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8" r:id="rId278"/>
    <p:sldId id="529" r:id="rId279"/>
    <p:sldId id="530" r:id="rId280"/>
    <p:sldId id="531" r:id="rId281"/>
    <p:sldId id="532" r:id="rId282"/>
    <p:sldId id="533" r:id="rId283"/>
    <p:sldId id="534" r:id="rId284"/>
    <p:sldId id="535" r:id="rId285"/>
    <p:sldId id="536" r:id="rId286"/>
    <p:sldId id="537" r:id="rId287"/>
    <p:sldId id="538" r:id="rId288"/>
    <p:sldId id="539" r:id="rId289"/>
    <p:sldId id="540" r:id="rId290"/>
    <p:sldId id="541" r:id="rId291"/>
    <p:sldId id="542" r:id="rId292"/>
    <p:sldId id="543" r:id="rId293"/>
    <p:sldId id="544" r:id="rId294"/>
    <p:sldId id="545" r:id="rId295"/>
    <p:sldId id="546" r:id="rId296"/>
    <p:sldId id="547" r:id="rId297"/>
    <p:sldId id="548" r:id="rId298"/>
    <p:sldId id="549" r:id="rId299"/>
    <p:sldId id="550" r:id="rId300"/>
    <p:sldId id="551" r:id="rId301"/>
    <p:sldId id="552" r:id="rId302"/>
    <p:sldId id="553" r:id="rId303"/>
    <p:sldId id="554" r:id="rId304"/>
    <p:sldId id="555" r:id="rId305"/>
    <p:sldId id="556" r:id="rId306"/>
    <p:sldId id="557" r:id="rId307"/>
    <p:sldId id="558" r:id="rId308"/>
    <p:sldId id="559" r:id="rId309"/>
    <p:sldId id="560" r:id="rId310"/>
    <p:sldId id="561" r:id="rId311"/>
    <p:sldId id="562" r:id="rId312"/>
    <p:sldId id="563" r:id="rId313"/>
    <p:sldId id="564" r:id="rId314"/>
    <p:sldId id="565" r:id="rId315"/>
    <p:sldId id="566" r:id="rId316"/>
    <p:sldId id="567" r:id="rId317"/>
    <p:sldId id="568" r:id="rId318"/>
    <p:sldId id="569" r:id="rId319"/>
    <p:sldId id="570" r:id="rId320"/>
    <p:sldId id="571" r:id="rId321"/>
    <p:sldId id="572" r:id="rId322"/>
    <p:sldId id="573" r:id="rId323"/>
    <p:sldId id="574" r:id="rId324"/>
    <p:sldId id="575" r:id="rId325"/>
    <p:sldId id="576" r:id="rId326"/>
    <p:sldId id="577" r:id="rId327"/>
    <p:sldId id="578" r:id="rId328"/>
    <p:sldId id="579" r:id="rId329"/>
    <p:sldId id="580" r:id="rId330"/>
    <p:sldId id="581" r:id="rId331"/>
    <p:sldId id="582" r:id="rId332"/>
    <p:sldId id="583" r:id="rId333"/>
    <p:sldId id="584" r:id="rId334"/>
    <p:sldId id="585" r:id="rId335"/>
    <p:sldId id="586" r:id="rId336"/>
    <p:sldId id="587" r:id="rId337"/>
    <p:sldId id="588" r:id="rId338"/>
    <p:sldId id="589" r:id="rId339"/>
    <p:sldId id="590" r:id="rId340"/>
    <p:sldId id="591" r:id="rId341"/>
    <p:sldId id="592" r:id="rId342"/>
    <p:sldId id="593" r:id="rId343"/>
    <p:sldId id="594" r:id="rId344"/>
    <p:sldId id="595" r:id="rId345"/>
    <p:sldId id="596" r:id="rId346"/>
    <p:sldId id="597" r:id="rId347"/>
    <p:sldId id="598" r:id="rId348"/>
    <p:sldId id="599" r:id="rId349"/>
    <p:sldId id="600" r:id="rId350"/>
    <p:sldId id="601" r:id="rId351"/>
    <p:sldId id="602" r:id="rId352"/>
    <p:sldId id="603" r:id="rId353"/>
    <p:sldId id="604" r:id="rId354"/>
    <p:sldId id="605" r:id="rId355"/>
    <p:sldId id="606" r:id="rId356"/>
    <p:sldId id="607" r:id="rId357"/>
    <p:sldId id="608" r:id="rId358"/>
    <p:sldId id="609" r:id="rId359"/>
    <p:sldId id="610" r:id="rId360"/>
    <p:sldId id="611" r:id="rId361"/>
    <p:sldId id="612" r:id="rId362"/>
    <p:sldId id="613" r:id="rId363"/>
    <p:sldId id="614" r:id="rId364"/>
    <p:sldId id="615" r:id="rId365"/>
    <p:sldId id="616" r:id="rId366"/>
    <p:sldId id="617" r:id="rId367"/>
    <p:sldId id="618" r:id="rId368"/>
    <p:sldId id="619" r:id="rId369"/>
    <p:sldId id="620" r:id="rId370"/>
    <p:sldId id="621" r:id="rId371"/>
    <p:sldId id="622" r:id="rId372"/>
    <p:sldId id="623" r:id="rId373"/>
    <p:sldId id="624" r:id="rId374"/>
    <p:sldId id="625" r:id="rId375"/>
    <p:sldId id="626" r:id="rId376"/>
    <p:sldId id="627" r:id="rId377"/>
    <p:sldId id="628" r:id="rId378"/>
    <p:sldId id="629" r:id="rId379"/>
    <p:sldId id="630" r:id="rId380"/>
    <p:sldId id="631" r:id="rId381"/>
    <p:sldId id="632" r:id="rId382"/>
    <p:sldId id="633" r:id="rId383"/>
    <p:sldId id="634" r:id="rId384"/>
    <p:sldId id="635" r:id="rId385"/>
    <p:sldId id="636" r:id="rId386"/>
    <p:sldId id="637" r:id="rId387"/>
    <p:sldId id="638" r:id="rId388"/>
    <p:sldId id="639" r:id="rId389"/>
    <p:sldId id="640" r:id="rId390"/>
    <p:sldId id="641" r:id="rId391"/>
    <p:sldId id="642" r:id="rId392"/>
    <p:sldId id="643" r:id="rId393"/>
    <p:sldId id="644" r:id="rId394"/>
    <p:sldId id="645" r:id="rId395"/>
    <p:sldId id="646" r:id="rId396"/>
    <p:sldId id="647" r:id="rId397"/>
    <p:sldId id="648" r:id="rId398"/>
    <p:sldId id="649" r:id="rId399"/>
    <p:sldId id="650" r:id="rId400"/>
    <p:sldId id="651" r:id="rId401"/>
    <p:sldId id="652" r:id="rId402"/>
    <p:sldId id="653" r:id="rId403"/>
    <p:sldId id="654" r:id="rId404"/>
    <p:sldId id="655" r:id="rId405"/>
    <p:sldId id="656" r:id="rId406"/>
    <p:sldId id="657" r:id="rId407"/>
    <p:sldId id="658" r:id="rId408"/>
    <p:sldId id="659" r:id="rId409"/>
    <p:sldId id="660" r:id="rId410"/>
    <p:sldId id="661" r:id="rId411"/>
    <p:sldId id="662" r:id="rId412"/>
    <p:sldId id="663" r:id="rId413"/>
    <p:sldId id="664" r:id="rId414"/>
    <p:sldId id="665" r:id="rId415"/>
    <p:sldId id="666" r:id="rId416"/>
    <p:sldId id="667" r:id="rId417"/>
    <p:sldId id="668" r:id="rId418"/>
    <p:sldId id="669" r:id="rId419"/>
    <p:sldId id="670" r:id="rId420"/>
    <p:sldId id="671" r:id="rId421"/>
    <p:sldId id="672" r:id="rId422"/>
    <p:sldId id="673" r:id="rId423"/>
    <p:sldId id="674" r:id="rId424"/>
    <p:sldId id="675" r:id="rId425"/>
    <p:sldId id="676" r:id="rId426"/>
    <p:sldId id="677" r:id="rId427"/>
    <p:sldId id="678" r:id="rId428"/>
    <p:sldId id="679" r:id="rId429"/>
    <p:sldId id="680" r:id="rId430"/>
    <p:sldId id="681" r:id="rId431"/>
    <p:sldId id="682" r:id="rId432"/>
    <p:sldId id="683" r:id="rId433"/>
    <p:sldId id="684" r:id="rId434"/>
    <p:sldId id="685" r:id="rId435"/>
    <p:sldId id="686" r:id="rId436"/>
    <p:sldId id="687" r:id="rId437"/>
    <p:sldId id="688" r:id="rId438"/>
    <p:sldId id="689" r:id="rId439"/>
    <p:sldId id="690" r:id="rId440"/>
    <p:sldId id="691" r:id="rId441"/>
    <p:sldId id="692" r:id="rId442"/>
    <p:sldId id="693" r:id="rId443"/>
    <p:sldId id="694" r:id="rId444"/>
    <p:sldId id="695" r:id="rId445"/>
    <p:sldId id="696" r:id="rId446"/>
    <p:sldId id="697" r:id="rId447"/>
    <p:sldId id="698" r:id="rId448"/>
    <p:sldId id="699" r:id="rId449"/>
    <p:sldId id="700" r:id="rId450"/>
    <p:sldId id="701" r:id="rId451"/>
    <p:sldId id="702" r:id="rId452"/>
    <p:sldId id="703" r:id="rId453"/>
    <p:sldId id="704" r:id="rId454"/>
    <p:sldId id="705" r:id="rId455"/>
    <p:sldId id="706" r:id="rId456"/>
    <p:sldId id="707" r:id="rId457"/>
    <p:sldId id="708" r:id="rId458"/>
    <p:sldId id="709" r:id="rId459"/>
    <p:sldId id="710" r:id="rId460"/>
    <p:sldId id="711" r:id="rId461"/>
    <p:sldId id="712" r:id="rId462"/>
    <p:sldId id="713" r:id="rId463"/>
    <p:sldId id="714" r:id="rId464"/>
    <p:sldId id="715" r:id="rId465"/>
    <p:sldId id="716" r:id="rId466"/>
    <p:sldId id="717" r:id="rId467"/>
    <p:sldId id="718" r:id="rId468"/>
    <p:sldId id="719" r:id="rId469"/>
    <p:sldId id="720" r:id="rId470"/>
    <p:sldId id="721" r:id="rId471"/>
    <p:sldId id="722" r:id="rId472"/>
    <p:sldId id="723" r:id="rId473"/>
    <p:sldId id="724" r:id="rId474"/>
    <p:sldId id="725" r:id="rId475"/>
    <p:sldId id="726" r:id="rId476"/>
    <p:sldId id="727" r:id="rId477"/>
    <p:sldId id="728" r:id="rId478"/>
    <p:sldId id="729" r:id="rId479"/>
    <p:sldId id="730" r:id="rId480"/>
    <p:sldId id="731" r:id="rId481"/>
    <p:sldId id="732" r:id="rId482"/>
    <p:sldId id="733" r:id="rId483"/>
    <p:sldId id="734" r:id="rId484"/>
    <p:sldId id="735" r:id="rId485"/>
    <p:sldId id="736" r:id="rId486"/>
    <p:sldId id="737" r:id="rId487"/>
    <p:sldId id="738" r:id="rId488"/>
    <p:sldId id="739" r:id="rId489"/>
    <p:sldId id="740" r:id="rId490"/>
    <p:sldId id="741" r:id="rId491"/>
    <p:sldId id="742" r:id="rId492"/>
    <p:sldId id="743" r:id="rId493"/>
    <p:sldId id="744" r:id="rId494"/>
    <p:sldId id="745" r:id="rId495"/>
    <p:sldId id="746" r:id="rId496"/>
    <p:sldId id="747" r:id="rId497"/>
    <p:sldId id="748" r:id="rId498"/>
    <p:sldId id="749" r:id="rId499"/>
    <p:sldId id="750" r:id="rId500"/>
    <p:sldId id="751" r:id="rId501"/>
    <p:sldId id="752" r:id="rId502"/>
    <p:sldId id="753" r:id="rId503"/>
    <p:sldId id="754" r:id="rId504"/>
    <p:sldId id="755" r:id="rId505"/>
    <p:sldId id="756" r:id="rId506"/>
    <p:sldId id="757" r:id="rId507"/>
    <p:sldId id="758" r:id="rId508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260" Type="http://schemas.openxmlformats.org/officeDocument/2006/relationships/slide" Target="slides/slide255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270" Type="http://schemas.openxmlformats.org/officeDocument/2006/relationships/slide" Target="slides/slide265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275" Type="http://schemas.openxmlformats.org/officeDocument/2006/relationships/slide" Target="slides/slide270.xml"/><Relationship Id="rId276" Type="http://schemas.openxmlformats.org/officeDocument/2006/relationships/slide" Target="slides/slide271.xml"/><Relationship Id="rId277" Type="http://schemas.openxmlformats.org/officeDocument/2006/relationships/slide" Target="slides/slide272.xml"/><Relationship Id="rId278" Type="http://schemas.openxmlformats.org/officeDocument/2006/relationships/slide" Target="slides/slide273.xml"/><Relationship Id="rId279" Type="http://schemas.openxmlformats.org/officeDocument/2006/relationships/slide" Target="slides/slide274.xml"/><Relationship Id="rId280" Type="http://schemas.openxmlformats.org/officeDocument/2006/relationships/slide" Target="slides/slide275.xml"/><Relationship Id="rId281" Type="http://schemas.openxmlformats.org/officeDocument/2006/relationships/slide" Target="slides/slide276.xml"/><Relationship Id="rId282" Type="http://schemas.openxmlformats.org/officeDocument/2006/relationships/slide" Target="slides/slide277.xml"/><Relationship Id="rId283" Type="http://schemas.openxmlformats.org/officeDocument/2006/relationships/slide" Target="slides/slide278.xml"/><Relationship Id="rId284" Type="http://schemas.openxmlformats.org/officeDocument/2006/relationships/slide" Target="slides/slide279.xml"/><Relationship Id="rId285" Type="http://schemas.openxmlformats.org/officeDocument/2006/relationships/slide" Target="slides/slide280.xml"/><Relationship Id="rId286" Type="http://schemas.openxmlformats.org/officeDocument/2006/relationships/slide" Target="slides/slide281.xml"/><Relationship Id="rId287" Type="http://schemas.openxmlformats.org/officeDocument/2006/relationships/slide" Target="slides/slide282.xml"/><Relationship Id="rId288" Type="http://schemas.openxmlformats.org/officeDocument/2006/relationships/slide" Target="slides/slide283.xml"/><Relationship Id="rId289" Type="http://schemas.openxmlformats.org/officeDocument/2006/relationships/slide" Target="slides/slide284.xml"/><Relationship Id="rId290" Type="http://schemas.openxmlformats.org/officeDocument/2006/relationships/slide" Target="slides/slide285.xml"/><Relationship Id="rId291" Type="http://schemas.openxmlformats.org/officeDocument/2006/relationships/slide" Target="slides/slide286.xml"/><Relationship Id="rId292" Type="http://schemas.openxmlformats.org/officeDocument/2006/relationships/slide" Target="slides/slide287.xml"/><Relationship Id="rId293" Type="http://schemas.openxmlformats.org/officeDocument/2006/relationships/slide" Target="slides/slide288.xml"/><Relationship Id="rId294" Type="http://schemas.openxmlformats.org/officeDocument/2006/relationships/slide" Target="slides/slide289.xml"/><Relationship Id="rId295" Type="http://schemas.openxmlformats.org/officeDocument/2006/relationships/slide" Target="slides/slide290.xml"/><Relationship Id="rId296" Type="http://schemas.openxmlformats.org/officeDocument/2006/relationships/slide" Target="slides/slide291.xml"/><Relationship Id="rId297" Type="http://schemas.openxmlformats.org/officeDocument/2006/relationships/slide" Target="slides/slide292.xml"/><Relationship Id="rId298" Type="http://schemas.openxmlformats.org/officeDocument/2006/relationships/slide" Target="slides/slide293.xml"/><Relationship Id="rId299" Type="http://schemas.openxmlformats.org/officeDocument/2006/relationships/slide" Target="slides/slide294.xml"/><Relationship Id="rId300" Type="http://schemas.openxmlformats.org/officeDocument/2006/relationships/slide" Target="slides/slide295.xml"/><Relationship Id="rId301" Type="http://schemas.openxmlformats.org/officeDocument/2006/relationships/slide" Target="slides/slide296.xml"/><Relationship Id="rId302" Type="http://schemas.openxmlformats.org/officeDocument/2006/relationships/slide" Target="slides/slide297.xml"/><Relationship Id="rId303" Type="http://schemas.openxmlformats.org/officeDocument/2006/relationships/slide" Target="slides/slide298.xml"/><Relationship Id="rId304" Type="http://schemas.openxmlformats.org/officeDocument/2006/relationships/slide" Target="slides/slide299.xml"/><Relationship Id="rId305" Type="http://schemas.openxmlformats.org/officeDocument/2006/relationships/slide" Target="slides/slide300.xml"/><Relationship Id="rId306" Type="http://schemas.openxmlformats.org/officeDocument/2006/relationships/slide" Target="slides/slide301.xml"/><Relationship Id="rId307" Type="http://schemas.openxmlformats.org/officeDocument/2006/relationships/slide" Target="slides/slide302.xml"/><Relationship Id="rId308" Type="http://schemas.openxmlformats.org/officeDocument/2006/relationships/slide" Target="slides/slide303.xml"/><Relationship Id="rId309" Type="http://schemas.openxmlformats.org/officeDocument/2006/relationships/slide" Target="slides/slide304.xml"/><Relationship Id="rId310" Type="http://schemas.openxmlformats.org/officeDocument/2006/relationships/slide" Target="slides/slide305.xml"/><Relationship Id="rId311" Type="http://schemas.openxmlformats.org/officeDocument/2006/relationships/slide" Target="slides/slide306.xml"/><Relationship Id="rId312" Type="http://schemas.openxmlformats.org/officeDocument/2006/relationships/slide" Target="slides/slide307.xml"/><Relationship Id="rId313" Type="http://schemas.openxmlformats.org/officeDocument/2006/relationships/slide" Target="slides/slide308.xml"/><Relationship Id="rId314" Type="http://schemas.openxmlformats.org/officeDocument/2006/relationships/slide" Target="slides/slide309.xml"/><Relationship Id="rId315" Type="http://schemas.openxmlformats.org/officeDocument/2006/relationships/slide" Target="slides/slide310.xml"/><Relationship Id="rId316" Type="http://schemas.openxmlformats.org/officeDocument/2006/relationships/slide" Target="slides/slide311.xml"/><Relationship Id="rId317" Type="http://schemas.openxmlformats.org/officeDocument/2006/relationships/slide" Target="slides/slide312.xml"/><Relationship Id="rId318" Type="http://schemas.openxmlformats.org/officeDocument/2006/relationships/slide" Target="slides/slide313.xml"/><Relationship Id="rId319" Type="http://schemas.openxmlformats.org/officeDocument/2006/relationships/slide" Target="slides/slide314.xml"/><Relationship Id="rId320" Type="http://schemas.openxmlformats.org/officeDocument/2006/relationships/slide" Target="slides/slide315.xml"/><Relationship Id="rId321" Type="http://schemas.openxmlformats.org/officeDocument/2006/relationships/slide" Target="slides/slide316.xml"/><Relationship Id="rId322" Type="http://schemas.openxmlformats.org/officeDocument/2006/relationships/slide" Target="slides/slide317.xml"/><Relationship Id="rId323" Type="http://schemas.openxmlformats.org/officeDocument/2006/relationships/slide" Target="slides/slide318.xml"/><Relationship Id="rId324" Type="http://schemas.openxmlformats.org/officeDocument/2006/relationships/slide" Target="slides/slide319.xml"/><Relationship Id="rId325" Type="http://schemas.openxmlformats.org/officeDocument/2006/relationships/slide" Target="slides/slide320.xml"/><Relationship Id="rId326" Type="http://schemas.openxmlformats.org/officeDocument/2006/relationships/slide" Target="slides/slide321.xml"/><Relationship Id="rId327" Type="http://schemas.openxmlformats.org/officeDocument/2006/relationships/slide" Target="slides/slide322.xml"/><Relationship Id="rId328" Type="http://schemas.openxmlformats.org/officeDocument/2006/relationships/slide" Target="slides/slide323.xml"/><Relationship Id="rId329" Type="http://schemas.openxmlformats.org/officeDocument/2006/relationships/slide" Target="slides/slide324.xml"/><Relationship Id="rId330" Type="http://schemas.openxmlformats.org/officeDocument/2006/relationships/slide" Target="slides/slide325.xml"/><Relationship Id="rId331" Type="http://schemas.openxmlformats.org/officeDocument/2006/relationships/slide" Target="slides/slide326.xml"/><Relationship Id="rId332" Type="http://schemas.openxmlformats.org/officeDocument/2006/relationships/slide" Target="slides/slide327.xml"/><Relationship Id="rId333" Type="http://schemas.openxmlformats.org/officeDocument/2006/relationships/slide" Target="slides/slide328.xml"/><Relationship Id="rId334" Type="http://schemas.openxmlformats.org/officeDocument/2006/relationships/slide" Target="slides/slide329.xml"/><Relationship Id="rId335" Type="http://schemas.openxmlformats.org/officeDocument/2006/relationships/slide" Target="slides/slide330.xml"/><Relationship Id="rId336" Type="http://schemas.openxmlformats.org/officeDocument/2006/relationships/slide" Target="slides/slide331.xml"/><Relationship Id="rId337" Type="http://schemas.openxmlformats.org/officeDocument/2006/relationships/slide" Target="slides/slide332.xml"/><Relationship Id="rId338" Type="http://schemas.openxmlformats.org/officeDocument/2006/relationships/slide" Target="slides/slide333.xml"/><Relationship Id="rId339" Type="http://schemas.openxmlformats.org/officeDocument/2006/relationships/slide" Target="slides/slide334.xml"/><Relationship Id="rId340" Type="http://schemas.openxmlformats.org/officeDocument/2006/relationships/slide" Target="slides/slide335.xml"/><Relationship Id="rId341" Type="http://schemas.openxmlformats.org/officeDocument/2006/relationships/slide" Target="slides/slide336.xml"/><Relationship Id="rId342" Type="http://schemas.openxmlformats.org/officeDocument/2006/relationships/slide" Target="slides/slide337.xml"/><Relationship Id="rId343" Type="http://schemas.openxmlformats.org/officeDocument/2006/relationships/slide" Target="slides/slide338.xml"/><Relationship Id="rId344" Type="http://schemas.openxmlformats.org/officeDocument/2006/relationships/slide" Target="slides/slide339.xml"/><Relationship Id="rId345" Type="http://schemas.openxmlformats.org/officeDocument/2006/relationships/slide" Target="slides/slide340.xml"/><Relationship Id="rId346" Type="http://schemas.openxmlformats.org/officeDocument/2006/relationships/slide" Target="slides/slide341.xml"/><Relationship Id="rId347" Type="http://schemas.openxmlformats.org/officeDocument/2006/relationships/slide" Target="slides/slide342.xml"/><Relationship Id="rId348" Type="http://schemas.openxmlformats.org/officeDocument/2006/relationships/slide" Target="slides/slide343.xml"/><Relationship Id="rId349" Type="http://schemas.openxmlformats.org/officeDocument/2006/relationships/slide" Target="slides/slide344.xml"/><Relationship Id="rId350" Type="http://schemas.openxmlformats.org/officeDocument/2006/relationships/slide" Target="slides/slide345.xml"/><Relationship Id="rId351" Type="http://schemas.openxmlformats.org/officeDocument/2006/relationships/slide" Target="slides/slide346.xml"/><Relationship Id="rId352" Type="http://schemas.openxmlformats.org/officeDocument/2006/relationships/slide" Target="slides/slide347.xml"/><Relationship Id="rId353" Type="http://schemas.openxmlformats.org/officeDocument/2006/relationships/slide" Target="slides/slide348.xml"/><Relationship Id="rId354" Type="http://schemas.openxmlformats.org/officeDocument/2006/relationships/slide" Target="slides/slide349.xml"/><Relationship Id="rId355" Type="http://schemas.openxmlformats.org/officeDocument/2006/relationships/slide" Target="slides/slide350.xml"/><Relationship Id="rId356" Type="http://schemas.openxmlformats.org/officeDocument/2006/relationships/slide" Target="slides/slide351.xml"/><Relationship Id="rId357" Type="http://schemas.openxmlformats.org/officeDocument/2006/relationships/slide" Target="slides/slide352.xml"/><Relationship Id="rId358" Type="http://schemas.openxmlformats.org/officeDocument/2006/relationships/slide" Target="slides/slide353.xml"/><Relationship Id="rId359" Type="http://schemas.openxmlformats.org/officeDocument/2006/relationships/slide" Target="slides/slide354.xml"/><Relationship Id="rId360" Type="http://schemas.openxmlformats.org/officeDocument/2006/relationships/slide" Target="slides/slide355.xml"/><Relationship Id="rId361" Type="http://schemas.openxmlformats.org/officeDocument/2006/relationships/slide" Target="slides/slide356.xml"/><Relationship Id="rId362" Type="http://schemas.openxmlformats.org/officeDocument/2006/relationships/slide" Target="slides/slide357.xml"/><Relationship Id="rId363" Type="http://schemas.openxmlformats.org/officeDocument/2006/relationships/slide" Target="slides/slide358.xml"/><Relationship Id="rId364" Type="http://schemas.openxmlformats.org/officeDocument/2006/relationships/slide" Target="slides/slide359.xml"/><Relationship Id="rId365" Type="http://schemas.openxmlformats.org/officeDocument/2006/relationships/slide" Target="slides/slide360.xml"/><Relationship Id="rId366" Type="http://schemas.openxmlformats.org/officeDocument/2006/relationships/slide" Target="slides/slide361.xml"/><Relationship Id="rId367" Type="http://schemas.openxmlformats.org/officeDocument/2006/relationships/slide" Target="slides/slide362.xml"/><Relationship Id="rId368" Type="http://schemas.openxmlformats.org/officeDocument/2006/relationships/slide" Target="slides/slide363.xml"/><Relationship Id="rId369" Type="http://schemas.openxmlformats.org/officeDocument/2006/relationships/slide" Target="slides/slide364.xml"/><Relationship Id="rId370" Type="http://schemas.openxmlformats.org/officeDocument/2006/relationships/slide" Target="slides/slide365.xml"/><Relationship Id="rId371" Type="http://schemas.openxmlformats.org/officeDocument/2006/relationships/slide" Target="slides/slide366.xml"/><Relationship Id="rId372" Type="http://schemas.openxmlformats.org/officeDocument/2006/relationships/slide" Target="slides/slide367.xml"/><Relationship Id="rId373" Type="http://schemas.openxmlformats.org/officeDocument/2006/relationships/slide" Target="slides/slide368.xml"/><Relationship Id="rId374" Type="http://schemas.openxmlformats.org/officeDocument/2006/relationships/slide" Target="slides/slide369.xml"/><Relationship Id="rId375" Type="http://schemas.openxmlformats.org/officeDocument/2006/relationships/slide" Target="slides/slide370.xml"/><Relationship Id="rId376" Type="http://schemas.openxmlformats.org/officeDocument/2006/relationships/slide" Target="slides/slide371.xml"/><Relationship Id="rId377" Type="http://schemas.openxmlformats.org/officeDocument/2006/relationships/slide" Target="slides/slide372.xml"/><Relationship Id="rId378" Type="http://schemas.openxmlformats.org/officeDocument/2006/relationships/slide" Target="slides/slide373.xml"/><Relationship Id="rId379" Type="http://schemas.openxmlformats.org/officeDocument/2006/relationships/slide" Target="slides/slide374.xml"/><Relationship Id="rId380" Type="http://schemas.openxmlformats.org/officeDocument/2006/relationships/slide" Target="slides/slide375.xml"/><Relationship Id="rId381" Type="http://schemas.openxmlformats.org/officeDocument/2006/relationships/slide" Target="slides/slide376.xml"/><Relationship Id="rId382" Type="http://schemas.openxmlformats.org/officeDocument/2006/relationships/slide" Target="slides/slide377.xml"/><Relationship Id="rId383" Type="http://schemas.openxmlformats.org/officeDocument/2006/relationships/slide" Target="slides/slide378.xml"/><Relationship Id="rId384" Type="http://schemas.openxmlformats.org/officeDocument/2006/relationships/slide" Target="slides/slide379.xml"/><Relationship Id="rId385" Type="http://schemas.openxmlformats.org/officeDocument/2006/relationships/slide" Target="slides/slide380.xml"/><Relationship Id="rId386" Type="http://schemas.openxmlformats.org/officeDocument/2006/relationships/slide" Target="slides/slide381.xml"/><Relationship Id="rId387" Type="http://schemas.openxmlformats.org/officeDocument/2006/relationships/slide" Target="slides/slide382.xml"/><Relationship Id="rId388" Type="http://schemas.openxmlformats.org/officeDocument/2006/relationships/slide" Target="slides/slide383.xml"/><Relationship Id="rId389" Type="http://schemas.openxmlformats.org/officeDocument/2006/relationships/slide" Target="slides/slide384.xml"/><Relationship Id="rId390" Type="http://schemas.openxmlformats.org/officeDocument/2006/relationships/slide" Target="slides/slide385.xml"/><Relationship Id="rId391" Type="http://schemas.openxmlformats.org/officeDocument/2006/relationships/slide" Target="slides/slide386.xml"/><Relationship Id="rId392" Type="http://schemas.openxmlformats.org/officeDocument/2006/relationships/slide" Target="slides/slide387.xml"/><Relationship Id="rId393" Type="http://schemas.openxmlformats.org/officeDocument/2006/relationships/slide" Target="slides/slide388.xml"/><Relationship Id="rId394" Type="http://schemas.openxmlformats.org/officeDocument/2006/relationships/slide" Target="slides/slide389.xml"/><Relationship Id="rId395" Type="http://schemas.openxmlformats.org/officeDocument/2006/relationships/slide" Target="slides/slide390.xml"/><Relationship Id="rId396" Type="http://schemas.openxmlformats.org/officeDocument/2006/relationships/slide" Target="slides/slide391.xml"/><Relationship Id="rId397" Type="http://schemas.openxmlformats.org/officeDocument/2006/relationships/slide" Target="slides/slide392.xml"/><Relationship Id="rId398" Type="http://schemas.openxmlformats.org/officeDocument/2006/relationships/slide" Target="slides/slide393.xml"/><Relationship Id="rId399" Type="http://schemas.openxmlformats.org/officeDocument/2006/relationships/slide" Target="slides/slide394.xml"/><Relationship Id="rId400" Type="http://schemas.openxmlformats.org/officeDocument/2006/relationships/slide" Target="slides/slide395.xml"/><Relationship Id="rId401" Type="http://schemas.openxmlformats.org/officeDocument/2006/relationships/slide" Target="slides/slide396.xml"/><Relationship Id="rId402" Type="http://schemas.openxmlformats.org/officeDocument/2006/relationships/slide" Target="slides/slide397.xml"/><Relationship Id="rId403" Type="http://schemas.openxmlformats.org/officeDocument/2006/relationships/slide" Target="slides/slide398.xml"/><Relationship Id="rId404" Type="http://schemas.openxmlformats.org/officeDocument/2006/relationships/slide" Target="slides/slide399.xml"/><Relationship Id="rId405" Type="http://schemas.openxmlformats.org/officeDocument/2006/relationships/slide" Target="slides/slide400.xml"/><Relationship Id="rId406" Type="http://schemas.openxmlformats.org/officeDocument/2006/relationships/slide" Target="slides/slide401.xml"/><Relationship Id="rId407" Type="http://schemas.openxmlformats.org/officeDocument/2006/relationships/slide" Target="slides/slide402.xml"/><Relationship Id="rId408" Type="http://schemas.openxmlformats.org/officeDocument/2006/relationships/slide" Target="slides/slide403.xml"/><Relationship Id="rId409" Type="http://schemas.openxmlformats.org/officeDocument/2006/relationships/slide" Target="slides/slide404.xml"/><Relationship Id="rId410" Type="http://schemas.openxmlformats.org/officeDocument/2006/relationships/slide" Target="slides/slide405.xml"/><Relationship Id="rId411" Type="http://schemas.openxmlformats.org/officeDocument/2006/relationships/slide" Target="slides/slide406.xml"/><Relationship Id="rId412" Type="http://schemas.openxmlformats.org/officeDocument/2006/relationships/slide" Target="slides/slide407.xml"/><Relationship Id="rId413" Type="http://schemas.openxmlformats.org/officeDocument/2006/relationships/slide" Target="slides/slide408.xml"/><Relationship Id="rId414" Type="http://schemas.openxmlformats.org/officeDocument/2006/relationships/slide" Target="slides/slide409.xml"/><Relationship Id="rId415" Type="http://schemas.openxmlformats.org/officeDocument/2006/relationships/slide" Target="slides/slide410.xml"/><Relationship Id="rId416" Type="http://schemas.openxmlformats.org/officeDocument/2006/relationships/slide" Target="slides/slide411.xml"/><Relationship Id="rId417" Type="http://schemas.openxmlformats.org/officeDocument/2006/relationships/slide" Target="slides/slide412.xml"/><Relationship Id="rId418" Type="http://schemas.openxmlformats.org/officeDocument/2006/relationships/slide" Target="slides/slide413.xml"/><Relationship Id="rId419" Type="http://schemas.openxmlformats.org/officeDocument/2006/relationships/slide" Target="slides/slide414.xml"/><Relationship Id="rId420" Type="http://schemas.openxmlformats.org/officeDocument/2006/relationships/slide" Target="slides/slide415.xml"/><Relationship Id="rId421" Type="http://schemas.openxmlformats.org/officeDocument/2006/relationships/slide" Target="slides/slide416.xml"/><Relationship Id="rId422" Type="http://schemas.openxmlformats.org/officeDocument/2006/relationships/slide" Target="slides/slide417.xml"/><Relationship Id="rId423" Type="http://schemas.openxmlformats.org/officeDocument/2006/relationships/slide" Target="slides/slide418.xml"/><Relationship Id="rId424" Type="http://schemas.openxmlformats.org/officeDocument/2006/relationships/slide" Target="slides/slide419.xml"/><Relationship Id="rId425" Type="http://schemas.openxmlformats.org/officeDocument/2006/relationships/slide" Target="slides/slide420.xml"/><Relationship Id="rId426" Type="http://schemas.openxmlformats.org/officeDocument/2006/relationships/slide" Target="slides/slide421.xml"/><Relationship Id="rId427" Type="http://schemas.openxmlformats.org/officeDocument/2006/relationships/slide" Target="slides/slide422.xml"/><Relationship Id="rId428" Type="http://schemas.openxmlformats.org/officeDocument/2006/relationships/slide" Target="slides/slide423.xml"/><Relationship Id="rId429" Type="http://schemas.openxmlformats.org/officeDocument/2006/relationships/slide" Target="slides/slide424.xml"/><Relationship Id="rId430" Type="http://schemas.openxmlformats.org/officeDocument/2006/relationships/slide" Target="slides/slide425.xml"/><Relationship Id="rId431" Type="http://schemas.openxmlformats.org/officeDocument/2006/relationships/slide" Target="slides/slide426.xml"/><Relationship Id="rId432" Type="http://schemas.openxmlformats.org/officeDocument/2006/relationships/slide" Target="slides/slide427.xml"/><Relationship Id="rId433" Type="http://schemas.openxmlformats.org/officeDocument/2006/relationships/slide" Target="slides/slide428.xml"/><Relationship Id="rId434" Type="http://schemas.openxmlformats.org/officeDocument/2006/relationships/slide" Target="slides/slide429.xml"/><Relationship Id="rId435" Type="http://schemas.openxmlformats.org/officeDocument/2006/relationships/slide" Target="slides/slide430.xml"/><Relationship Id="rId436" Type="http://schemas.openxmlformats.org/officeDocument/2006/relationships/slide" Target="slides/slide431.xml"/><Relationship Id="rId437" Type="http://schemas.openxmlformats.org/officeDocument/2006/relationships/slide" Target="slides/slide432.xml"/><Relationship Id="rId438" Type="http://schemas.openxmlformats.org/officeDocument/2006/relationships/slide" Target="slides/slide433.xml"/><Relationship Id="rId439" Type="http://schemas.openxmlformats.org/officeDocument/2006/relationships/slide" Target="slides/slide434.xml"/><Relationship Id="rId440" Type="http://schemas.openxmlformats.org/officeDocument/2006/relationships/slide" Target="slides/slide435.xml"/><Relationship Id="rId441" Type="http://schemas.openxmlformats.org/officeDocument/2006/relationships/slide" Target="slides/slide436.xml"/><Relationship Id="rId442" Type="http://schemas.openxmlformats.org/officeDocument/2006/relationships/slide" Target="slides/slide437.xml"/><Relationship Id="rId443" Type="http://schemas.openxmlformats.org/officeDocument/2006/relationships/slide" Target="slides/slide438.xml"/><Relationship Id="rId444" Type="http://schemas.openxmlformats.org/officeDocument/2006/relationships/slide" Target="slides/slide439.xml"/><Relationship Id="rId445" Type="http://schemas.openxmlformats.org/officeDocument/2006/relationships/slide" Target="slides/slide440.xml"/><Relationship Id="rId446" Type="http://schemas.openxmlformats.org/officeDocument/2006/relationships/slide" Target="slides/slide441.xml"/><Relationship Id="rId447" Type="http://schemas.openxmlformats.org/officeDocument/2006/relationships/slide" Target="slides/slide442.xml"/><Relationship Id="rId448" Type="http://schemas.openxmlformats.org/officeDocument/2006/relationships/slide" Target="slides/slide443.xml"/><Relationship Id="rId449" Type="http://schemas.openxmlformats.org/officeDocument/2006/relationships/slide" Target="slides/slide444.xml"/><Relationship Id="rId450" Type="http://schemas.openxmlformats.org/officeDocument/2006/relationships/slide" Target="slides/slide445.xml"/><Relationship Id="rId451" Type="http://schemas.openxmlformats.org/officeDocument/2006/relationships/slide" Target="slides/slide446.xml"/><Relationship Id="rId452" Type="http://schemas.openxmlformats.org/officeDocument/2006/relationships/slide" Target="slides/slide447.xml"/><Relationship Id="rId453" Type="http://schemas.openxmlformats.org/officeDocument/2006/relationships/slide" Target="slides/slide448.xml"/><Relationship Id="rId454" Type="http://schemas.openxmlformats.org/officeDocument/2006/relationships/slide" Target="slides/slide449.xml"/><Relationship Id="rId455" Type="http://schemas.openxmlformats.org/officeDocument/2006/relationships/slide" Target="slides/slide450.xml"/><Relationship Id="rId456" Type="http://schemas.openxmlformats.org/officeDocument/2006/relationships/slide" Target="slides/slide451.xml"/><Relationship Id="rId457" Type="http://schemas.openxmlformats.org/officeDocument/2006/relationships/slide" Target="slides/slide452.xml"/><Relationship Id="rId458" Type="http://schemas.openxmlformats.org/officeDocument/2006/relationships/slide" Target="slides/slide453.xml"/><Relationship Id="rId459" Type="http://schemas.openxmlformats.org/officeDocument/2006/relationships/slide" Target="slides/slide454.xml"/><Relationship Id="rId460" Type="http://schemas.openxmlformats.org/officeDocument/2006/relationships/slide" Target="slides/slide455.xml"/><Relationship Id="rId461" Type="http://schemas.openxmlformats.org/officeDocument/2006/relationships/slide" Target="slides/slide456.xml"/><Relationship Id="rId462" Type="http://schemas.openxmlformats.org/officeDocument/2006/relationships/slide" Target="slides/slide457.xml"/><Relationship Id="rId463" Type="http://schemas.openxmlformats.org/officeDocument/2006/relationships/slide" Target="slides/slide458.xml"/><Relationship Id="rId464" Type="http://schemas.openxmlformats.org/officeDocument/2006/relationships/slide" Target="slides/slide459.xml"/><Relationship Id="rId465" Type="http://schemas.openxmlformats.org/officeDocument/2006/relationships/slide" Target="slides/slide460.xml"/><Relationship Id="rId466" Type="http://schemas.openxmlformats.org/officeDocument/2006/relationships/slide" Target="slides/slide461.xml"/><Relationship Id="rId467" Type="http://schemas.openxmlformats.org/officeDocument/2006/relationships/slide" Target="slides/slide462.xml"/><Relationship Id="rId468" Type="http://schemas.openxmlformats.org/officeDocument/2006/relationships/slide" Target="slides/slide463.xml"/><Relationship Id="rId469" Type="http://schemas.openxmlformats.org/officeDocument/2006/relationships/slide" Target="slides/slide464.xml"/><Relationship Id="rId470" Type="http://schemas.openxmlformats.org/officeDocument/2006/relationships/slide" Target="slides/slide465.xml"/><Relationship Id="rId471" Type="http://schemas.openxmlformats.org/officeDocument/2006/relationships/slide" Target="slides/slide466.xml"/><Relationship Id="rId472" Type="http://schemas.openxmlformats.org/officeDocument/2006/relationships/slide" Target="slides/slide467.xml"/><Relationship Id="rId473" Type="http://schemas.openxmlformats.org/officeDocument/2006/relationships/slide" Target="slides/slide468.xml"/><Relationship Id="rId474" Type="http://schemas.openxmlformats.org/officeDocument/2006/relationships/slide" Target="slides/slide469.xml"/><Relationship Id="rId475" Type="http://schemas.openxmlformats.org/officeDocument/2006/relationships/slide" Target="slides/slide470.xml"/><Relationship Id="rId476" Type="http://schemas.openxmlformats.org/officeDocument/2006/relationships/slide" Target="slides/slide471.xml"/><Relationship Id="rId477" Type="http://schemas.openxmlformats.org/officeDocument/2006/relationships/slide" Target="slides/slide472.xml"/><Relationship Id="rId478" Type="http://schemas.openxmlformats.org/officeDocument/2006/relationships/slide" Target="slides/slide473.xml"/><Relationship Id="rId479" Type="http://schemas.openxmlformats.org/officeDocument/2006/relationships/slide" Target="slides/slide474.xml"/><Relationship Id="rId480" Type="http://schemas.openxmlformats.org/officeDocument/2006/relationships/slide" Target="slides/slide475.xml"/><Relationship Id="rId481" Type="http://schemas.openxmlformats.org/officeDocument/2006/relationships/slide" Target="slides/slide476.xml"/><Relationship Id="rId482" Type="http://schemas.openxmlformats.org/officeDocument/2006/relationships/slide" Target="slides/slide477.xml"/><Relationship Id="rId483" Type="http://schemas.openxmlformats.org/officeDocument/2006/relationships/slide" Target="slides/slide478.xml"/><Relationship Id="rId484" Type="http://schemas.openxmlformats.org/officeDocument/2006/relationships/slide" Target="slides/slide479.xml"/><Relationship Id="rId485" Type="http://schemas.openxmlformats.org/officeDocument/2006/relationships/slide" Target="slides/slide480.xml"/><Relationship Id="rId486" Type="http://schemas.openxmlformats.org/officeDocument/2006/relationships/slide" Target="slides/slide481.xml"/><Relationship Id="rId487" Type="http://schemas.openxmlformats.org/officeDocument/2006/relationships/slide" Target="slides/slide482.xml"/><Relationship Id="rId488" Type="http://schemas.openxmlformats.org/officeDocument/2006/relationships/slide" Target="slides/slide483.xml"/><Relationship Id="rId489" Type="http://schemas.openxmlformats.org/officeDocument/2006/relationships/slide" Target="slides/slide484.xml"/><Relationship Id="rId490" Type="http://schemas.openxmlformats.org/officeDocument/2006/relationships/slide" Target="slides/slide485.xml"/><Relationship Id="rId491" Type="http://schemas.openxmlformats.org/officeDocument/2006/relationships/slide" Target="slides/slide486.xml"/><Relationship Id="rId492" Type="http://schemas.openxmlformats.org/officeDocument/2006/relationships/slide" Target="slides/slide487.xml"/><Relationship Id="rId493" Type="http://schemas.openxmlformats.org/officeDocument/2006/relationships/slide" Target="slides/slide488.xml"/><Relationship Id="rId494" Type="http://schemas.openxmlformats.org/officeDocument/2006/relationships/slide" Target="slides/slide489.xml"/><Relationship Id="rId495" Type="http://schemas.openxmlformats.org/officeDocument/2006/relationships/slide" Target="slides/slide490.xml"/><Relationship Id="rId496" Type="http://schemas.openxmlformats.org/officeDocument/2006/relationships/slide" Target="slides/slide491.xml"/><Relationship Id="rId497" Type="http://schemas.openxmlformats.org/officeDocument/2006/relationships/slide" Target="slides/slide492.xml"/><Relationship Id="rId498" Type="http://schemas.openxmlformats.org/officeDocument/2006/relationships/slide" Target="slides/slide493.xml"/><Relationship Id="rId499" Type="http://schemas.openxmlformats.org/officeDocument/2006/relationships/slide" Target="slides/slide494.xml"/><Relationship Id="rId500" Type="http://schemas.openxmlformats.org/officeDocument/2006/relationships/slide" Target="slides/slide495.xml"/><Relationship Id="rId501" Type="http://schemas.openxmlformats.org/officeDocument/2006/relationships/slide" Target="slides/slide496.xml"/><Relationship Id="rId502" Type="http://schemas.openxmlformats.org/officeDocument/2006/relationships/slide" Target="slides/slide497.xml"/><Relationship Id="rId503" Type="http://schemas.openxmlformats.org/officeDocument/2006/relationships/slide" Target="slides/slide498.xml"/><Relationship Id="rId504" Type="http://schemas.openxmlformats.org/officeDocument/2006/relationships/slide" Target="slides/slide499.xml"/><Relationship Id="rId505" Type="http://schemas.openxmlformats.org/officeDocument/2006/relationships/slide" Target="slides/slide500.xml"/><Relationship Id="rId506" Type="http://schemas.openxmlformats.org/officeDocument/2006/relationships/slide" Target="slides/slide501.xml"/><Relationship Id="rId507" Type="http://schemas.openxmlformats.org/officeDocument/2006/relationships/slide" Target="slides/slide502.xml"/><Relationship Id="rId508" Type="http://schemas.openxmlformats.org/officeDocument/2006/relationships/slide" Target="slides/slide50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rgbClr val="316CE4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16CE4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16CE4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rgbClr val="316CE4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16CE4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16CE4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rgbClr val="316CE4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16CE4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rgbClr val="316CE4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16CE4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DDF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0661855" y="5373459"/>
            <a:ext cx="1415415" cy="1379855"/>
          </a:xfrm>
          <a:custGeom>
            <a:avLst/>
            <a:gdLst/>
            <a:ahLst/>
            <a:cxnLst/>
            <a:rect l="l" t="t" r="r" b="b"/>
            <a:pathLst>
              <a:path w="1415415" h="1379854">
                <a:moveTo>
                  <a:pt x="707699" y="0"/>
                </a:moveTo>
                <a:lnTo>
                  <a:pt x="691577" y="4380"/>
                </a:lnTo>
                <a:lnTo>
                  <a:pt x="678790" y="14176"/>
                </a:lnTo>
                <a:lnTo>
                  <a:pt x="670574" y="27994"/>
                </a:lnTo>
                <a:lnTo>
                  <a:pt x="668168" y="44444"/>
                </a:lnTo>
                <a:lnTo>
                  <a:pt x="668168" y="55818"/>
                </a:lnTo>
                <a:lnTo>
                  <a:pt x="669121" y="65372"/>
                </a:lnTo>
                <a:lnTo>
                  <a:pt x="670385" y="74904"/>
                </a:lnTo>
                <a:lnTo>
                  <a:pt x="671938" y="84391"/>
                </a:lnTo>
                <a:lnTo>
                  <a:pt x="673757" y="93810"/>
                </a:lnTo>
                <a:lnTo>
                  <a:pt x="676063" y="111938"/>
                </a:lnTo>
                <a:lnTo>
                  <a:pt x="677504" y="130128"/>
                </a:lnTo>
                <a:lnTo>
                  <a:pt x="678063" y="148347"/>
                </a:lnTo>
                <a:lnTo>
                  <a:pt x="677726" y="166567"/>
                </a:lnTo>
                <a:lnTo>
                  <a:pt x="675377" y="174552"/>
                </a:lnTo>
                <a:lnTo>
                  <a:pt x="670841" y="181812"/>
                </a:lnTo>
                <a:lnTo>
                  <a:pt x="664522" y="187297"/>
                </a:lnTo>
                <a:lnTo>
                  <a:pt x="663631" y="204317"/>
                </a:lnTo>
                <a:lnTo>
                  <a:pt x="608997" y="211712"/>
                </a:lnTo>
                <a:lnTo>
                  <a:pt x="541497" y="229158"/>
                </a:lnTo>
                <a:lnTo>
                  <a:pt x="493849" y="247582"/>
                </a:lnTo>
                <a:lnTo>
                  <a:pt x="448356" y="270540"/>
                </a:lnTo>
                <a:lnTo>
                  <a:pt x="405350" y="297855"/>
                </a:lnTo>
                <a:lnTo>
                  <a:pt x="365162" y="329346"/>
                </a:lnTo>
                <a:lnTo>
                  <a:pt x="328125" y="364834"/>
                </a:lnTo>
                <a:lnTo>
                  <a:pt x="313633" y="354671"/>
                </a:lnTo>
                <a:lnTo>
                  <a:pt x="305662" y="357010"/>
                </a:lnTo>
                <a:lnTo>
                  <a:pt x="297092" y="356123"/>
                </a:lnTo>
                <a:lnTo>
                  <a:pt x="289785" y="352251"/>
                </a:lnTo>
                <a:lnTo>
                  <a:pt x="248258" y="316702"/>
                </a:lnTo>
                <a:lnTo>
                  <a:pt x="229333" y="296255"/>
                </a:lnTo>
                <a:lnTo>
                  <a:pt x="222836" y="289183"/>
                </a:lnTo>
                <a:lnTo>
                  <a:pt x="194009" y="264252"/>
                </a:lnTo>
                <a:lnTo>
                  <a:pt x="172349" y="257957"/>
                </a:lnTo>
                <a:lnTo>
                  <a:pt x="163224" y="258553"/>
                </a:lnTo>
                <a:lnTo>
                  <a:pt x="133396" y="287506"/>
                </a:lnTo>
                <a:lnTo>
                  <a:pt x="132968" y="303743"/>
                </a:lnTo>
                <a:lnTo>
                  <a:pt x="138676" y="318967"/>
                </a:lnTo>
                <a:lnTo>
                  <a:pt x="174905" y="348057"/>
                </a:lnTo>
                <a:lnTo>
                  <a:pt x="191848" y="357252"/>
                </a:lnTo>
                <a:lnTo>
                  <a:pt x="207650" y="366531"/>
                </a:lnTo>
                <a:lnTo>
                  <a:pt x="252109" y="399358"/>
                </a:lnTo>
                <a:lnTo>
                  <a:pt x="260136" y="422427"/>
                </a:lnTo>
                <a:lnTo>
                  <a:pt x="273300" y="434446"/>
                </a:lnTo>
                <a:lnTo>
                  <a:pt x="248625" y="475282"/>
                </a:lnTo>
                <a:lnTo>
                  <a:pt x="227943" y="517925"/>
                </a:lnTo>
                <a:lnTo>
                  <a:pt x="211318" y="562086"/>
                </a:lnTo>
                <a:lnTo>
                  <a:pt x="198814" y="607476"/>
                </a:lnTo>
                <a:lnTo>
                  <a:pt x="190497" y="653808"/>
                </a:lnTo>
                <a:lnTo>
                  <a:pt x="186430" y="700794"/>
                </a:lnTo>
                <a:lnTo>
                  <a:pt x="186678" y="748144"/>
                </a:lnTo>
                <a:lnTo>
                  <a:pt x="191305" y="795570"/>
                </a:lnTo>
                <a:lnTo>
                  <a:pt x="174399" y="800410"/>
                </a:lnTo>
                <a:lnTo>
                  <a:pt x="139346" y="821952"/>
                </a:lnTo>
                <a:lnTo>
                  <a:pt x="85040" y="829529"/>
                </a:lnTo>
                <a:lnTo>
                  <a:pt x="75351" y="829859"/>
                </a:lnTo>
                <a:lnTo>
                  <a:pt x="65678" y="830477"/>
                </a:lnTo>
                <a:lnTo>
                  <a:pt x="56026" y="831367"/>
                </a:lnTo>
                <a:lnTo>
                  <a:pt x="46400" y="832514"/>
                </a:lnTo>
                <a:lnTo>
                  <a:pt x="35715" y="834933"/>
                </a:lnTo>
                <a:lnTo>
                  <a:pt x="34508" y="834933"/>
                </a:lnTo>
                <a:lnTo>
                  <a:pt x="19348" y="840230"/>
                </a:lnTo>
                <a:lnTo>
                  <a:pt x="7803" y="850545"/>
                </a:lnTo>
                <a:lnTo>
                  <a:pt x="984" y="864415"/>
                </a:lnTo>
                <a:lnTo>
                  <a:pt x="0" y="880378"/>
                </a:lnTo>
                <a:lnTo>
                  <a:pt x="1190" y="888921"/>
                </a:lnTo>
                <a:lnTo>
                  <a:pt x="30375" y="913797"/>
                </a:lnTo>
                <a:lnTo>
                  <a:pt x="41367" y="914894"/>
                </a:lnTo>
                <a:lnTo>
                  <a:pt x="52443" y="912926"/>
                </a:lnTo>
                <a:lnTo>
                  <a:pt x="53221" y="912926"/>
                </a:lnTo>
                <a:lnTo>
                  <a:pt x="91313" y="902286"/>
                </a:lnTo>
                <a:lnTo>
                  <a:pt x="100197" y="898616"/>
                </a:lnTo>
                <a:lnTo>
                  <a:pt x="117332" y="892252"/>
                </a:lnTo>
                <a:lnTo>
                  <a:pt x="134757" y="886705"/>
                </a:lnTo>
                <a:lnTo>
                  <a:pt x="152442" y="882004"/>
                </a:lnTo>
                <a:lnTo>
                  <a:pt x="170357" y="878176"/>
                </a:lnTo>
                <a:lnTo>
                  <a:pt x="178692" y="878652"/>
                </a:lnTo>
                <a:lnTo>
                  <a:pt x="186655" y="881484"/>
                </a:lnTo>
                <a:lnTo>
                  <a:pt x="193419" y="886291"/>
                </a:lnTo>
                <a:lnTo>
                  <a:pt x="211533" y="883282"/>
                </a:lnTo>
                <a:lnTo>
                  <a:pt x="228246" y="927851"/>
                </a:lnTo>
                <a:lnTo>
                  <a:pt x="248830" y="970456"/>
                </a:lnTo>
                <a:lnTo>
                  <a:pt x="273101" y="1010868"/>
                </a:lnTo>
                <a:lnTo>
                  <a:pt x="300877" y="1048859"/>
                </a:lnTo>
                <a:lnTo>
                  <a:pt x="331976" y="1084200"/>
                </a:lnTo>
                <a:lnTo>
                  <a:pt x="366214" y="1116664"/>
                </a:lnTo>
                <a:lnTo>
                  <a:pt x="403411" y="1146021"/>
                </a:lnTo>
                <a:lnTo>
                  <a:pt x="443382" y="1172045"/>
                </a:lnTo>
                <a:lnTo>
                  <a:pt x="436019" y="1187379"/>
                </a:lnTo>
                <a:lnTo>
                  <a:pt x="439397" y="1194412"/>
                </a:lnTo>
                <a:lnTo>
                  <a:pt x="440668" y="1202229"/>
                </a:lnTo>
                <a:lnTo>
                  <a:pt x="439640" y="1209980"/>
                </a:lnTo>
                <a:lnTo>
                  <a:pt x="413534" y="1259877"/>
                </a:lnTo>
                <a:lnTo>
                  <a:pt x="397485" y="1283407"/>
                </a:lnTo>
                <a:lnTo>
                  <a:pt x="391964" y="1291343"/>
                </a:lnTo>
                <a:lnTo>
                  <a:pt x="386675" y="1299435"/>
                </a:lnTo>
                <a:lnTo>
                  <a:pt x="381623" y="1307678"/>
                </a:lnTo>
                <a:lnTo>
                  <a:pt x="376487" y="1318503"/>
                </a:lnTo>
                <a:lnTo>
                  <a:pt x="371378" y="1333666"/>
                </a:lnTo>
                <a:lnTo>
                  <a:pt x="372467" y="1349070"/>
                </a:lnTo>
                <a:lnTo>
                  <a:pt x="379276" y="1362943"/>
                </a:lnTo>
                <a:lnTo>
                  <a:pt x="391327" y="1373515"/>
                </a:lnTo>
                <a:lnTo>
                  <a:pt x="398715" y="1377757"/>
                </a:lnTo>
                <a:lnTo>
                  <a:pt x="407253" y="1379564"/>
                </a:lnTo>
                <a:lnTo>
                  <a:pt x="415735" y="1378677"/>
                </a:lnTo>
                <a:lnTo>
                  <a:pt x="449118" y="1352704"/>
                </a:lnTo>
                <a:lnTo>
                  <a:pt x="463236" y="1315078"/>
                </a:lnTo>
                <a:lnTo>
                  <a:pt x="465724" y="1305815"/>
                </a:lnTo>
                <a:lnTo>
                  <a:pt x="473036" y="1285948"/>
                </a:lnTo>
                <a:lnTo>
                  <a:pt x="487301" y="1248807"/>
                </a:lnTo>
                <a:lnTo>
                  <a:pt x="514093" y="1225492"/>
                </a:lnTo>
                <a:lnTo>
                  <a:pt x="523166" y="1209077"/>
                </a:lnTo>
                <a:lnTo>
                  <a:pt x="568463" y="1224085"/>
                </a:lnTo>
                <a:lnTo>
                  <a:pt x="614663" y="1234839"/>
                </a:lnTo>
                <a:lnTo>
                  <a:pt x="661471" y="1241337"/>
                </a:lnTo>
                <a:lnTo>
                  <a:pt x="708590" y="1243579"/>
                </a:lnTo>
                <a:lnTo>
                  <a:pt x="755725" y="1241565"/>
                </a:lnTo>
                <a:lnTo>
                  <a:pt x="802579" y="1235294"/>
                </a:lnTo>
                <a:lnTo>
                  <a:pt x="848855" y="1224766"/>
                </a:lnTo>
                <a:lnTo>
                  <a:pt x="894258" y="1209980"/>
                </a:lnTo>
                <a:lnTo>
                  <a:pt x="902278" y="1225314"/>
                </a:lnTo>
                <a:lnTo>
                  <a:pt x="930881" y="1253967"/>
                </a:lnTo>
                <a:lnTo>
                  <a:pt x="950315" y="1304968"/>
                </a:lnTo>
                <a:lnTo>
                  <a:pt x="952834" y="1314276"/>
                </a:lnTo>
                <a:lnTo>
                  <a:pt x="955641" y="1323505"/>
                </a:lnTo>
                <a:lnTo>
                  <a:pt x="975564" y="1365479"/>
                </a:lnTo>
                <a:lnTo>
                  <a:pt x="1003318" y="1377965"/>
                </a:lnTo>
                <a:lnTo>
                  <a:pt x="1019171" y="1375394"/>
                </a:lnTo>
                <a:lnTo>
                  <a:pt x="1045164" y="1338865"/>
                </a:lnTo>
                <a:lnTo>
                  <a:pt x="1043922" y="1327979"/>
                </a:lnTo>
                <a:lnTo>
                  <a:pt x="1024071" y="1290565"/>
                </a:lnTo>
                <a:lnTo>
                  <a:pt x="1012771" y="1274913"/>
                </a:lnTo>
                <a:lnTo>
                  <a:pt x="1002727" y="1259698"/>
                </a:lnTo>
                <a:lnTo>
                  <a:pt x="993360" y="1244018"/>
                </a:lnTo>
                <a:lnTo>
                  <a:pt x="984645" y="1227898"/>
                </a:lnTo>
                <a:lnTo>
                  <a:pt x="976561" y="1211368"/>
                </a:lnTo>
                <a:lnTo>
                  <a:pt x="974617" y="1203124"/>
                </a:lnTo>
                <a:lnTo>
                  <a:pt x="976075" y="1194445"/>
                </a:lnTo>
                <a:lnTo>
                  <a:pt x="980692" y="1187314"/>
                </a:lnTo>
                <a:lnTo>
                  <a:pt x="978100" y="1182071"/>
                </a:lnTo>
                <a:lnTo>
                  <a:pt x="975913" y="1176667"/>
                </a:lnTo>
                <a:lnTo>
                  <a:pt x="973969" y="1171141"/>
                </a:lnTo>
                <a:lnTo>
                  <a:pt x="1013855" y="1144942"/>
                </a:lnTo>
                <a:lnTo>
                  <a:pt x="1050949" y="1115422"/>
                </a:lnTo>
                <a:lnTo>
                  <a:pt x="1085072" y="1082809"/>
                </a:lnTo>
                <a:lnTo>
                  <a:pt x="1116044" y="1047332"/>
                </a:lnTo>
                <a:lnTo>
                  <a:pt x="1143687" y="1009220"/>
                </a:lnTo>
                <a:lnTo>
                  <a:pt x="1167819" y="968702"/>
                </a:lnTo>
                <a:lnTo>
                  <a:pt x="1188263" y="926006"/>
                </a:lnTo>
                <a:lnTo>
                  <a:pt x="1204838" y="881363"/>
                </a:lnTo>
                <a:lnTo>
                  <a:pt x="1221930" y="884363"/>
                </a:lnTo>
                <a:lnTo>
                  <a:pt x="1228087" y="878773"/>
                </a:lnTo>
                <a:lnTo>
                  <a:pt x="1236188" y="875829"/>
                </a:lnTo>
                <a:lnTo>
                  <a:pt x="1244450" y="876071"/>
                </a:lnTo>
                <a:lnTo>
                  <a:pt x="1297444" y="890407"/>
                </a:lnTo>
                <a:lnTo>
                  <a:pt x="1323517" y="900413"/>
                </a:lnTo>
                <a:lnTo>
                  <a:pt x="1332515" y="904010"/>
                </a:lnTo>
                <a:lnTo>
                  <a:pt x="1341589" y="907314"/>
                </a:lnTo>
                <a:lnTo>
                  <a:pt x="1350731" y="910336"/>
                </a:lnTo>
                <a:lnTo>
                  <a:pt x="1353647" y="911119"/>
                </a:lnTo>
                <a:lnTo>
                  <a:pt x="1357860" y="911780"/>
                </a:lnTo>
                <a:lnTo>
                  <a:pt x="1361100" y="912563"/>
                </a:lnTo>
                <a:lnTo>
                  <a:pt x="1361910" y="912563"/>
                </a:lnTo>
                <a:lnTo>
                  <a:pt x="1377857" y="914367"/>
                </a:lnTo>
                <a:lnTo>
                  <a:pt x="1392764" y="910086"/>
                </a:lnTo>
                <a:lnTo>
                  <a:pt x="1404982" y="900555"/>
                </a:lnTo>
                <a:lnTo>
                  <a:pt x="1412863" y="886606"/>
                </a:lnTo>
                <a:lnTo>
                  <a:pt x="1414353" y="880359"/>
                </a:lnTo>
                <a:lnTo>
                  <a:pt x="1414818" y="873993"/>
                </a:lnTo>
                <a:lnTo>
                  <a:pt x="1414265" y="867632"/>
                </a:lnTo>
                <a:lnTo>
                  <a:pt x="1390670" y="837627"/>
                </a:lnTo>
                <a:lnTo>
                  <a:pt x="1348858" y="829751"/>
                </a:lnTo>
                <a:lnTo>
                  <a:pt x="1329507" y="828803"/>
                </a:lnTo>
                <a:lnTo>
                  <a:pt x="1311271" y="827200"/>
                </a:lnTo>
                <a:lnTo>
                  <a:pt x="1257411" y="816946"/>
                </a:lnTo>
                <a:lnTo>
                  <a:pt x="1239995" y="799684"/>
                </a:lnTo>
                <a:lnTo>
                  <a:pt x="1223712" y="794844"/>
                </a:lnTo>
                <a:lnTo>
                  <a:pt x="1228041" y="747459"/>
                </a:lnTo>
                <a:lnTo>
                  <a:pt x="1228010" y="700171"/>
                </a:lnTo>
                <a:lnTo>
                  <a:pt x="1223685" y="653267"/>
                </a:lnTo>
                <a:lnTo>
                  <a:pt x="1215136" y="607033"/>
                </a:lnTo>
                <a:lnTo>
                  <a:pt x="1202428" y="561755"/>
                </a:lnTo>
                <a:lnTo>
                  <a:pt x="1185630" y="517721"/>
                </a:lnTo>
                <a:lnTo>
                  <a:pt x="1164809" y="475216"/>
                </a:lnTo>
                <a:lnTo>
                  <a:pt x="1140032" y="434527"/>
                </a:lnTo>
                <a:lnTo>
                  <a:pt x="1154290" y="421459"/>
                </a:lnTo>
                <a:lnTo>
                  <a:pt x="1175936" y="387158"/>
                </a:lnTo>
                <a:lnTo>
                  <a:pt x="1221525" y="356849"/>
                </a:lnTo>
                <a:lnTo>
                  <a:pt x="1230078" y="352360"/>
                </a:lnTo>
                <a:lnTo>
                  <a:pt x="1238486" y="347613"/>
                </a:lnTo>
                <a:lnTo>
                  <a:pt x="1275381" y="319406"/>
                </a:lnTo>
                <a:lnTo>
                  <a:pt x="1282319" y="289874"/>
                </a:lnTo>
                <a:lnTo>
                  <a:pt x="1276691" y="274896"/>
                </a:lnTo>
                <a:lnTo>
                  <a:pt x="1244423" y="255899"/>
                </a:lnTo>
                <a:lnTo>
                  <a:pt x="1233241" y="256878"/>
                </a:lnTo>
                <a:lnTo>
                  <a:pt x="1197781" y="281582"/>
                </a:lnTo>
                <a:lnTo>
                  <a:pt x="1178267" y="302805"/>
                </a:lnTo>
                <a:lnTo>
                  <a:pt x="1166030" y="316113"/>
                </a:lnTo>
                <a:lnTo>
                  <a:pt x="1125613" y="352332"/>
                </a:lnTo>
                <a:lnTo>
                  <a:pt x="1109412" y="356365"/>
                </a:lnTo>
                <a:lnTo>
                  <a:pt x="1101230" y="354913"/>
                </a:lnTo>
                <a:lnTo>
                  <a:pt x="1085920" y="365802"/>
                </a:lnTo>
                <a:lnTo>
                  <a:pt x="1051477" y="332947"/>
                </a:lnTo>
                <a:lnTo>
                  <a:pt x="1014422" y="303492"/>
                </a:lnTo>
                <a:lnTo>
                  <a:pt x="975016" y="277563"/>
                </a:lnTo>
                <a:lnTo>
                  <a:pt x="933516" y="255285"/>
                </a:lnTo>
                <a:lnTo>
                  <a:pt x="890181" y="236785"/>
                </a:lnTo>
                <a:lnTo>
                  <a:pt x="845273" y="222187"/>
                </a:lnTo>
                <a:lnTo>
                  <a:pt x="799048" y="211618"/>
                </a:lnTo>
                <a:lnTo>
                  <a:pt x="751767" y="205204"/>
                </a:lnTo>
                <a:lnTo>
                  <a:pt x="751767" y="199235"/>
                </a:lnTo>
                <a:lnTo>
                  <a:pt x="750957" y="190201"/>
                </a:lnTo>
                <a:lnTo>
                  <a:pt x="750795" y="187378"/>
                </a:lnTo>
                <a:lnTo>
                  <a:pt x="743990" y="182699"/>
                </a:lnTo>
                <a:lnTo>
                  <a:pt x="739211" y="175520"/>
                </a:lnTo>
                <a:lnTo>
                  <a:pt x="737671" y="167454"/>
                </a:lnTo>
                <a:lnTo>
                  <a:pt x="737504" y="149237"/>
                </a:lnTo>
                <a:lnTo>
                  <a:pt x="738218" y="131035"/>
                </a:lnTo>
                <a:lnTo>
                  <a:pt x="739813" y="112894"/>
                </a:lnTo>
                <a:lnTo>
                  <a:pt x="742289" y="94858"/>
                </a:lnTo>
                <a:lnTo>
                  <a:pt x="744084" y="85370"/>
                </a:lnTo>
                <a:lnTo>
                  <a:pt x="745590" y="75882"/>
                </a:lnTo>
                <a:lnTo>
                  <a:pt x="746823" y="66364"/>
                </a:lnTo>
                <a:lnTo>
                  <a:pt x="747797" y="56786"/>
                </a:lnTo>
                <a:lnTo>
                  <a:pt x="747797" y="44767"/>
                </a:lnTo>
                <a:lnTo>
                  <a:pt x="745402" y="28317"/>
                </a:lnTo>
                <a:lnTo>
                  <a:pt x="737206" y="14499"/>
                </a:lnTo>
                <a:lnTo>
                  <a:pt x="724422" y="4703"/>
                </a:lnTo>
                <a:lnTo>
                  <a:pt x="708266" y="322"/>
                </a:lnTo>
                <a:lnTo>
                  <a:pt x="707699" y="0"/>
                </a:lnTo>
              </a:path>
              <a:path w="1415415" h="1379854">
                <a:moveTo>
                  <a:pt x="657394" y="310549"/>
                </a:moveTo>
                <a:lnTo>
                  <a:pt x="645324" y="520593"/>
                </a:lnTo>
                <a:lnTo>
                  <a:pt x="644352" y="520593"/>
                </a:lnTo>
                <a:lnTo>
                  <a:pt x="642638" y="529925"/>
                </a:lnTo>
                <a:lnTo>
                  <a:pt x="605752" y="554461"/>
                </a:lnTo>
                <a:lnTo>
                  <a:pt x="596548" y="552237"/>
                </a:lnTo>
                <a:lnTo>
                  <a:pt x="588133" y="547615"/>
                </a:lnTo>
                <a:lnTo>
                  <a:pt x="415127" y="425573"/>
                </a:lnTo>
                <a:lnTo>
                  <a:pt x="449785" y="395282"/>
                </a:lnTo>
                <a:lnTo>
                  <a:pt x="487433" y="369111"/>
                </a:lnTo>
                <a:lnTo>
                  <a:pt x="527694" y="347268"/>
                </a:lnTo>
                <a:lnTo>
                  <a:pt x="570190" y="329963"/>
                </a:lnTo>
                <a:lnTo>
                  <a:pt x="614541" y="317405"/>
                </a:lnTo>
                <a:lnTo>
                  <a:pt x="657232" y="310549"/>
                </a:lnTo>
                <a:lnTo>
                  <a:pt x="657394" y="310549"/>
                </a:lnTo>
              </a:path>
              <a:path w="1415415" h="1379854">
                <a:moveTo>
                  <a:pt x="758085" y="310549"/>
                </a:moveTo>
                <a:lnTo>
                  <a:pt x="811758" y="320797"/>
                </a:lnTo>
                <a:lnTo>
                  <a:pt x="863301" y="337791"/>
                </a:lnTo>
                <a:lnTo>
                  <a:pt x="912098" y="361227"/>
                </a:lnTo>
                <a:lnTo>
                  <a:pt x="957536" y="390803"/>
                </a:lnTo>
                <a:lnTo>
                  <a:pt x="998999" y="426218"/>
                </a:lnTo>
                <a:lnTo>
                  <a:pt x="827589" y="547534"/>
                </a:lnTo>
                <a:lnTo>
                  <a:pt x="819044" y="552558"/>
                </a:lnTo>
                <a:lnTo>
                  <a:pt x="809596" y="554995"/>
                </a:lnTo>
                <a:lnTo>
                  <a:pt x="799828" y="554771"/>
                </a:lnTo>
                <a:lnTo>
                  <a:pt x="769993" y="520351"/>
                </a:lnTo>
                <a:lnTo>
                  <a:pt x="758085" y="310549"/>
                </a:lnTo>
              </a:path>
              <a:path w="1415415" h="1379854">
                <a:moveTo>
                  <a:pt x="352338" y="504622"/>
                </a:moveTo>
                <a:lnTo>
                  <a:pt x="510529" y="645135"/>
                </a:lnTo>
                <a:lnTo>
                  <a:pt x="510529" y="646023"/>
                </a:lnTo>
                <a:lnTo>
                  <a:pt x="516822" y="653243"/>
                </a:lnTo>
                <a:lnTo>
                  <a:pt x="520897" y="661742"/>
                </a:lnTo>
                <a:lnTo>
                  <a:pt x="522604" y="671012"/>
                </a:lnTo>
                <a:lnTo>
                  <a:pt x="521789" y="680546"/>
                </a:lnTo>
                <a:lnTo>
                  <a:pt x="518377" y="689496"/>
                </a:lnTo>
                <a:lnTo>
                  <a:pt x="512778" y="697092"/>
                </a:lnTo>
                <a:lnTo>
                  <a:pt x="505381" y="702949"/>
                </a:lnTo>
                <a:lnTo>
                  <a:pt x="496579" y="706681"/>
                </a:lnTo>
                <a:lnTo>
                  <a:pt x="496579" y="707326"/>
                </a:lnTo>
                <a:lnTo>
                  <a:pt x="293584" y="765483"/>
                </a:lnTo>
                <a:lnTo>
                  <a:pt x="291220" y="710863"/>
                </a:lnTo>
                <a:lnTo>
                  <a:pt x="296077" y="656755"/>
                </a:lnTo>
                <a:lnTo>
                  <a:pt x="307996" y="603862"/>
                </a:lnTo>
                <a:lnTo>
                  <a:pt x="326822" y="552889"/>
                </a:lnTo>
                <a:lnTo>
                  <a:pt x="352395" y="504541"/>
                </a:lnTo>
              </a:path>
              <a:path w="1415415" h="1379854">
                <a:moveTo>
                  <a:pt x="1061942" y="504622"/>
                </a:moveTo>
                <a:lnTo>
                  <a:pt x="1087529" y="552831"/>
                </a:lnTo>
                <a:lnTo>
                  <a:pt x="1106537" y="603612"/>
                </a:lnTo>
                <a:lnTo>
                  <a:pt x="1118803" y="656301"/>
                </a:lnTo>
                <a:lnTo>
                  <a:pt x="1124163" y="710237"/>
                </a:lnTo>
                <a:lnTo>
                  <a:pt x="1122454" y="764757"/>
                </a:lnTo>
                <a:lnTo>
                  <a:pt x="919127" y="706439"/>
                </a:lnTo>
                <a:lnTo>
                  <a:pt x="919127" y="705632"/>
                </a:lnTo>
                <a:lnTo>
                  <a:pt x="910271" y="701866"/>
                </a:lnTo>
                <a:lnTo>
                  <a:pt x="902895" y="696013"/>
                </a:lnTo>
                <a:lnTo>
                  <a:pt x="897358" y="688436"/>
                </a:lnTo>
                <a:lnTo>
                  <a:pt x="894015" y="679497"/>
                </a:lnTo>
                <a:lnTo>
                  <a:pt x="893187" y="669940"/>
                </a:lnTo>
                <a:lnTo>
                  <a:pt x="894865" y="660693"/>
                </a:lnTo>
                <a:lnTo>
                  <a:pt x="898913" y="652217"/>
                </a:lnTo>
                <a:lnTo>
                  <a:pt x="905194" y="644974"/>
                </a:lnTo>
                <a:lnTo>
                  <a:pt x="1062185" y="505025"/>
                </a:lnTo>
                <a:lnTo>
                  <a:pt x="1061942" y="504622"/>
                </a:lnTo>
              </a:path>
            </a:pathLst>
          </a:custGeom>
          <a:ln w="11316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91314" y="6023907"/>
            <a:ext cx="155751" cy="151668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0978024" y="6199842"/>
            <a:ext cx="784225" cy="310515"/>
          </a:xfrm>
          <a:custGeom>
            <a:avLst/>
            <a:gdLst/>
            <a:ahLst/>
            <a:cxnLst/>
            <a:rect l="l" t="t" r="r" b="b"/>
            <a:pathLst>
              <a:path w="784225" h="310515">
                <a:moveTo>
                  <a:pt x="566423" y="322"/>
                </a:moveTo>
                <a:lnTo>
                  <a:pt x="569178" y="0"/>
                </a:lnTo>
                <a:lnTo>
                  <a:pt x="572499" y="0"/>
                </a:lnTo>
                <a:lnTo>
                  <a:pt x="574605" y="322"/>
                </a:lnTo>
                <a:lnTo>
                  <a:pt x="783927" y="35499"/>
                </a:lnTo>
                <a:lnTo>
                  <a:pt x="762398" y="85833"/>
                </a:lnTo>
                <a:lnTo>
                  <a:pt x="734338" y="132569"/>
                </a:lnTo>
                <a:lnTo>
                  <a:pt x="700289" y="175137"/>
                </a:lnTo>
                <a:lnTo>
                  <a:pt x="660796" y="212971"/>
                </a:lnTo>
                <a:lnTo>
                  <a:pt x="616405" y="245503"/>
                </a:lnTo>
                <a:lnTo>
                  <a:pt x="535479" y="50470"/>
                </a:lnTo>
                <a:lnTo>
                  <a:pt x="532642" y="36667"/>
                </a:lnTo>
                <a:lnTo>
                  <a:pt x="535266" y="23318"/>
                </a:lnTo>
                <a:lnTo>
                  <a:pt x="566261" y="1209"/>
                </a:lnTo>
                <a:lnTo>
                  <a:pt x="566423" y="322"/>
                </a:lnTo>
              </a:path>
              <a:path w="784225" h="310515">
                <a:moveTo>
                  <a:pt x="214854" y="1209"/>
                </a:moveTo>
                <a:lnTo>
                  <a:pt x="247935" y="25145"/>
                </a:lnTo>
                <a:lnTo>
                  <a:pt x="249707" y="33514"/>
                </a:lnTo>
                <a:lnTo>
                  <a:pt x="249383" y="42062"/>
                </a:lnTo>
                <a:lnTo>
                  <a:pt x="246933" y="50405"/>
                </a:lnTo>
                <a:lnTo>
                  <a:pt x="246933" y="51188"/>
                </a:lnTo>
                <a:lnTo>
                  <a:pt x="166525" y="244656"/>
                </a:lnTo>
                <a:lnTo>
                  <a:pt x="122628" y="212405"/>
                </a:lnTo>
                <a:lnTo>
                  <a:pt x="83605" y="174954"/>
                </a:lnTo>
                <a:lnTo>
                  <a:pt x="49878" y="132844"/>
                </a:lnTo>
                <a:lnTo>
                  <a:pt x="21869" y="86619"/>
                </a:lnTo>
                <a:lnTo>
                  <a:pt x="0" y="36822"/>
                </a:lnTo>
                <a:lnTo>
                  <a:pt x="207482" y="1774"/>
                </a:lnTo>
                <a:lnTo>
                  <a:pt x="209831" y="1532"/>
                </a:lnTo>
                <a:lnTo>
                  <a:pt x="212181" y="1532"/>
                </a:lnTo>
                <a:lnTo>
                  <a:pt x="214530" y="1774"/>
                </a:lnTo>
                <a:lnTo>
                  <a:pt x="214854" y="1209"/>
                </a:lnTo>
              </a:path>
              <a:path w="784225" h="310515">
                <a:moveTo>
                  <a:pt x="390234" y="85397"/>
                </a:moveTo>
                <a:lnTo>
                  <a:pt x="400070" y="86457"/>
                </a:lnTo>
                <a:lnTo>
                  <a:pt x="409078" y="90083"/>
                </a:lnTo>
                <a:lnTo>
                  <a:pt x="416765" y="95996"/>
                </a:lnTo>
                <a:lnTo>
                  <a:pt x="422636" y="103917"/>
                </a:lnTo>
                <a:lnTo>
                  <a:pt x="423446" y="103917"/>
                </a:lnTo>
                <a:lnTo>
                  <a:pt x="525677" y="287705"/>
                </a:lnTo>
                <a:lnTo>
                  <a:pt x="484850" y="299732"/>
                </a:lnTo>
                <a:lnTo>
                  <a:pt x="439368" y="307475"/>
                </a:lnTo>
                <a:lnTo>
                  <a:pt x="393514" y="310159"/>
                </a:lnTo>
                <a:lnTo>
                  <a:pt x="347710" y="307806"/>
                </a:lnTo>
                <a:lnTo>
                  <a:pt x="302381" y="300435"/>
                </a:lnTo>
                <a:lnTo>
                  <a:pt x="257950" y="288068"/>
                </a:lnTo>
                <a:lnTo>
                  <a:pt x="360585" y="104280"/>
                </a:lnTo>
                <a:lnTo>
                  <a:pt x="366172" y="96983"/>
                </a:lnTo>
                <a:lnTo>
                  <a:pt x="373323" y="91463"/>
                </a:lnTo>
                <a:lnTo>
                  <a:pt x="381660" y="87917"/>
                </a:lnTo>
                <a:lnTo>
                  <a:pt x="390801" y="86542"/>
                </a:lnTo>
                <a:lnTo>
                  <a:pt x="390234" y="85397"/>
                </a:lnTo>
              </a:path>
            </a:pathLst>
          </a:custGeom>
          <a:ln w="11316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4763" y="4762"/>
            <a:ext cx="12187555" cy="6853555"/>
          </a:xfrm>
          <a:custGeom>
            <a:avLst/>
            <a:gdLst/>
            <a:ahLst/>
            <a:cxnLst/>
            <a:rect l="l" t="t" r="r" b="b"/>
            <a:pathLst>
              <a:path w="12187555" h="6853555">
                <a:moveTo>
                  <a:pt x="12187236" y="0"/>
                </a:moveTo>
                <a:lnTo>
                  <a:pt x="0" y="0"/>
                </a:lnTo>
                <a:lnTo>
                  <a:pt x="0" y="6853237"/>
                </a:lnTo>
              </a:path>
            </a:pathLst>
          </a:custGeom>
          <a:ln w="28574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71749" y="38100"/>
            <a:ext cx="6924675" cy="45815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16CE4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661854" y="5373459"/>
            <a:ext cx="1415415" cy="1379855"/>
          </a:xfrm>
          <a:custGeom>
            <a:avLst/>
            <a:gdLst/>
            <a:ahLst/>
            <a:cxnLst/>
            <a:rect l="l" t="t" r="r" b="b"/>
            <a:pathLst>
              <a:path w="1415415" h="1379854">
                <a:moveTo>
                  <a:pt x="707699" y="0"/>
                </a:moveTo>
                <a:lnTo>
                  <a:pt x="691577" y="4380"/>
                </a:lnTo>
                <a:lnTo>
                  <a:pt x="678790" y="14176"/>
                </a:lnTo>
                <a:lnTo>
                  <a:pt x="670574" y="27994"/>
                </a:lnTo>
                <a:lnTo>
                  <a:pt x="668168" y="44444"/>
                </a:lnTo>
                <a:lnTo>
                  <a:pt x="668168" y="55818"/>
                </a:lnTo>
                <a:lnTo>
                  <a:pt x="669121" y="65372"/>
                </a:lnTo>
                <a:lnTo>
                  <a:pt x="670385" y="74904"/>
                </a:lnTo>
                <a:lnTo>
                  <a:pt x="671938" y="84391"/>
                </a:lnTo>
                <a:lnTo>
                  <a:pt x="673757" y="93810"/>
                </a:lnTo>
                <a:lnTo>
                  <a:pt x="676063" y="111938"/>
                </a:lnTo>
                <a:lnTo>
                  <a:pt x="677504" y="130128"/>
                </a:lnTo>
                <a:lnTo>
                  <a:pt x="678063" y="148347"/>
                </a:lnTo>
                <a:lnTo>
                  <a:pt x="677726" y="166567"/>
                </a:lnTo>
                <a:lnTo>
                  <a:pt x="675377" y="174552"/>
                </a:lnTo>
                <a:lnTo>
                  <a:pt x="670841" y="181812"/>
                </a:lnTo>
                <a:lnTo>
                  <a:pt x="664522" y="187297"/>
                </a:lnTo>
                <a:lnTo>
                  <a:pt x="663631" y="204317"/>
                </a:lnTo>
                <a:lnTo>
                  <a:pt x="608997" y="211712"/>
                </a:lnTo>
                <a:lnTo>
                  <a:pt x="541497" y="229158"/>
                </a:lnTo>
                <a:lnTo>
                  <a:pt x="493849" y="247582"/>
                </a:lnTo>
                <a:lnTo>
                  <a:pt x="448356" y="270540"/>
                </a:lnTo>
                <a:lnTo>
                  <a:pt x="405350" y="297855"/>
                </a:lnTo>
                <a:lnTo>
                  <a:pt x="365162" y="329346"/>
                </a:lnTo>
                <a:lnTo>
                  <a:pt x="328125" y="364834"/>
                </a:lnTo>
                <a:lnTo>
                  <a:pt x="313633" y="354671"/>
                </a:lnTo>
                <a:lnTo>
                  <a:pt x="305662" y="357010"/>
                </a:lnTo>
                <a:lnTo>
                  <a:pt x="297092" y="356123"/>
                </a:lnTo>
                <a:lnTo>
                  <a:pt x="289785" y="352251"/>
                </a:lnTo>
                <a:lnTo>
                  <a:pt x="248258" y="316702"/>
                </a:lnTo>
                <a:lnTo>
                  <a:pt x="229333" y="296255"/>
                </a:lnTo>
                <a:lnTo>
                  <a:pt x="222836" y="289183"/>
                </a:lnTo>
                <a:lnTo>
                  <a:pt x="194009" y="264252"/>
                </a:lnTo>
                <a:lnTo>
                  <a:pt x="172349" y="257957"/>
                </a:lnTo>
                <a:lnTo>
                  <a:pt x="163224" y="258553"/>
                </a:lnTo>
                <a:lnTo>
                  <a:pt x="133396" y="287506"/>
                </a:lnTo>
                <a:lnTo>
                  <a:pt x="132968" y="303743"/>
                </a:lnTo>
                <a:lnTo>
                  <a:pt x="138676" y="318967"/>
                </a:lnTo>
                <a:lnTo>
                  <a:pt x="174905" y="348057"/>
                </a:lnTo>
                <a:lnTo>
                  <a:pt x="191848" y="357252"/>
                </a:lnTo>
                <a:lnTo>
                  <a:pt x="207650" y="366531"/>
                </a:lnTo>
                <a:lnTo>
                  <a:pt x="252109" y="399358"/>
                </a:lnTo>
                <a:lnTo>
                  <a:pt x="260136" y="422427"/>
                </a:lnTo>
                <a:lnTo>
                  <a:pt x="273300" y="434446"/>
                </a:lnTo>
                <a:lnTo>
                  <a:pt x="248625" y="475282"/>
                </a:lnTo>
                <a:lnTo>
                  <a:pt x="227943" y="517925"/>
                </a:lnTo>
                <a:lnTo>
                  <a:pt x="211318" y="562086"/>
                </a:lnTo>
                <a:lnTo>
                  <a:pt x="198814" y="607476"/>
                </a:lnTo>
                <a:lnTo>
                  <a:pt x="190497" y="653808"/>
                </a:lnTo>
                <a:lnTo>
                  <a:pt x="186430" y="700794"/>
                </a:lnTo>
                <a:lnTo>
                  <a:pt x="186678" y="748144"/>
                </a:lnTo>
                <a:lnTo>
                  <a:pt x="191305" y="795570"/>
                </a:lnTo>
                <a:lnTo>
                  <a:pt x="174399" y="800410"/>
                </a:lnTo>
                <a:lnTo>
                  <a:pt x="139346" y="821952"/>
                </a:lnTo>
                <a:lnTo>
                  <a:pt x="85040" y="829529"/>
                </a:lnTo>
                <a:lnTo>
                  <a:pt x="75351" y="829859"/>
                </a:lnTo>
                <a:lnTo>
                  <a:pt x="65678" y="830477"/>
                </a:lnTo>
                <a:lnTo>
                  <a:pt x="56026" y="831367"/>
                </a:lnTo>
                <a:lnTo>
                  <a:pt x="46400" y="832514"/>
                </a:lnTo>
                <a:lnTo>
                  <a:pt x="35715" y="834933"/>
                </a:lnTo>
                <a:lnTo>
                  <a:pt x="34508" y="834933"/>
                </a:lnTo>
                <a:lnTo>
                  <a:pt x="19348" y="840230"/>
                </a:lnTo>
                <a:lnTo>
                  <a:pt x="7803" y="850545"/>
                </a:lnTo>
                <a:lnTo>
                  <a:pt x="984" y="864415"/>
                </a:lnTo>
                <a:lnTo>
                  <a:pt x="0" y="880378"/>
                </a:lnTo>
                <a:lnTo>
                  <a:pt x="1190" y="888921"/>
                </a:lnTo>
                <a:lnTo>
                  <a:pt x="30375" y="913797"/>
                </a:lnTo>
                <a:lnTo>
                  <a:pt x="41367" y="914894"/>
                </a:lnTo>
                <a:lnTo>
                  <a:pt x="52443" y="912926"/>
                </a:lnTo>
                <a:lnTo>
                  <a:pt x="53221" y="912926"/>
                </a:lnTo>
                <a:lnTo>
                  <a:pt x="91313" y="902286"/>
                </a:lnTo>
                <a:lnTo>
                  <a:pt x="100197" y="898616"/>
                </a:lnTo>
                <a:lnTo>
                  <a:pt x="117332" y="892252"/>
                </a:lnTo>
                <a:lnTo>
                  <a:pt x="134757" y="886705"/>
                </a:lnTo>
                <a:lnTo>
                  <a:pt x="152442" y="882004"/>
                </a:lnTo>
                <a:lnTo>
                  <a:pt x="170357" y="878176"/>
                </a:lnTo>
                <a:lnTo>
                  <a:pt x="178692" y="878652"/>
                </a:lnTo>
                <a:lnTo>
                  <a:pt x="186655" y="881484"/>
                </a:lnTo>
                <a:lnTo>
                  <a:pt x="193419" y="886291"/>
                </a:lnTo>
                <a:lnTo>
                  <a:pt x="211533" y="883282"/>
                </a:lnTo>
                <a:lnTo>
                  <a:pt x="228246" y="927851"/>
                </a:lnTo>
                <a:lnTo>
                  <a:pt x="248830" y="970456"/>
                </a:lnTo>
                <a:lnTo>
                  <a:pt x="273101" y="1010868"/>
                </a:lnTo>
                <a:lnTo>
                  <a:pt x="300877" y="1048859"/>
                </a:lnTo>
                <a:lnTo>
                  <a:pt x="331976" y="1084200"/>
                </a:lnTo>
                <a:lnTo>
                  <a:pt x="366214" y="1116664"/>
                </a:lnTo>
                <a:lnTo>
                  <a:pt x="403411" y="1146021"/>
                </a:lnTo>
                <a:lnTo>
                  <a:pt x="443382" y="1172045"/>
                </a:lnTo>
                <a:lnTo>
                  <a:pt x="436019" y="1187379"/>
                </a:lnTo>
                <a:lnTo>
                  <a:pt x="439397" y="1194412"/>
                </a:lnTo>
                <a:lnTo>
                  <a:pt x="440668" y="1202229"/>
                </a:lnTo>
                <a:lnTo>
                  <a:pt x="439640" y="1209980"/>
                </a:lnTo>
                <a:lnTo>
                  <a:pt x="413534" y="1259877"/>
                </a:lnTo>
                <a:lnTo>
                  <a:pt x="397485" y="1283407"/>
                </a:lnTo>
                <a:lnTo>
                  <a:pt x="391964" y="1291343"/>
                </a:lnTo>
                <a:lnTo>
                  <a:pt x="386675" y="1299435"/>
                </a:lnTo>
                <a:lnTo>
                  <a:pt x="381623" y="1307678"/>
                </a:lnTo>
                <a:lnTo>
                  <a:pt x="376487" y="1318503"/>
                </a:lnTo>
                <a:lnTo>
                  <a:pt x="371378" y="1333666"/>
                </a:lnTo>
                <a:lnTo>
                  <a:pt x="372467" y="1349070"/>
                </a:lnTo>
                <a:lnTo>
                  <a:pt x="379276" y="1362943"/>
                </a:lnTo>
                <a:lnTo>
                  <a:pt x="391327" y="1373515"/>
                </a:lnTo>
                <a:lnTo>
                  <a:pt x="398715" y="1377757"/>
                </a:lnTo>
                <a:lnTo>
                  <a:pt x="407253" y="1379564"/>
                </a:lnTo>
                <a:lnTo>
                  <a:pt x="415735" y="1378677"/>
                </a:lnTo>
                <a:lnTo>
                  <a:pt x="449118" y="1352704"/>
                </a:lnTo>
                <a:lnTo>
                  <a:pt x="463236" y="1315078"/>
                </a:lnTo>
                <a:lnTo>
                  <a:pt x="465724" y="1305815"/>
                </a:lnTo>
                <a:lnTo>
                  <a:pt x="473036" y="1285948"/>
                </a:lnTo>
                <a:lnTo>
                  <a:pt x="487301" y="1248807"/>
                </a:lnTo>
                <a:lnTo>
                  <a:pt x="514093" y="1225492"/>
                </a:lnTo>
                <a:lnTo>
                  <a:pt x="523166" y="1209077"/>
                </a:lnTo>
                <a:lnTo>
                  <a:pt x="568463" y="1224085"/>
                </a:lnTo>
                <a:lnTo>
                  <a:pt x="614663" y="1234839"/>
                </a:lnTo>
                <a:lnTo>
                  <a:pt x="661471" y="1241337"/>
                </a:lnTo>
                <a:lnTo>
                  <a:pt x="708590" y="1243579"/>
                </a:lnTo>
                <a:lnTo>
                  <a:pt x="755725" y="1241565"/>
                </a:lnTo>
                <a:lnTo>
                  <a:pt x="802579" y="1235294"/>
                </a:lnTo>
                <a:lnTo>
                  <a:pt x="848855" y="1224766"/>
                </a:lnTo>
                <a:lnTo>
                  <a:pt x="894258" y="1209980"/>
                </a:lnTo>
                <a:lnTo>
                  <a:pt x="902278" y="1225314"/>
                </a:lnTo>
                <a:lnTo>
                  <a:pt x="930881" y="1253967"/>
                </a:lnTo>
                <a:lnTo>
                  <a:pt x="950315" y="1304968"/>
                </a:lnTo>
                <a:lnTo>
                  <a:pt x="952834" y="1314276"/>
                </a:lnTo>
                <a:lnTo>
                  <a:pt x="955641" y="1323505"/>
                </a:lnTo>
                <a:lnTo>
                  <a:pt x="975564" y="1365479"/>
                </a:lnTo>
                <a:lnTo>
                  <a:pt x="1003318" y="1377965"/>
                </a:lnTo>
                <a:lnTo>
                  <a:pt x="1019171" y="1375394"/>
                </a:lnTo>
                <a:lnTo>
                  <a:pt x="1045164" y="1338865"/>
                </a:lnTo>
                <a:lnTo>
                  <a:pt x="1043922" y="1327979"/>
                </a:lnTo>
                <a:lnTo>
                  <a:pt x="1024071" y="1290565"/>
                </a:lnTo>
                <a:lnTo>
                  <a:pt x="1012771" y="1274913"/>
                </a:lnTo>
                <a:lnTo>
                  <a:pt x="1002727" y="1259698"/>
                </a:lnTo>
                <a:lnTo>
                  <a:pt x="993360" y="1244018"/>
                </a:lnTo>
                <a:lnTo>
                  <a:pt x="984645" y="1227898"/>
                </a:lnTo>
                <a:lnTo>
                  <a:pt x="976561" y="1211368"/>
                </a:lnTo>
                <a:lnTo>
                  <a:pt x="974617" y="1203124"/>
                </a:lnTo>
                <a:lnTo>
                  <a:pt x="976075" y="1194445"/>
                </a:lnTo>
                <a:lnTo>
                  <a:pt x="980692" y="1187314"/>
                </a:lnTo>
                <a:lnTo>
                  <a:pt x="978100" y="1182071"/>
                </a:lnTo>
                <a:lnTo>
                  <a:pt x="975913" y="1176667"/>
                </a:lnTo>
                <a:lnTo>
                  <a:pt x="973969" y="1171141"/>
                </a:lnTo>
                <a:lnTo>
                  <a:pt x="1013855" y="1144942"/>
                </a:lnTo>
                <a:lnTo>
                  <a:pt x="1050949" y="1115422"/>
                </a:lnTo>
                <a:lnTo>
                  <a:pt x="1085072" y="1082809"/>
                </a:lnTo>
                <a:lnTo>
                  <a:pt x="1116044" y="1047332"/>
                </a:lnTo>
                <a:lnTo>
                  <a:pt x="1143687" y="1009220"/>
                </a:lnTo>
                <a:lnTo>
                  <a:pt x="1167819" y="968702"/>
                </a:lnTo>
                <a:lnTo>
                  <a:pt x="1188263" y="926006"/>
                </a:lnTo>
                <a:lnTo>
                  <a:pt x="1204838" y="881363"/>
                </a:lnTo>
                <a:lnTo>
                  <a:pt x="1221930" y="884363"/>
                </a:lnTo>
                <a:lnTo>
                  <a:pt x="1228087" y="878773"/>
                </a:lnTo>
                <a:lnTo>
                  <a:pt x="1236188" y="875829"/>
                </a:lnTo>
                <a:lnTo>
                  <a:pt x="1244450" y="876071"/>
                </a:lnTo>
                <a:lnTo>
                  <a:pt x="1297444" y="890407"/>
                </a:lnTo>
                <a:lnTo>
                  <a:pt x="1323517" y="900413"/>
                </a:lnTo>
                <a:lnTo>
                  <a:pt x="1332515" y="904010"/>
                </a:lnTo>
                <a:lnTo>
                  <a:pt x="1341589" y="907314"/>
                </a:lnTo>
                <a:lnTo>
                  <a:pt x="1350731" y="910336"/>
                </a:lnTo>
                <a:lnTo>
                  <a:pt x="1353647" y="911119"/>
                </a:lnTo>
                <a:lnTo>
                  <a:pt x="1357860" y="911780"/>
                </a:lnTo>
                <a:lnTo>
                  <a:pt x="1361100" y="912563"/>
                </a:lnTo>
                <a:lnTo>
                  <a:pt x="1361910" y="912563"/>
                </a:lnTo>
                <a:lnTo>
                  <a:pt x="1377857" y="914367"/>
                </a:lnTo>
                <a:lnTo>
                  <a:pt x="1392764" y="910086"/>
                </a:lnTo>
                <a:lnTo>
                  <a:pt x="1404982" y="900555"/>
                </a:lnTo>
                <a:lnTo>
                  <a:pt x="1412863" y="886606"/>
                </a:lnTo>
                <a:lnTo>
                  <a:pt x="1414353" y="880359"/>
                </a:lnTo>
                <a:lnTo>
                  <a:pt x="1414818" y="873993"/>
                </a:lnTo>
                <a:lnTo>
                  <a:pt x="1414265" y="867632"/>
                </a:lnTo>
                <a:lnTo>
                  <a:pt x="1390670" y="837627"/>
                </a:lnTo>
                <a:lnTo>
                  <a:pt x="1348858" y="829751"/>
                </a:lnTo>
                <a:lnTo>
                  <a:pt x="1329507" y="828803"/>
                </a:lnTo>
                <a:lnTo>
                  <a:pt x="1311271" y="827200"/>
                </a:lnTo>
                <a:lnTo>
                  <a:pt x="1257411" y="816946"/>
                </a:lnTo>
                <a:lnTo>
                  <a:pt x="1239995" y="799684"/>
                </a:lnTo>
                <a:lnTo>
                  <a:pt x="1223712" y="794844"/>
                </a:lnTo>
                <a:lnTo>
                  <a:pt x="1228041" y="747459"/>
                </a:lnTo>
                <a:lnTo>
                  <a:pt x="1228010" y="700171"/>
                </a:lnTo>
                <a:lnTo>
                  <a:pt x="1223685" y="653267"/>
                </a:lnTo>
                <a:lnTo>
                  <a:pt x="1215136" y="607033"/>
                </a:lnTo>
                <a:lnTo>
                  <a:pt x="1202428" y="561755"/>
                </a:lnTo>
                <a:lnTo>
                  <a:pt x="1185630" y="517721"/>
                </a:lnTo>
                <a:lnTo>
                  <a:pt x="1164809" y="475216"/>
                </a:lnTo>
                <a:lnTo>
                  <a:pt x="1140032" y="434527"/>
                </a:lnTo>
                <a:lnTo>
                  <a:pt x="1154290" y="421459"/>
                </a:lnTo>
                <a:lnTo>
                  <a:pt x="1175936" y="387158"/>
                </a:lnTo>
                <a:lnTo>
                  <a:pt x="1221525" y="356849"/>
                </a:lnTo>
                <a:lnTo>
                  <a:pt x="1230078" y="352360"/>
                </a:lnTo>
                <a:lnTo>
                  <a:pt x="1238486" y="347613"/>
                </a:lnTo>
                <a:lnTo>
                  <a:pt x="1275381" y="319406"/>
                </a:lnTo>
                <a:lnTo>
                  <a:pt x="1282319" y="289874"/>
                </a:lnTo>
                <a:lnTo>
                  <a:pt x="1276691" y="274896"/>
                </a:lnTo>
                <a:lnTo>
                  <a:pt x="1244423" y="255899"/>
                </a:lnTo>
                <a:lnTo>
                  <a:pt x="1233241" y="256878"/>
                </a:lnTo>
                <a:lnTo>
                  <a:pt x="1197781" y="281582"/>
                </a:lnTo>
                <a:lnTo>
                  <a:pt x="1178267" y="302805"/>
                </a:lnTo>
                <a:lnTo>
                  <a:pt x="1166030" y="316113"/>
                </a:lnTo>
                <a:lnTo>
                  <a:pt x="1125613" y="352332"/>
                </a:lnTo>
                <a:lnTo>
                  <a:pt x="1109412" y="356365"/>
                </a:lnTo>
                <a:lnTo>
                  <a:pt x="1101230" y="354913"/>
                </a:lnTo>
                <a:lnTo>
                  <a:pt x="1085920" y="365802"/>
                </a:lnTo>
                <a:lnTo>
                  <a:pt x="1051477" y="332947"/>
                </a:lnTo>
                <a:lnTo>
                  <a:pt x="1014422" y="303492"/>
                </a:lnTo>
                <a:lnTo>
                  <a:pt x="975016" y="277563"/>
                </a:lnTo>
                <a:lnTo>
                  <a:pt x="933516" y="255285"/>
                </a:lnTo>
                <a:lnTo>
                  <a:pt x="890181" y="236785"/>
                </a:lnTo>
                <a:lnTo>
                  <a:pt x="845273" y="222187"/>
                </a:lnTo>
                <a:lnTo>
                  <a:pt x="799048" y="211618"/>
                </a:lnTo>
                <a:lnTo>
                  <a:pt x="751767" y="205204"/>
                </a:lnTo>
                <a:lnTo>
                  <a:pt x="751767" y="199235"/>
                </a:lnTo>
                <a:lnTo>
                  <a:pt x="750957" y="190201"/>
                </a:lnTo>
                <a:lnTo>
                  <a:pt x="750795" y="187378"/>
                </a:lnTo>
                <a:lnTo>
                  <a:pt x="743990" y="182699"/>
                </a:lnTo>
                <a:lnTo>
                  <a:pt x="739211" y="175520"/>
                </a:lnTo>
                <a:lnTo>
                  <a:pt x="737671" y="167454"/>
                </a:lnTo>
                <a:lnTo>
                  <a:pt x="737504" y="149237"/>
                </a:lnTo>
                <a:lnTo>
                  <a:pt x="738218" y="131035"/>
                </a:lnTo>
                <a:lnTo>
                  <a:pt x="739813" y="112894"/>
                </a:lnTo>
                <a:lnTo>
                  <a:pt x="742289" y="94858"/>
                </a:lnTo>
                <a:lnTo>
                  <a:pt x="744084" y="85370"/>
                </a:lnTo>
                <a:lnTo>
                  <a:pt x="745590" y="75882"/>
                </a:lnTo>
                <a:lnTo>
                  <a:pt x="746823" y="66364"/>
                </a:lnTo>
                <a:lnTo>
                  <a:pt x="747797" y="56786"/>
                </a:lnTo>
                <a:lnTo>
                  <a:pt x="747797" y="44767"/>
                </a:lnTo>
                <a:lnTo>
                  <a:pt x="745402" y="28317"/>
                </a:lnTo>
                <a:lnTo>
                  <a:pt x="737206" y="14499"/>
                </a:lnTo>
                <a:lnTo>
                  <a:pt x="724422" y="4703"/>
                </a:lnTo>
                <a:lnTo>
                  <a:pt x="708266" y="322"/>
                </a:lnTo>
                <a:lnTo>
                  <a:pt x="707699" y="0"/>
                </a:lnTo>
              </a:path>
              <a:path w="1415415" h="1379854">
                <a:moveTo>
                  <a:pt x="657394" y="310549"/>
                </a:moveTo>
                <a:lnTo>
                  <a:pt x="645324" y="520593"/>
                </a:lnTo>
                <a:lnTo>
                  <a:pt x="644352" y="520593"/>
                </a:lnTo>
                <a:lnTo>
                  <a:pt x="642638" y="529925"/>
                </a:lnTo>
                <a:lnTo>
                  <a:pt x="605752" y="554461"/>
                </a:lnTo>
                <a:lnTo>
                  <a:pt x="596548" y="552237"/>
                </a:lnTo>
                <a:lnTo>
                  <a:pt x="588133" y="547615"/>
                </a:lnTo>
                <a:lnTo>
                  <a:pt x="415127" y="425573"/>
                </a:lnTo>
                <a:lnTo>
                  <a:pt x="449785" y="395282"/>
                </a:lnTo>
                <a:lnTo>
                  <a:pt x="487433" y="369111"/>
                </a:lnTo>
                <a:lnTo>
                  <a:pt x="527694" y="347268"/>
                </a:lnTo>
                <a:lnTo>
                  <a:pt x="570190" y="329963"/>
                </a:lnTo>
                <a:lnTo>
                  <a:pt x="614541" y="317405"/>
                </a:lnTo>
                <a:lnTo>
                  <a:pt x="657232" y="310549"/>
                </a:lnTo>
                <a:lnTo>
                  <a:pt x="657394" y="310549"/>
                </a:lnTo>
              </a:path>
              <a:path w="1415415" h="1379854">
                <a:moveTo>
                  <a:pt x="758085" y="310549"/>
                </a:moveTo>
                <a:lnTo>
                  <a:pt x="811758" y="320797"/>
                </a:lnTo>
                <a:lnTo>
                  <a:pt x="863301" y="337791"/>
                </a:lnTo>
                <a:lnTo>
                  <a:pt x="912098" y="361227"/>
                </a:lnTo>
                <a:lnTo>
                  <a:pt x="957536" y="390803"/>
                </a:lnTo>
                <a:lnTo>
                  <a:pt x="998999" y="426218"/>
                </a:lnTo>
                <a:lnTo>
                  <a:pt x="827589" y="547534"/>
                </a:lnTo>
                <a:lnTo>
                  <a:pt x="819044" y="552558"/>
                </a:lnTo>
                <a:lnTo>
                  <a:pt x="809596" y="554995"/>
                </a:lnTo>
                <a:lnTo>
                  <a:pt x="799828" y="554771"/>
                </a:lnTo>
                <a:lnTo>
                  <a:pt x="769993" y="520351"/>
                </a:lnTo>
                <a:lnTo>
                  <a:pt x="758085" y="310549"/>
                </a:lnTo>
              </a:path>
              <a:path w="1415415" h="1379854">
                <a:moveTo>
                  <a:pt x="352338" y="504622"/>
                </a:moveTo>
                <a:lnTo>
                  <a:pt x="510529" y="645135"/>
                </a:lnTo>
                <a:lnTo>
                  <a:pt x="510529" y="646023"/>
                </a:lnTo>
                <a:lnTo>
                  <a:pt x="516822" y="653243"/>
                </a:lnTo>
                <a:lnTo>
                  <a:pt x="520897" y="661742"/>
                </a:lnTo>
                <a:lnTo>
                  <a:pt x="522604" y="671012"/>
                </a:lnTo>
                <a:lnTo>
                  <a:pt x="521789" y="680546"/>
                </a:lnTo>
                <a:lnTo>
                  <a:pt x="518377" y="689496"/>
                </a:lnTo>
                <a:lnTo>
                  <a:pt x="512778" y="697092"/>
                </a:lnTo>
                <a:lnTo>
                  <a:pt x="505381" y="702949"/>
                </a:lnTo>
                <a:lnTo>
                  <a:pt x="496579" y="706681"/>
                </a:lnTo>
                <a:lnTo>
                  <a:pt x="496579" y="707326"/>
                </a:lnTo>
                <a:lnTo>
                  <a:pt x="293584" y="765483"/>
                </a:lnTo>
                <a:lnTo>
                  <a:pt x="291220" y="710863"/>
                </a:lnTo>
                <a:lnTo>
                  <a:pt x="296077" y="656755"/>
                </a:lnTo>
                <a:lnTo>
                  <a:pt x="307996" y="603862"/>
                </a:lnTo>
                <a:lnTo>
                  <a:pt x="326822" y="552889"/>
                </a:lnTo>
                <a:lnTo>
                  <a:pt x="352395" y="504541"/>
                </a:lnTo>
              </a:path>
              <a:path w="1415415" h="1379854">
                <a:moveTo>
                  <a:pt x="1061942" y="504622"/>
                </a:moveTo>
                <a:lnTo>
                  <a:pt x="1087529" y="552831"/>
                </a:lnTo>
                <a:lnTo>
                  <a:pt x="1106537" y="603612"/>
                </a:lnTo>
                <a:lnTo>
                  <a:pt x="1118803" y="656301"/>
                </a:lnTo>
                <a:lnTo>
                  <a:pt x="1124163" y="710237"/>
                </a:lnTo>
                <a:lnTo>
                  <a:pt x="1122454" y="764757"/>
                </a:lnTo>
                <a:lnTo>
                  <a:pt x="919127" y="706439"/>
                </a:lnTo>
                <a:lnTo>
                  <a:pt x="919127" y="705632"/>
                </a:lnTo>
                <a:lnTo>
                  <a:pt x="910271" y="701866"/>
                </a:lnTo>
                <a:lnTo>
                  <a:pt x="902895" y="696013"/>
                </a:lnTo>
                <a:lnTo>
                  <a:pt x="897358" y="688436"/>
                </a:lnTo>
                <a:lnTo>
                  <a:pt x="894015" y="679497"/>
                </a:lnTo>
                <a:lnTo>
                  <a:pt x="893187" y="669940"/>
                </a:lnTo>
                <a:lnTo>
                  <a:pt x="894865" y="660693"/>
                </a:lnTo>
                <a:lnTo>
                  <a:pt x="898913" y="652217"/>
                </a:lnTo>
                <a:lnTo>
                  <a:pt x="905194" y="644974"/>
                </a:lnTo>
                <a:lnTo>
                  <a:pt x="1062185" y="505025"/>
                </a:lnTo>
                <a:lnTo>
                  <a:pt x="1061942" y="504622"/>
                </a:lnTo>
              </a:path>
            </a:pathLst>
          </a:custGeom>
          <a:ln w="11316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91314" y="6023907"/>
            <a:ext cx="155751" cy="15166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0978024" y="6199842"/>
            <a:ext cx="784225" cy="310515"/>
          </a:xfrm>
          <a:custGeom>
            <a:avLst/>
            <a:gdLst/>
            <a:ahLst/>
            <a:cxnLst/>
            <a:rect l="l" t="t" r="r" b="b"/>
            <a:pathLst>
              <a:path w="784225" h="310515">
                <a:moveTo>
                  <a:pt x="566423" y="322"/>
                </a:moveTo>
                <a:lnTo>
                  <a:pt x="569178" y="0"/>
                </a:lnTo>
                <a:lnTo>
                  <a:pt x="572499" y="0"/>
                </a:lnTo>
                <a:lnTo>
                  <a:pt x="574605" y="322"/>
                </a:lnTo>
                <a:lnTo>
                  <a:pt x="783927" y="35499"/>
                </a:lnTo>
                <a:lnTo>
                  <a:pt x="762398" y="85833"/>
                </a:lnTo>
                <a:lnTo>
                  <a:pt x="734338" y="132569"/>
                </a:lnTo>
                <a:lnTo>
                  <a:pt x="700289" y="175137"/>
                </a:lnTo>
                <a:lnTo>
                  <a:pt x="660796" y="212971"/>
                </a:lnTo>
                <a:lnTo>
                  <a:pt x="616405" y="245503"/>
                </a:lnTo>
                <a:lnTo>
                  <a:pt x="535479" y="50470"/>
                </a:lnTo>
                <a:lnTo>
                  <a:pt x="532642" y="36667"/>
                </a:lnTo>
                <a:lnTo>
                  <a:pt x="535266" y="23318"/>
                </a:lnTo>
                <a:lnTo>
                  <a:pt x="566261" y="1209"/>
                </a:lnTo>
                <a:lnTo>
                  <a:pt x="566423" y="322"/>
                </a:lnTo>
              </a:path>
              <a:path w="784225" h="310515">
                <a:moveTo>
                  <a:pt x="214854" y="1209"/>
                </a:moveTo>
                <a:lnTo>
                  <a:pt x="247935" y="25145"/>
                </a:lnTo>
                <a:lnTo>
                  <a:pt x="249707" y="33514"/>
                </a:lnTo>
                <a:lnTo>
                  <a:pt x="249383" y="42062"/>
                </a:lnTo>
                <a:lnTo>
                  <a:pt x="246933" y="50405"/>
                </a:lnTo>
                <a:lnTo>
                  <a:pt x="246933" y="51188"/>
                </a:lnTo>
                <a:lnTo>
                  <a:pt x="166525" y="244656"/>
                </a:lnTo>
                <a:lnTo>
                  <a:pt x="122628" y="212405"/>
                </a:lnTo>
                <a:lnTo>
                  <a:pt x="83605" y="174954"/>
                </a:lnTo>
                <a:lnTo>
                  <a:pt x="49878" y="132844"/>
                </a:lnTo>
                <a:lnTo>
                  <a:pt x="21869" y="86619"/>
                </a:lnTo>
                <a:lnTo>
                  <a:pt x="0" y="36822"/>
                </a:lnTo>
                <a:lnTo>
                  <a:pt x="207482" y="1774"/>
                </a:lnTo>
                <a:lnTo>
                  <a:pt x="209831" y="1532"/>
                </a:lnTo>
                <a:lnTo>
                  <a:pt x="212181" y="1532"/>
                </a:lnTo>
                <a:lnTo>
                  <a:pt x="214530" y="1774"/>
                </a:lnTo>
                <a:lnTo>
                  <a:pt x="214854" y="1209"/>
                </a:lnTo>
              </a:path>
              <a:path w="784225" h="310515">
                <a:moveTo>
                  <a:pt x="390234" y="85397"/>
                </a:moveTo>
                <a:lnTo>
                  <a:pt x="400070" y="86457"/>
                </a:lnTo>
                <a:lnTo>
                  <a:pt x="409078" y="90083"/>
                </a:lnTo>
                <a:lnTo>
                  <a:pt x="416765" y="95996"/>
                </a:lnTo>
                <a:lnTo>
                  <a:pt x="422636" y="103917"/>
                </a:lnTo>
                <a:lnTo>
                  <a:pt x="423446" y="103917"/>
                </a:lnTo>
                <a:lnTo>
                  <a:pt x="525677" y="287705"/>
                </a:lnTo>
                <a:lnTo>
                  <a:pt x="484850" y="299732"/>
                </a:lnTo>
                <a:lnTo>
                  <a:pt x="439368" y="307475"/>
                </a:lnTo>
                <a:lnTo>
                  <a:pt x="393514" y="310159"/>
                </a:lnTo>
                <a:lnTo>
                  <a:pt x="347710" y="307806"/>
                </a:lnTo>
                <a:lnTo>
                  <a:pt x="302381" y="300435"/>
                </a:lnTo>
                <a:lnTo>
                  <a:pt x="257950" y="288068"/>
                </a:lnTo>
                <a:lnTo>
                  <a:pt x="360585" y="104280"/>
                </a:lnTo>
                <a:lnTo>
                  <a:pt x="366172" y="96983"/>
                </a:lnTo>
                <a:lnTo>
                  <a:pt x="373323" y="91463"/>
                </a:lnTo>
                <a:lnTo>
                  <a:pt x="381660" y="87917"/>
                </a:lnTo>
                <a:lnTo>
                  <a:pt x="390801" y="86542"/>
                </a:lnTo>
                <a:lnTo>
                  <a:pt x="390234" y="85397"/>
                </a:lnTo>
              </a:path>
            </a:pathLst>
          </a:custGeom>
          <a:ln w="11316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4763" y="4762"/>
            <a:ext cx="12187555" cy="6853555"/>
          </a:xfrm>
          <a:custGeom>
            <a:avLst/>
            <a:gdLst/>
            <a:ahLst/>
            <a:cxnLst/>
            <a:rect l="l" t="t" r="r" b="b"/>
            <a:pathLst>
              <a:path w="12187555" h="6853555">
                <a:moveTo>
                  <a:pt x="12187236" y="0"/>
                </a:moveTo>
                <a:lnTo>
                  <a:pt x="0" y="0"/>
                </a:lnTo>
                <a:lnTo>
                  <a:pt x="0" y="6853237"/>
                </a:lnTo>
              </a:path>
            </a:pathLst>
          </a:custGeom>
          <a:ln w="28574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99502" y="130746"/>
            <a:ext cx="9992995" cy="632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rgbClr val="316CE4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39640" y="3222053"/>
            <a:ext cx="7061200" cy="2121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16CE4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768596" y="6604634"/>
            <a:ext cx="2656204" cy="208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316CE4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0.png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/Relationships>
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/Relationships>
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179.png"/></Relationships>
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/Relationships>
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/Relationships>
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179.png"/></Relationships>
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4.png"/></Relationships>
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/Relationships>
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jp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1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1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1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
</file>

<file path=ppt/slides/_rels/slide1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jpg"/><Relationship Id="rId4" Type="http://schemas.openxmlformats.org/officeDocument/2006/relationships/image" Target="../media/image221.png"/></Relationships>

</file>

<file path=ppt/slides/_rels/slide1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22.png"/><Relationship Id="rId5" Type="http://schemas.openxmlformats.org/officeDocument/2006/relationships/image" Target="../media/image20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/Relationships>

</file>

<file path=ppt/slides/_rels/slide1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/Relationships>

</file>

<file path=ppt/slides/_rels/slide1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/Relationships>

</file>

<file path=ppt/slides/_rels/slide1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Relationship Id="rId3" Type="http://schemas.openxmlformats.org/officeDocument/2006/relationships/image" Target="../media/image212.png"/><Relationship Id="rId4" Type="http://schemas.openxmlformats.org/officeDocument/2006/relationships/image" Target="../media/image224.png"/></Relationships>

</file>

<file path=ppt/slides/_rels/slide1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/Relationships>

</file>

<file path=ppt/slides/_rels/slide1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1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1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1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/Relationships>

</file>

<file path=ppt/slides/_rels/slide1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1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1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
</file>

<file path=ppt/slides/_rels/slide1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jpg"/><Relationship Id="rId4" Type="http://schemas.openxmlformats.org/officeDocument/2006/relationships/image" Target="../media/image231.png"/></Relationships>

</file>

<file path=ppt/slides/_rels/slide1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
</file>

<file path=ppt/slides/_rels/slide1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2.png"/><Relationship Id="rId3" Type="http://schemas.openxmlformats.org/officeDocument/2006/relationships/image" Target="../media/image200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/Relationships>

</file>

<file path=ppt/slides/_rels/slide1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1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1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1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179.png"/></Relationships>

</file>

<file path=ppt/slides/_rels/slide1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
</file>

<file path=ppt/slides/_rels/slide1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jpg"/><Relationship Id="rId4" Type="http://schemas.openxmlformats.org/officeDocument/2006/relationships/image" Target="../media/image233.png"/><Relationship Id="rId5" Type="http://schemas.openxmlformats.org/officeDocument/2006/relationships/image" Target="../media/image23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/Relationships>

</file>

<file path=ppt/slides/_rels/slide1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/Relationships>

</file>

<file path=ppt/slides/_rels/slide1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/Relationships>

</file>

<file path=ppt/slides/_rels/slide1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/Relationships>

</file>

<file path=ppt/slides/_rels/slide1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/Relationships>

</file>

<file path=ppt/slides/_rels/slide1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/Relationships>

</file>

<file path=ppt/slides/_rels/slide1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/Relationships>

</file>

<file path=ppt/slides/_rels/slide1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245.png"/><Relationship Id="rId6" Type="http://schemas.openxmlformats.org/officeDocument/2006/relationships/image" Target="../media/image204.png"/><Relationship Id="rId7" Type="http://schemas.openxmlformats.org/officeDocument/2006/relationships/image" Target="../media/image24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1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1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
</file>

<file path=ppt/slides/_rels/slide1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
</file>

<file path=ppt/slides/_rels/slide1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jpg"/><Relationship Id="rId4" Type="http://schemas.openxmlformats.org/officeDocument/2006/relationships/image" Target="../media/image246.png"/></Relationships>

</file>

<file path=ppt/slides/_rels/slide1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Relationship Id="rId9" Type="http://schemas.openxmlformats.org/officeDocument/2006/relationships/image" Target="../media/image254.png"/></Relationships>

</file>

<file path=ppt/slides/_rels/slide1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/Relationships>

</file>

<file path=ppt/slides/_rels/slide1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/Relationships>

</file>

<file path=ppt/slides/_rels/slide1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1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56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53.png"/><Relationship Id="rId9" Type="http://schemas.openxmlformats.org/officeDocument/2006/relationships/image" Target="../media/image254.png"/><Relationship Id="rId10" Type="http://schemas.openxmlformats.org/officeDocument/2006/relationships/image" Target="../media/image267.png"/><Relationship Id="rId11" Type="http://schemas.openxmlformats.org/officeDocument/2006/relationships/image" Target="../media/image268.png"/></Relationships>

</file>

<file path=ppt/slides/_rels/slide1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56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53.png"/><Relationship Id="rId9" Type="http://schemas.openxmlformats.org/officeDocument/2006/relationships/image" Target="../media/image254.png"/><Relationship Id="rId10" Type="http://schemas.openxmlformats.org/officeDocument/2006/relationships/image" Target="../media/image267.png"/><Relationship Id="rId11" Type="http://schemas.openxmlformats.org/officeDocument/2006/relationships/image" Target="../media/image26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/Relationships>

</file>

<file path=ppt/slides/_rels/slide1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1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64.png"/><Relationship Id="rId5" Type="http://schemas.openxmlformats.org/officeDocument/2006/relationships/image" Target="../media/image256.png"/><Relationship Id="rId6" Type="http://schemas.openxmlformats.org/officeDocument/2006/relationships/image" Target="../media/image265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67.png"/><Relationship Id="rId12" Type="http://schemas.openxmlformats.org/officeDocument/2006/relationships/image" Target="../media/image271.png"/></Relationships>

</file>

<file path=ppt/slides/_rels/slide1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1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72.png"/></Relationships>

</file>

<file path=ppt/slides/_rels/slide1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3.png"/></Relationships>

</file>

<file path=ppt/slides/_rels/slide1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3.png"/></Relationships>

</file>

<file path=ppt/slides/_rels/slide1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/Relationships>

</file>

<file path=ppt/slides/_rels/slide2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/Relationships>

</file>

<file path=ppt/slides/_rels/slide2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/Relationships>

</file>

<file path=ppt/slides/_rels/slide2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2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/Relationships>

</file>

<file path=ppt/slides/_rels/slide2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9.png"/><Relationship Id="rId3" Type="http://schemas.openxmlformats.org/officeDocument/2006/relationships/image" Target="../media/image278.png"/><Relationship Id="rId4" Type="http://schemas.openxmlformats.org/officeDocument/2006/relationships/image" Target="../media/image280.png"/><Relationship Id="rId5" Type="http://schemas.openxmlformats.org/officeDocument/2006/relationships/image" Target="../media/image264.png"/><Relationship Id="rId6" Type="http://schemas.openxmlformats.org/officeDocument/2006/relationships/image" Target="../media/image281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/Relationships>

</file>

<file path=ppt/slides/_rels/slide2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2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
</file>

<file path=ppt/slides/_rels/slide2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
</file>

<file path=ppt/slides/_rels/slide2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jpg"/><Relationship Id="rId4" Type="http://schemas.openxmlformats.org/officeDocument/2006/relationships/image" Target="../media/image282.png"/></Relationships>

</file>

<file path=ppt/slides/_rels/slide2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png"/><Relationship Id="rId3" Type="http://schemas.openxmlformats.org/officeDocument/2006/relationships/image" Target="../media/image261.png"/><Relationship Id="rId4" Type="http://schemas.openxmlformats.org/officeDocument/2006/relationships/image" Target="../media/image284.png"/><Relationship Id="rId5" Type="http://schemas.openxmlformats.org/officeDocument/2006/relationships/image" Target="../media/image260.png"/><Relationship Id="rId6" Type="http://schemas.openxmlformats.org/officeDocument/2006/relationships/image" Target="../media/image250.png"/><Relationship Id="rId7" Type="http://schemas.openxmlformats.org/officeDocument/2006/relationships/image" Target="../media/image205.png"/></Relationships>

</file>

<file path=ppt/slides/_rels/slide2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/Relationships>

</file>

<file path=ppt/slides/_rels/slide2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/Relationships>

</file>

<file path=ppt/slides/_rels/slide2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179.png"/></Relationships>

</file>

<file path=ppt/slides/_rels/slide2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0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/Relationships>

</file>

<file path=ppt/slides/_rels/slide2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png"/><Relationship Id="rId3" Type="http://schemas.openxmlformats.org/officeDocument/2006/relationships/image" Target="../media/image293.png"/></Relationships>

</file>

<file path=ppt/slides/_rels/slide2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179.png"/></Relationships>

</file>

<file path=ppt/slides/_rels/slide2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05.png"/></Relationships>

</file>

<file path=ppt/slides/_rels/slide2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/Relationships>

</file>

<file path=ppt/slides/_rels/slide2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png"/><Relationship Id="rId3" Type="http://schemas.openxmlformats.org/officeDocument/2006/relationships/image" Target="../media/image29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179.png"/></Relationships>

</file>

<file path=ppt/slides/_rels/slide2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171.png"/><Relationship Id="rId5" Type="http://schemas.openxmlformats.org/officeDocument/2006/relationships/image" Target="../media/image205.png"/><Relationship Id="rId6" Type="http://schemas.openxmlformats.org/officeDocument/2006/relationships/image" Target="../media/image296.png"/><Relationship Id="rId7" Type="http://schemas.openxmlformats.org/officeDocument/2006/relationships/image" Target="../media/image297.png"/><Relationship Id="rId8" Type="http://schemas.openxmlformats.org/officeDocument/2006/relationships/image" Target="../media/image167.png"/><Relationship Id="rId9" Type="http://schemas.openxmlformats.org/officeDocument/2006/relationships/image" Target="../media/image170.png"/><Relationship Id="rId10" Type="http://schemas.openxmlformats.org/officeDocument/2006/relationships/image" Target="../media/image298.png"/></Relationships>

</file>

<file path=ppt/slides/_rels/slide2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/Relationships>

</file>

<file path=ppt/slides/_rels/slide2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/Relationships>

</file>

<file path=ppt/slides/_rels/slide2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179.png"/></Relationships>

</file>

<file path=ppt/slides/_rels/slide2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1.png"/><Relationship Id="rId3" Type="http://schemas.openxmlformats.org/officeDocument/2006/relationships/image" Target="../media/image292.png"/><Relationship Id="rId4" Type="http://schemas.openxmlformats.org/officeDocument/2006/relationships/image" Target="../media/image205.png"/></Relationships>

</file>

<file path=ppt/slides/_rels/slide2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/Relationships>

</file>

<file path=ppt/slides/_rels/slide2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17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
</file>

<file path=ppt/slides/_rels/slide2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2.png"/><Relationship Id="rId3" Type="http://schemas.openxmlformats.org/officeDocument/2006/relationships/image" Target="../media/image303.png"/><Relationship Id="rId4" Type="http://schemas.openxmlformats.org/officeDocument/2006/relationships/image" Target="../media/image205.png"/></Relationships>

</file>

<file path=ppt/slides/_rels/slide2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179.png"/></Relationships>

</file>

<file path=ppt/slides/_rels/slide2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
</file>

<file path=ppt/slides/_rels/slide2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jpg"/><Relationship Id="rId4" Type="http://schemas.openxmlformats.org/officeDocument/2006/relationships/image" Target="../media/image304.png"/></Relationships>

</file>

<file path=ppt/slides/_rels/slide2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/Relationships>

</file>

<file path=ppt/slides/_rels/slide2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/Relationships>

</file>

<file path=ppt/slides/_rels/slide2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305.png"/></Relationships>

</file>

<file path=ppt/slides/_rels/slide2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2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Relationship Id="rId5" Type="http://schemas.openxmlformats.org/officeDocument/2006/relationships/image" Target="../media/image309.png"/></Relationships>

</file>

<file path=ppt/slides/_rels/slide2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/Relationships>

</file>

<file path=ppt/slides/_rels/slide2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/Relationships>

</file>

<file path=ppt/slides/_rels/slide2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3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/Relationships>

</file>

<file path=ppt/slides/_rels/slide2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/Relationships>

</file>

<file path=ppt/slides/_rels/slide2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/Relationships>

</file>

<file path=ppt/slides/_rels/slide2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305.png"/></Relationships>

</file>

<file path=ppt/slides/_rels/slide2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2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2.png"/><Relationship Id="rId3" Type="http://schemas.openxmlformats.org/officeDocument/2006/relationships/image" Target="../media/image323.png"/><Relationship Id="rId4" Type="http://schemas.openxmlformats.org/officeDocument/2006/relationships/image" Target="../media/image324.png"/><Relationship Id="rId5" Type="http://schemas.openxmlformats.org/officeDocument/2006/relationships/image" Target="../media/image325.png"/><Relationship Id="rId6" Type="http://schemas.openxmlformats.org/officeDocument/2006/relationships/image" Target="../media/image326.png"/><Relationship Id="rId7" Type="http://schemas.openxmlformats.org/officeDocument/2006/relationships/image" Target="../media/image170.png"/></Relationships>

</file>

<file path=ppt/slides/_rels/slide2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Relationship Id="rId3" Type="http://schemas.openxmlformats.org/officeDocument/2006/relationships/image" Target="../media/image171.png"/><Relationship Id="rId4" Type="http://schemas.openxmlformats.org/officeDocument/2006/relationships/image" Target="../media/image327.png"/></Relationships>

</file>

<file path=ppt/slides/_rels/slide2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
</file>

<file path=ppt/slides/_rels/slide2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/Relationships>

</file>

<file path=ppt/slides/_rels/slide2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205.png"/><Relationship Id="rId4" Type="http://schemas.openxmlformats.org/officeDocument/2006/relationships/image" Target="../media/image330.png"/></Relationships>

</file>

<file path=ppt/slides/_rels/slide2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Relationship Id="rId3" Type="http://schemas.openxmlformats.org/officeDocument/2006/relationships/image" Target="../media/image171.png"/></Relationships>

</file>

<file path=ppt/slides/_rels/slide2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2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Relationship Id="rId3" Type="http://schemas.openxmlformats.org/officeDocument/2006/relationships/image" Target="../media/image171.png"/><Relationship Id="rId4" Type="http://schemas.openxmlformats.org/officeDocument/2006/relationships/image" Target="../media/image331.png"/></Relationships>

</file>

<file path=ppt/slides/_rels/slide2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Relationship Id="rId3" Type="http://schemas.openxmlformats.org/officeDocument/2006/relationships/image" Target="../media/image171.png"/><Relationship Id="rId4" Type="http://schemas.openxmlformats.org/officeDocument/2006/relationships/image" Target="../media/image332.png"/></Relationships>

</file>

<file path=ppt/slides/_rels/slide2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Relationship Id="rId3" Type="http://schemas.openxmlformats.org/officeDocument/2006/relationships/image" Target="../media/image171.png"/><Relationship Id="rId4" Type="http://schemas.openxmlformats.org/officeDocument/2006/relationships/image" Target="../media/image333.png"/></Relationships>

</file>

<file path=ppt/slides/_rels/slide2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/Relationships>

</file>

<file path=ppt/slides/_rels/slide2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2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2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/Relationships>

</file>

<file path=ppt/slides/_rels/slide2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
</file>

<file path=ppt/slides/_rels/slide2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jpg"/><Relationship Id="rId4" Type="http://schemas.openxmlformats.org/officeDocument/2006/relationships/image" Target="../media/image334.png"/></Relationships>

</file>

<file path=ppt/slides/_rels/slide2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5.png"/><Relationship Id="rId3" Type="http://schemas.openxmlformats.org/officeDocument/2006/relationships/image" Target="../media/image170.png"/><Relationship Id="rId4" Type="http://schemas.openxmlformats.org/officeDocument/2006/relationships/image" Target="../media/image197.png"/></Relationships>

</file>

<file path=ppt/slides/_rels/slide2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5.png"/><Relationship Id="rId3" Type="http://schemas.openxmlformats.org/officeDocument/2006/relationships/image" Target="../media/image170.png"/><Relationship Id="rId4" Type="http://schemas.openxmlformats.org/officeDocument/2006/relationships/image" Target="../media/image197.png"/><Relationship Id="rId5" Type="http://schemas.openxmlformats.org/officeDocument/2006/relationships/image" Target="../media/image336.png"/></Relationships>

</file>

<file path=ppt/slides/_rels/slide2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17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6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7.png"/><Relationship Id="rId3" Type="http://schemas.openxmlformats.org/officeDocument/2006/relationships/image" Target="../media/image338.png"/><Relationship Id="rId4" Type="http://schemas.openxmlformats.org/officeDocument/2006/relationships/image" Target="../media/image339.png"/></Relationships>

</file>

<file path=ppt/slides/_rels/slide3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5.png"/></Relationships>

</file>

<file path=ppt/slides/_rels/slide3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335.png"/><Relationship Id="rId4" Type="http://schemas.openxmlformats.org/officeDocument/2006/relationships/image" Target="../media/image340.png"/></Relationships>

</file>

<file path=ppt/slides/_rels/slide3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335.png"/><Relationship Id="rId4" Type="http://schemas.openxmlformats.org/officeDocument/2006/relationships/image" Target="../media/image340.png"/><Relationship Id="rId5" Type="http://schemas.openxmlformats.org/officeDocument/2006/relationships/image" Target="../media/image197.png"/></Relationships>

</file>

<file path=ppt/slides/_rels/slide3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3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/Relationships>

</file>

<file path=ppt/slides/_rels/slide3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335.png"/><Relationship Id="rId4" Type="http://schemas.openxmlformats.org/officeDocument/2006/relationships/image" Target="../media/image197.png"/></Relationships>

</file>

<file path=ppt/slides/_rels/slide3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png"/></Relationships>

</file>

<file path=ppt/slides/_rels/slide3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3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335.png"/><Relationship Id="rId4" Type="http://schemas.openxmlformats.org/officeDocument/2006/relationships/image" Target="../media/image197.png"/></Relationships>

</file>

<file path=ppt/slides/_rels/slide3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1.png"/><Relationship Id="rId3" Type="http://schemas.openxmlformats.org/officeDocument/2006/relationships/image" Target="../media/image345.png"/><Relationship Id="rId4" Type="http://schemas.openxmlformats.org/officeDocument/2006/relationships/image" Target="../media/image346.png"/><Relationship Id="rId5" Type="http://schemas.openxmlformats.org/officeDocument/2006/relationships/image" Target="../media/image347.png"/></Relationships>

</file>

<file path=ppt/slides/_rels/slide3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3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5.png"/><Relationship Id="rId3" Type="http://schemas.openxmlformats.org/officeDocument/2006/relationships/image" Target="../media/image324.png"/><Relationship Id="rId4" Type="http://schemas.openxmlformats.org/officeDocument/2006/relationships/image" Target="../media/image170.png"/><Relationship Id="rId5" Type="http://schemas.openxmlformats.org/officeDocument/2006/relationships/image" Target="../media/image197.png"/></Relationships>

</file>

<file path=ppt/slides/_rels/slide3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3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
</file>

<file path=ppt/slides/_rels/slide3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5.png"/><Relationship Id="rId3" Type="http://schemas.openxmlformats.org/officeDocument/2006/relationships/image" Target="../media/image324.png"/><Relationship Id="rId4" Type="http://schemas.openxmlformats.org/officeDocument/2006/relationships/image" Target="../media/image170.png"/><Relationship Id="rId5" Type="http://schemas.openxmlformats.org/officeDocument/2006/relationships/image" Target="../media/image197.png"/></Relationships>

</file>

<file path=ppt/slides/_rels/slide3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8.png"/><Relationship Id="rId3" Type="http://schemas.openxmlformats.org/officeDocument/2006/relationships/image" Target="../media/image349.png"/><Relationship Id="rId4" Type="http://schemas.openxmlformats.org/officeDocument/2006/relationships/image" Target="../media/image350.png"/></Relationships>

</file>

<file path=ppt/slides/_rels/slide3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3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335.png"/><Relationship Id="rId4" Type="http://schemas.openxmlformats.org/officeDocument/2006/relationships/image" Target="../media/image352.png"/><Relationship Id="rId5" Type="http://schemas.openxmlformats.org/officeDocument/2006/relationships/image" Target="../media/image353.png"/></Relationships>

</file>

<file path=ppt/slides/_rels/slide3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2.png"/><Relationship Id="rId3" Type="http://schemas.openxmlformats.org/officeDocument/2006/relationships/image" Target="../media/image170.png"/><Relationship Id="rId4" Type="http://schemas.openxmlformats.org/officeDocument/2006/relationships/image" Target="../media/image340.png"/><Relationship Id="rId5" Type="http://schemas.openxmlformats.org/officeDocument/2006/relationships/image" Target="../media/image335.png"/><Relationship Id="rId6" Type="http://schemas.openxmlformats.org/officeDocument/2006/relationships/image" Target="../media/image197.png"/></Relationships>

</file>

<file path=ppt/slides/_rels/slide3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4.png"/><Relationship Id="rId3" Type="http://schemas.openxmlformats.org/officeDocument/2006/relationships/image" Target="../media/image355.png"/><Relationship Id="rId4" Type="http://schemas.openxmlformats.org/officeDocument/2006/relationships/image" Target="../media/image356.png"/></Relationships>

</file>

<file path=ppt/slides/_rels/slide3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3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3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3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7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jpg"/><Relationship Id="rId4" Type="http://schemas.openxmlformats.org/officeDocument/2006/relationships/image" Target="../media/image95.png"/><Relationship Id="rId5" Type="http://schemas.openxmlformats.org/officeDocument/2006/relationships/image" Target="../media/image96.png"/></Relationships>

</file>

<file path=ppt/slides/_rels/slide3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jpg"/><Relationship Id="rId4" Type="http://schemas.openxmlformats.org/officeDocument/2006/relationships/image" Target="../media/image358.png"/><Relationship Id="rId5" Type="http://schemas.openxmlformats.org/officeDocument/2006/relationships/image" Target="../media/image359.png"/><Relationship Id="rId6" Type="http://schemas.openxmlformats.org/officeDocument/2006/relationships/image" Target="../media/image360.png"/></Relationships>

</file>

<file path=ppt/slides/_rels/slide3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1.png"/><Relationship Id="rId3" Type="http://schemas.openxmlformats.org/officeDocument/2006/relationships/image" Target="../media/image205.png"/><Relationship Id="rId4" Type="http://schemas.openxmlformats.org/officeDocument/2006/relationships/image" Target="../media/image362.png"/><Relationship Id="rId5" Type="http://schemas.openxmlformats.org/officeDocument/2006/relationships/image" Target="../media/image363.png"/></Relationships>

</file>

<file path=ppt/slides/_rels/slide3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1.png"/><Relationship Id="rId3" Type="http://schemas.openxmlformats.org/officeDocument/2006/relationships/image" Target="../media/image205.png"/><Relationship Id="rId4" Type="http://schemas.openxmlformats.org/officeDocument/2006/relationships/image" Target="../media/image362.png"/><Relationship Id="rId5" Type="http://schemas.openxmlformats.org/officeDocument/2006/relationships/image" Target="../media/image364.png"/><Relationship Id="rId6" Type="http://schemas.openxmlformats.org/officeDocument/2006/relationships/image" Target="../media/image365.png"/><Relationship Id="rId7" Type="http://schemas.openxmlformats.org/officeDocument/2006/relationships/image" Target="../media/image366.png"/></Relationships>

</file>

<file path=ppt/slides/_rels/slide3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Relationship Id="rId3" Type="http://schemas.openxmlformats.org/officeDocument/2006/relationships/image" Target="../media/image361.png"/><Relationship Id="rId4" Type="http://schemas.openxmlformats.org/officeDocument/2006/relationships/image" Target="../media/image367.png"/></Relationships>

</file>

<file path=ppt/slides/_rels/slide3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8.png"/></Relationships>

</file>

<file path=ppt/slides/_rels/slide3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1.png"/><Relationship Id="rId3" Type="http://schemas.openxmlformats.org/officeDocument/2006/relationships/image" Target="../media/image205.png"/></Relationships>

</file>

<file path=ppt/slides/_rels/slide3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3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3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3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3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7.png"/></Relationships>

</file>

<file path=ppt/slides/_rels/slide3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jpg"/><Relationship Id="rId4" Type="http://schemas.openxmlformats.org/officeDocument/2006/relationships/image" Target="../media/image369.png"/></Relationships>

</file>

<file path=ppt/slides/_rels/slide3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/Relationships>

</file>

<file path=ppt/slides/_rels/slide3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0.png"/><Relationship Id="rId3" Type="http://schemas.openxmlformats.org/officeDocument/2006/relationships/image" Target="../media/image371.png"/><Relationship Id="rId4" Type="http://schemas.openxmlformats.org/officeDocument/2006/relationships/image" Target="../media/image372.png"/><Relationship Id="rId5" Type="http://schemas.openxmlformats.org/officeDocument/2006/relationships/image" Target="../media/image373.png"/></Relationships>

</file>

<file path=ppt/slides/_rels/slide3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3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4.png"/><Relationship Id="rId3" Type="http://schemas.openxmlformats.org/officeDocument/2006/relationships/image" Target="../media/image375.png"/><Relationship Id="rId4" Type="http://schemas.openxmlformats.org/officeDocument/2006/relationships/image" Target="../media/image376.png"/></Relationships>

</file>

<file path=ppt/slides/_rels/slide3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0.png"/><Relationship Id="rId3" Type="http://schemas.openxmlformats.org/officeDocument/2006/relationships/image" Target="../media/image371.png"/><Relationship Id="rId4" Type="http://schemas.openxmlformats.org/officeDocument/2006/relationships/image" Target="../media/image372.png"/><Relationship Id="rId5" Type="http://schemas.openxmlformats.org/officeDocument/2006/relationships/image" Target="../media/image373.png"/><Relationship Id="rId6" Type="http://schemas.openxmlformats.org/officeDocument/2006/relationships/image" Target="../media/image377.png"/></Relationships>

</file>

<file path=ppt/slides/_rels/slide3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3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3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7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image" Target="../media/image111.png"/><Relationship Id="rId14" Type="http://schemas.openxmlformats.org/officeDocument/2006/relationships/image" Target="../media/image112.png"/><Relationship Id="rId15" Type="http://schemas.openxmlformats.org/officeDocument/2006/relationships/image" Target="../media/image113.png"/><Relationship Id="rId16" Type="http://schemas.openxmlformats.org/officeDocument/2006/relationships/image" Target="../media/image114.png"/><Relationship Id="rId17" Type="http://schemas.openxmlformats.org/officeDocument/2006/relationships/image" Target="../media/image115.png"/></Relationships>

</file>

<file path=ppt/slides/_rels/slide3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jpg"/><Relationship Id="rId4" Type="http://schemas.openxmlformats.org/officeDocument/2006/relationships/image" Target="../media/image369.png"/></Relationships>

</file>

<file path=ppt/slides/_rels/slide3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Relationship Id="rId3" Type="http://schemas.openxmlformats.org/officeDocument/2006/relationships/image" Target="../media/image378.png"/></Relationships>

</file>

<file path=ppt/slides/_rels/slide3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3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7.png"/></Relationships>

</file>

<file path=ppt/slides/_rels/slide3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jpg"/><Relationship Id="rId4" Type="http://schemas.openxmlformats.org/officeDocument/2006/relationships/image" Target="../media/image37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6.jpg"/><Relationship Id="rId4" Type="http://schemas.openxmlformats.org/officeDocument/2006/relationships/image" Target="../media/image20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18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19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image" Target="../media/image120.png"/><Relationship Id="rId14" Type="http://schemas.openxmlformats.org/officeDocument/2006/relationships/image" Target="../media/image112.png"/><Relationship Id="rId15" Type="http://schemas.openxmlformats.org/officeDocument/2006/relationships/image" Target="../media/image113.png"/><Relationship Id="rId16" Type="http://schemas.openxmlformats.org/officeDocument/2006/relationships/image" Target="../media/image114.png"/><Relationship Id="rId17" Type="http://schemas.openxmlformats.org/officeDocument/2006/relationships/image" Target="../media/image115.png"/></Relationships>

</file>

<file path=ppt/slides/_rels/slide4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0.jpg"/><Relationship Id="rId3" Type="http://schemas.openxmlformats.org/officeDocument/2006/relationships/image" Target="../media/image1.png"/></Relationships>

</file>

<file path=ppt/slides/_rels/slide4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4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4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7.png"/></Relationships>

</file>

<file path=ppt/slides/_rels/slide4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jpg"/><Relationship Id="rId4" Type="http://schemas.openxmlformats.org/officeDocument/2006/relationships/image" Target="../media/image381.png"/></Relationships>

</file>

<file path=ppt/slides/_rels/slide4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21.png"/><Relationship Id="rId4" Type="http://schemas.openxmlformats.org/officeDocument/2006/relationships/image" Target="../media/image103.png"/><Relationship Id="rId5" Type="http://schemas.openxmlformats.org/officeDocument/2006/relationships/image" Target="../media/image122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openxmlformats.org/officeDocument/2006/relationships/image" Target="../media/image125.png"/><Relationship Id="rId15" Type="http://schemas.openxmlformats.org/officeDocument/2006/relationships/image" Target="../media/image126.png"/><Relationship Id="rId16" Type="http://schemas.openxmlformats.org/officeDocument/2006/relationships/image" Target="../media/image127.png"/><Relationship Id="rId17" Type="http://schemas.openxmlformats.org/officeDocument/2006/relationships/image" Target="../media/image114.png"/><Relationship Id="rId18" Type="http://schemas.openxmlformats.org/officeDocument/2006/relationships/image" Target="../media/image115.png"/></Relationships>

</file>

<file path=ppt/slides/_rels/slide4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4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4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4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2.png"/><Relationship Id="rId3" Type="http://schemas.openxmlformats.org/officeDocument/2006/relationships/image" Target="../media/image383.png"/><Relationship Id="rId4" Type="http://schemas.openxmlformats.org/officeDocument/2006/relationships/image" Target="../media/image384.png"/></Relationships>

</file>

<file path=ppt/slides/_rels/slide4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2.png"/><Relationship Id="rId3" Type="http://schemas.openxmlformats.org/officeDocument/2006/relationships/image" Target="../media/image383.png"/><Relationship Id="rId4" Type="http://schemas.openxmlformats.org/officeDocument/2006/relationships/image" Target="../media/image385.png"/><Relationship Id="rId5" Type="http://schemas.openxmlformats.org/officeDocument/2006/relationships/image" Target="../media/image317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28.png"/><Relationship Id="rId4" Type="http://schemas.openxmlformats.org/officeDocument/2006/relationships/image" Target="../media/image103.png"/><Relationship Id="rId5" Type="http://schemas.openxmlformats.org/officeDocument/2006/relationships/image" Target="../media/image129.png"/><Relationship Id="rId6" Type="http://schemas.openxmlformats.org/officeDocument/2006/relationships/image" Target="../media/image106.png"/><Relationship Id="rId7" Type="http://schemas.openxmlformats.org/officeDocument/2006/relationships/image" Target="../media/image130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Relationship Id="rId14" Type="http://schemas.openxmlformats.org/officeDocument/2006/relationships/image" Target="../media/image133.png"/><Relationship Id="rId15" Type="http://schemas.openxmlformats.org/officeDocument/2006/relationships/image" Target="../media/image134.png"/><Relationship Id="rId16" Type="http://schemas.openxmlformats.org/officeDocument/2006/relationships/image" Target="../media/image114.png"/><Relationship Id="rId17" Type="http://schemas.openxmlformats.org/officeDocument/2006/relationships/image" Target="../media/image115.png"/></Relationships>

</file>

<file path=ppt/slides/_rels/slide4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3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5.png"/><Relationship Id="rId6" Type="http://schemas.openxmlformats.org/officeDocument/2006/relationships/image" Target="../media/image388.png"/></Relationships>

</file>

<file path=ppt/slides/_rels/slide4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9.png"/><Relationship Id="rId3" Type="http://schemas.openxmlformats.org/officeDocument/2006/relationships/image" Target="../media/image383.png"/><Relationship Id="rId4" Type="http://schemas.openxmlformats.org/officeDocument/2006/relationships/image" Target="../media/image385.png"/></Relationships>

</file>

<file path=ppt/slides/_rels/slide4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4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
</file>

<file path=ppt/slides/_rels/slide4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jpg"/><Relationship Id="rId4" Type="http://schemas.openxmlformats.org/officeDocument/2006/relationships/image" Target="../media/image390.png"/></Relationships>

</file>

<file path=ppt/slides/_rels/slide4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1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35.png"/><Relationship Id="rId4" Type="http://schemas.openxmlformats.org/officeDocument/2006/relationships/image" Target="../media/image103.png"/><Relationship Id="rId5" Type="http://schemas.openxmlformats.org/officeDocument/2006/relationships/image" Target="../media/image136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9.png"/><Relationship Id="rId9" Type="http://schemas.openxmlformats.org/officeDocument/2006/relationships/image" Target="../media/image137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14.png"/><Relationship Id="rId17" Type="http://schemas.openxmlformats.org/officeDocument/2006/relationships/image" Target="../media/image115.png"/></Relationships>

</file>

<file path=ppt/slides/_rels/slide4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2.png"/></Relationships>

</file>

<file path=ppt/slides/_rels/slide4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93.png"/><Relationship Id="rId4" Type="http://schemas.openxmlformats.org/officeDocument/2006/relationships/image" Target="../media/image394.png"/><Relationship Id="rId5" Type="http://schemas.openxmlformats.org/officeDocument/2006/relationships/image" Target="../media/image395.png"/></Relationships>

</file>

<file path=ppt/slides/_rels/slide4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179.png"/></Relationships>

</file>

<file path=ppt/slides/_rels/slide4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42.png"/><Relationship Id="rId4" Type="http://schemas.openxmlformats.org/officeDocument/2006/relationships/image" Target="../media/image103.png"/><Relationship Id="rId5" Type="http://schemas.openxmlformats.org/officeDocument/2006/relationships/image" Target="../media/image143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Relationship Id="rId15" Type="http://schemas.openxmlformats.org/officeDocument/2006/relationships/image" Target="../media/image147.png"/><Relationship Id="rId16" Type="http://schemas.openxmlformats.org/officeDocument/2006/relationships/image" Target="../media/image114.png"/><Relationship Id="rId17" Type="http://schemas.openxmlformats.org/officeDocument/2006/relationships/image" Target="../media/image115.png"/></Relationships>

</file>

<file path=ppt/slides/_rels/slide4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jpg"/><Relationship Id="rId4" Type="http://schemas.openxmlformats.org/officeDocument/2006/relationships/image" Target="../media/image396.png"/></Relationships>

</file>

<file path=ppt/slides/_rels/slide4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7.png"/><Relationship Id="rId3" Type="http://schemas.openxmlformats.org/officeDocument/2006/relationships/image" Target="../media/image197.png"/></Relationships>

</file>

<file path=ppt/slides/_rels/slide4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8.png"/><Relationship Id="rId3" Type="http://schemas.openxmlformats.org/officeDocument/2006/relationships/image" Target="../media/image197.png"/><Relationship Id="rId4" Type="http://schemas.openxmlformats.org/officeDocument/2006/relationships/image" Target="../media/image399.png"/></Relationships>

</file>

<file path=ppt/slides/_rels/slide4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png"/><Relationship Id="rId3" Type="http://schemas.openxmlformats.org/officeDocument/2006/relationships/image" Target="../media/image197.png"/><Relationship Id="rId4" Type="http://schemas.openxmlformats.org/officeDocument/2006/relationships/image" Target="../media/image399.png"/></Relationships>

</file>

<file path=ppt/slides/_rels/slide4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1.png"/><Relationship Id="rId3" Type="http://schemas.openxmlformats.org/officeDocument/2006/relationships/image" Target="../media/image402.png"/><Relationship Id="rId4" Type="http://schemas.openxmlformats.org/officeDocument/2006/relationships/image" Target="../media/image403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
</file>

<file path=ppt/slides/_rels/slide4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4.png"/><Relationship Id="rId3" Type="http://schemas.openxmlformats.org/officeDocument/2006/relationships/image" Target="../media/image197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/Relationships>

</file>

<file path=ppt/slides/_rels/slide4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4.png"/><Relationship Id="rId3" Type="http://schemas.openxmlformats.org/officeDocument/2006/relationships/image" Target="../media/image407.png"/><Relationship Id="rId4" Type="http://schemas.openxmlformats.org/officeDocument/2006/relationships/image" Target="../media/image408.png"/><Relationship Id="rId5" Type="http://schemas.openxmlformats.org/officeDocument/2006/relationships/image" Target="../media/image197.png"/><Relationship Id="rId6" Type="http://schemas.openxmlformats.org/officeDocument/2006/relationships/image" Target="../media/image409.png"/><Relationship Id="rId7" Type="http://schemas.openxmlformats.org/officeDocument/2006/relationships/image" Target="../media/image410.png"/><Relationship Id="rId8" Type="http://schemas.openxmlformats.org/officeDocument/2006/relationships/image" Target="../media/image411.png"/></Relationships>

</file>

<file path=ppt/slides/_rels/slide4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2.png"/><Relationship Id="rId3" Type="http://schemas.openxmlformats.org/officeDocument/2006/relationships/image" Target="../media/image413.png"/><Relationship Id="rId4" Type="http://schemas.openxmlformats.org/officeDocument/2006/relationships/image" Target="../media/image414.png"/><Relationship Id="rId5" Type="http://schemas.openxmlformats.org/officeDocument/2006/relationships/image" Target="../media/image197.png"/></Relationships>

</file>

<file path=ppt/slides/_rels/slide4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4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4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4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4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7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jpg"/><Relationship Id="rId4" Type="http://schemas.openxmlformats.org/officeDocument/2006/relationships/image" Target="../media/image415.png"/></Relationships>

</file>

<file path=ppt/slides/_rels/slide4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3" Type="http://schemas.openxmlformats.org/officeDocument/2006/relationships/image" Target="../media/image416.png"/></Relationships>

</file>

<file path=ppt/slides/_rels/slide4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4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4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7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
</file>

<file path=ppt/slides/_rels/slide4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8.png"/><Relationship Id="rId3" Type="http://schemas.openxmlformats.org/officeDocument/2006/relationships/image" Target="../media/image1.png"/></Relationships>

</file>

<file path=ppt/slides/_rels/slide4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419.png"/></Relationships>

</file>

<file path=ppt/slides/_rels/slide4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4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7.png"/></Relationships>

</file>

<file path=ppt/slides/_rels/slide4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jpg"/><Relationship Id="rId4" Type="http://schemas.openxmlformats.org/officeDocument/2006/relationships/image" Target="../media/image246.png"/></Relationships>

</file>

<file path=ppt/slides/_rels/slide4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0.png"/><Relationship Id="rId3" Type="http://schemas.openxmlformats.org/officeDocument/2006/relationships/hyperlink" Target="https://www.flaticon.com/free-icon/compliant_4252354" TargetMode="External"/><Relationship Id="rId4" Type="http://schemas.openxmlformats.org/officeDocument/2006/relationships/image" Target="../media/image421.png"/><Relationship Id="rId5" Type="http://schemas.openxmlformats.org/officeDocument/2006/relationships/image" Target="../media/image422.png"/><Relationship Id="rId6" Type="http://schemas.openxmlformats.org/officeDocument/2006/relationships/image" Target="../media/image423.png"/><Relationship Id="rId7" Type="http://schemas.openxmlformats.org/officeDocument/2006/relationships/image" Target="../media/image424.png"/></Relationships>

</file>

<file path=ppt/slides/_rels/slide4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/Relationships>

</file>

<file path=ppt/slides/_rels/slide4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425.jpg"/></Relationships>

</file>

<file path=ppt/slides/_rels/slide4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7.png"/></Relationships>

</file>

<file path=ppt/slides/_rels/slide4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jpg"/><Relationship Id="rId4" Type="http://schemas.openxmlformats.org/officeDocument/2006/relationships/image" Target="../media/image426.png"/></Relationships>

</file>

<file path=ppt/slides/_rels/slide4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7.png"/><Relationship Id="rId3" Type="http://schemas.openxmlformats.org/officeDocument/2006/relationships/image" Target="../media/image428.png"/></Relationships>

</file>

<file path=ppt/slides/_rels/slide4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9.png"/><Relationship Id="rId3" Type="http://schemas.openxmlformats.org/officeDocument/2006/relationships/image" Target="../media/image430.png"/><Relationship Id="rId4" Type="http://schemas.openxmlformats.org/officeDocument/2006/relationships/image" Target="../media/image431.png"/><Relationship Id="rId5" Type="http://schemas.openxmlformats.org/officeDocument/2006/relationships/image" Target="../media/image432.png"/><Relationship Id="rId6" Type="http://schemas.openxmlformats.org/officeDocument/2006/relationships/image" Target="../media/image427.png"/><Relationship Id="rId7" Type="http://schemas.openxmlformats.org/officeDocument/2006/relationships/image" Target="../media/image433.png"/></Relationships>

</file>

<file path=ppt/slides/_rels/slide4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7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/Relationships>

</file>

<file path=ppt/slides/_rels/slide4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helm/helm/main/scripts/get-helm-3" TargetMode="External"/></Relationships>

</file>

<file path=ppt/slides/_rels/slide4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/Relationships>

</file>

<file path=ppt/slides/_rels/slide4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4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4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7.png"/></Relationships>

</file>

<file path=ppt/slides/_rels/slide4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43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35.png"/><Relationship Id="rId4" Type="http://schemas.openxmlformats.org/officeDocument/2006/relationships/image" Target="../media/image436.png"/><Relationship Id="rId5" Type="http://schemas.openxmlformats.org/officeDocument/2006/relationships/image" Target="../media/image437.png"/><Relationship Id="rId6" Type="http://schemas.openxmlformats.org/officeDocument/2006/relationships/image" Target="../media/image438.png"/><Relationship Id="rId7" Type="http://schemas.openxmlformats.org/officeDocument/2006/relationships/image" Target="../media/image439.png"/><Relationship Id="rId8" Type="http://schemas.openxmlformats.org/officeDocument/2006/relationships/image" Target="../media/image427.png"/></Relationships>

</file>

<file path=ppt/slides/_rels/slide5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7.png"/><Relationship Id="rId4" Type="http://schemas.openxmlformats.org/officeDocument/2006/relationships/image" Target="../media/image440.png"/></Relationships>

</file>

<file path=ppt/slides/_rels/slide5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5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1.png"/><Relationship Id="rId3" Type="http://schemas.openxmlformats.org/officeDocument/2006/relationships/image" Target="../media/image442.png"/><Relationship Id="rId4" Type="http://schemas.openxmlformats.org/officeDocument/2006/relationships/image" Target="../media/image443.png"/><Relationship Id="rId5" Type="http://schemas.openxmlformats.org/officeDocument/2006/relationships/image" Target="../media/image444.png"/><Relationship Id="rId6" Type="http://schemas.openxmlformats.org/officeDocument/2006/relationships/image" Target="../media/image445.png"/><Relationship Id="rId7" Type="http://schemas.openxmlformats.org/officeDocument/2006/relationships/image" Target="../media/image446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jpg"/><Relationship Id="rId4" Type="http://schemas.openxmlformats.org/officeDocument/2006/relationships/image" Target="../media/image162.png"/><Relationship Id="rId5" Type="http://schemas.openxmlformats.org/officeDocument/2006/relationships/image" Target="../media/image163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25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66.png"/><Relationship Id="rId4" Type="http://schemas.openxmlformats.org/officeDocument/2006/relationships/image" Target="../media/image165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67.png"/><Relationship Id="rId4" Type="http://schemas.openxmlformats.org/officeDocument/2006/relationships/image" Target="../media/image165.png"/><Relationship Id="rId5" Type="http://schemas.openxmlformats.org/officeDocument/2006/relationships/image" Target="../media/image168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69.png"/><Relationship Id="rId4" Type="http://schemas.openxmlformats.org/officeDocument/2006/relationships/image" Target="../media/image165.png"/><Relationship Id="rId5" Type="http://schemas.openxmlformats.org/officeDocument/2006/relationships/image" Target="../media/image168.png"/><Relationship Id="rId6" Type="http://schemas.openxmlformats.org/officeDocument/2006/relationships/image" Target="../media/image167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ng"/><Relationship Id="rId3" Type="http://schemas.openxmlformats.org/officeDocument/2006/relationships/image" Target="../media/image168.png"/><Relationship Id="rId4" Type="http://schemas.openxmlformats.org/officeDocument/2006/relationships/image" Target="../media/image167.png"/><Relationship Id="rId5" Type="http://schemas.openxmlformats.org/officeDocument/2006/relationships/image" Target="../media/image170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77.png"/><Relationship Id="rId4" Type="http://schemas.openxmlformats.org/officeDocument/2006/relationships/image" Target="../media/image178.jp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jpg"/><Relationship Id="rId4" Type="http://schemas.openxmlformats.org/officeDocument/2006/relationships/image" Target="../media/image180.png"/><Relationship Id="rId5" Type="http://schemas.openxmlformats.org/officeDocument/2006/relationships/image" Target="../media/image181.pn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pn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jpg"/><Relationship Id="rId4" Type="http://schemas.openxmlformats.org/officeDocument/2006/relationships/image" Target="../media/image192.pn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619750" y="0"/>
            <a:ext cx="6572250" cy="6858000"/>
            <a:chOff x="5619750" y="0"/>
            <a:chExt cx="657225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9750" y="0"/>
              <a:ext cx="657225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53625" y="200025"/>
              <a:ext cx="2047875" cy="198120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757555" y="2866643"/>
            <a:ext cx="4601845" cy="1671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 indent="3175">
              <a:lnSpc>
                <a:spcPct val="100000"/>
              </a:lnSpc>
              <a:spcBef>
                <a:spcPts val="105"/>
              </a:spcBef>
            </a:pPr>
            <a:r>
              <a:rPr dirty="0" sz="3600" spc="-170" b="1">
                <a:solidFill>
                  <a:srgbClr val="316CE4"/>
                </a:solidFill>
                <a:latin typeface="Tahoma"/>
                <a:cs typeface="Tahoma"/>
              </a:rPr>
              <a:t>Practical</a:t>
            </a:r>
            <a:r>
              <a:rPr dirty="0" sz="3600" spc="-280" b="1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3600" spc="-225" b="1">
                <a:solidFill>
                  <a:srgbClr val="316CE4"/>
                </a:solidFill>
                <a:latin typeface="Tahoma"/>
                <a:cs typeface="Tahoma"/>
              </a:rPr>
              <a:t>Kubernetes</a:t>
            </a:r>
            <a:r>
              <a:rPr dirty="0" sz="3600" spc="-204" b="1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3600" spc="-50" b="1">
                <a:solidFill>
                  <a:srgbClr val="316CE4"/>
                </a:solidFill>
                <a:latin typeface="Tahoma"/>
                <a:cs typeface="Tahoma"/>
              </a:rPr>
              <a:t>- </a:t>
            </a:r>
            <a:r>
              <a:rPr dirty="0" sz="3600" spc="-254" b="1">
                <a:solidFill>
                  <a:srgbClr val="316CE4"/>
                </a:solidFill>
                <a:latin typeface="Tahoma"/>
                <a:cs typeface="Tahoma"/>
              </a:rPr>
              <a:t>Beyond</a:t>
            </a:r>
            <a:r>
              <a:rPr dirty="0" sz="3600" spc="-320" b="1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3600" spc="-200" b="1">
                <a:solidFill>
                  <a:srgbClr val="316CE4"/>
                </a:solidFill>
                <a:latin typeface="Tahoma"/>
                <a:cs typeface="Tahoma"/>
              </a:rPr>
              <a:t>CKA</a:t>
            </a:r>
            <a:r>
              <a:rPr dirty="0" sz="3600" spc="-330" b="1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3600" spc="-270" b="1">
                <a:solidFill>
                  <a:srgbClr val="316CE4"/>
                </a:solidFill>
                <a:latin typeface="Tahoma"/>
                <a:cs typeface="Tahoma"/>
              </a:rPr>
              <a:t>and</a:t>
            </a:r>
            <a:r>
              <a:rPr dirty="0" sz="3600" spc="-320" b="1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3600" spc="-305" b="1">
                <a:solidFill>
                  <a:srgbClr val="316CE4"/>
                </a:solidFill>
                <a:latin typeface="Tahoma"/>
                <a:cs typeface="Tahoma"/>
              </a:rPr>
              <a:t>CKAD </a:t>
            </a:r>
            <a:r>
              <a:rPr dirty="0" sz="3600" spc="-250" b="1">
                <a:solidFill>
                  <a:srgbClr val="316CE4"/>
                </a:solidFill>
                <a:latin typeface="Tahoma"/>
                <a:cs typeface="Tahoma"/>
              </a:rPr>
              <a:t>Hands-</a:t>
            </a:r>
            <a:r>
              <a:rPr dirty="0" sz="3600" spc="-305" b="1">
                <a:solidFill>
                  <a:srgbClr val="316CE4"/>
                </a:solidFill>
                <a:latin typeface="Tahoma"/>
                <a:cs typeface="Tahoma"/>
              </a:rPr>
              <a:t>on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0" y="0"/>
            <a:ext cx="523875" cy="6858000"/>
          </a:xfrm>
          <a:custGeom>
            <a:avLst/>
            <a:gdLst/>
            <a:ahLst/>
            <a:cxnLst/>
            <a:rect l="l" t="t" r="r" b="b"/>
            <a:pathLst>
              <a:path w="523875" h="6858000">
                <a:moveTo>
                  <a:pt x="523875" y="0"/>
                </a:moveTo>
                <a:lnTo>
                  <a:pt x="0" y="0"/>
                </a:lnTo>
                <a:lnTo>
                  <a:pt x="0" y="6858000"/>
                </a:lnTo>
                <a:lnTo>
                  <a:pt x="523875" y="6858000"/>
                </a:lnTo>
                <a:lnTo>
                  <a:pt x="523875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00250" y="1819275"/>
            <a:ext cx="2114550" cy="7334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130550">
              <a:lnSpc>
                <a:spcPct val="100000"/>
              </a:lnSpc>
              <a:spcBef>
                <a:spcPts val="130"/>
              </a:spcBef>
            </a:pPr>
            <a:r>
              <a:rPr dirty="0"/>
              <a:t>Course</a:t>
            </a:r>
            <a:r>
              <a:rPr dirty="0" spc="-290"/>
              <a:t> </a:t>
            </a:r>
            <a:r>
              <a:rPr dirty="0" spc="-10"/>
              <a:t>Objective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1981263" y="1524063"/>
            <a:ext cx="8239125" cy="3819525"/>
            <a:chOff x="1981263" y="1524063"/>
            <a:chExt cx="8239125" cy="3819525"/>
          </a:xfrm>
        </p:grpSpPr>
        <p:sp>
          <p:nvSpPr>
            <p:cNvPr id="9" name="object 9" descr=""/>
            <p:cNvSpPr/>
            <p:nvPr/>
          </p:nvSpPr>
          <p:spPr>
            <a:xfrm>
              <a:off x="6405626" y="1538350"/>
              <a:ext cx="3800475" cy="3790950"/>
            </a:xfrm>
            <a:custGeom>
              <a:avLst/>
              <a:gdLst/>
              <a:ahLst/>
              <a:cxnLst/>
              <a:rect l="l" t="t" r="r" b="b"/>
              <a:pathLst>
                <a:path w="3800475" h="3790950">
                  <a:moveTo>
                    <a:pt x="0" y="3790950"/>
                  </a:moveTo>
                  <a:lnTo>
                    <a:pt x="3800475" y="3790950"/>
                  </a:lnTo>
                  <a:lnTo>
                    <a:pt x="3800475" y="0"/>
                  </a:lnTo>
                  <a:lnTo>
                    <a:pt x="0" y="0"/>
                  </a:lnTo>
                  <a:lnTo>
                    <a:pt x="0" y="3790950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1409" y="1834133"/>
              <a:ext cx="3189732" cy="317906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995551" y="1538350"/>
              <a:ext cx="3800475" cy="3790950"/>
            </a:xfrm>
            <a:custGeom>
              <a:avLst/>
              <a:gdLst/>
              <a:ahLst/>
              <a:cxnLst/>
              <a:rect l="l" t="t" r="r" b="b"/>
              <a:pathLst>
                <a:path w="3800475" h="3790950">
                  <a:moveTo>
                    <a:pt x="0" y="3790950"/>
                  </a:moveTo>
                  <a:lnTo>
                    <a:pt x="3800475" y="3790950"/>
                  </a:lnTo>
                  <a:lnTo>
                    <a:pt x="3800475" y="0"/>
                  </a:lnTo>
                  <a:lnTo>
                    <a:pt x="0" y="0"/>
                  </a:lnTo>
                  <a:lnTo>
                    <a:pt x="0" y="3790950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6871" y="1962149"/>
              <a:ext cx="2997708" cy="2933700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827020">
              <a:lnSpc>
                <a:spcPct val="100000"/>
              </a:lnSpc>
              <a:spcBef>
                <a:spcPts val="130"/>
              </a:spcBef>
            </a:pPr>
            <a:r>
              <a:rPr dirty="0"/>
              <a:t>Kubernetes</a:t>
            </a:r>
            <a:r>
              <a:rPr dirty="0" spc="5"/>
              <a:t> </a:t>
            </a:r>
            <a:r>
              <a:rPr dirty="0" spc="-10"/>
              <a:t>Objects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189226" y="923925"/>
            <a:ext cx="7823200" cy="5354955"/>
            <a:chOff x="2189226" y="923925"/>
            <a:chExt cx="7823200" cy="5354955"/>
          </a:xfrm>
        </p:grpSpPr>
        <p:sp>
          <p:nvSpPr>
            <p:cNvPr id="4" name="object 4" descr=""/>
            <p:cNvSpPr/>
            <p:nvPr/>
          </p:nvSpPr>
          <p:spPr>
            <a:xfrm>
              <a:off x="3233801" y="4443476"/>
              <a:ext cx="5734050" cy="1447800"/>
            </a:xfrm>
            <a:custGeom>
              <a:avLst/>
              <a:gdLst/>
              <a:ahLst/>
              <a:cxnLst/>
              <a:rect l="l" t="t" r="r" b="b"/>
              <a:pathLst>
                <a:path w="5734050" h="1447800">
                  <a:moveTo>
                    <a:pt x="0" y="94742"/>
                  </a:moveTo>
                  <a:lnTo>
                    <a:pt x="7445" y="57864"/>
                  </a:lnTo>
                  <a:lnTo>
                    <a:pt x="27749" y="27749"/>
                  </a:lnTo>
                  <a:lnTo>
                    <a:pt x="57864" y="7445"/>
                  </a:lnTo>
                  <a:lnTo>
                    <a:pt x="94741" y="0"/>
                  </a:lnTo>
                  <a:lnTo>
                    <a:pt x="5639181" y="0"/>
                  </a:lnTo>
                  <a:lnTo>
                    <a:pt x="5676078" y="7445"/>
                  </a:lnTo>
                  <a:lnTo>
                    <a:pt x="5706237" y="27749"/>
                  </a:lnTo>
                  <a:lnTo>
                    <a:pt x="5726584" y="57864"/>
                  </a:lnTo>
                  <a:lnTo>
                    <a:pt x="5734050" y="94742"/>
                  </a:lnTo>
                  <a:lnTo>
                    <a:pt x="5734050" y="1352931"/>
                  </a:lnTo>
                  <a:lnTo>
                    <a:pt x="5726584" y="1389834"/>
                  </a:lnTo>
                  <a:lnTo>
                    <a:pt x="5706236" y="1419969"/>
                  </a:lnTo>
                  <a:lnTo>
                    <a:pt x="5676078" y="1440286"/>
                  </a:lnTo>
                  <a:lnTo>
                    <a:pt x="5639181" y="1447736"/>
                  </a:lnTo>
                  <a:lnTo>
                    <a:pt x="94741" y="1447736"/>
                  </a:lnTo>
                  <a:lnTo>
                    <a:pt x="57864" y="1440286"/>
                  </a:lnTo>
                  <a:lnTo>
                    <a:pt x="27749" y="1419969"/>
                  </a:lnTo>
                  <a:lnTo>
                    <a:pt x="7445" y="1389834"/>
                  </a:lnTo>
                  <a:lnTo>
                    <a:pt x="0" y="1352931"/>
                  </a:lnTo>
                  <a:lnTo>
                    <a:pt x="0" y="94742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95576" y="1357312"/>
              <a:ext cx="7810500" cy="4914900"/>
            </a:xfrm>
            <a:custGeom>
              <a:avLst/>
              <a:gdLst/>
              <a:ahLst/>
              <a:cxnLst/>
              <a:rect l="l" t="t" r="r" b="b"/>
              <a:pathLst>
                <a:path w="7810500" h="4914900">
                  <a:moveTo>
                    <a:pt x="0" y="4914900"/>
                  </a:moveTo>
                  <a:lnTo>
                    <a:pt x="7810500" y="4914900"/>
                  </a:lnTo>
                  <a:lnTo>
                    <a:pt x="7810500" y="0"/>
                  </a:lnTo>
                  <a:lnTo>
                    <a:pt x="0" y="0"/>
                  </a:lnTo>
                  <a:lnTo>
                    <a:pt x="0" y="4914900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4525" y="923925"/>
              <a:ext cx="742950" cy="7239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6012" y="4760963"/>
              <a:ext cx="705222" cy="68887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1937" y="4760963"/>
              <a:ext cx="705222" cy="68887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7862" y="4760963"/>
              <a:ext cx="705222" cy="68887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1937" y="3379608"/>
              <a:ext cx="705222" cy="67980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4376801" y="4081398"/>
              <a:ext cx="3448685" cy="664845"/>
            </a:xfrm>
            <a:custGeom>
              <a:avLst/>
              <a:gdLst/>
              <a:ahLst/>
              <a:cxnLst/>
              <a:rect l="l" t="t" r="r" b="b"/>
              <a:pathLst>
                <a:path w="3448684" h="664845">
                  <a:moveTo>
                    <a:pt x="3448558" y="588391"/>
                  </a:moveTo>
                  <a:lnTo>
                    <a:pt x="3413760" y="588391"/>
                  </a:lnTo>
                  <a:lnTo>
                    <a:pt x="3413760" y="477774"/>
                  </a:lnTo>
                  <a:lnTo>
                    <a:pt x="3413760" y="471424"/>
                  </a:lnTo>
                  <a:lnTo>
                    <a:pt x="1727835" y="471424"/>
                  </a:lnTo>
                  <a:lnTo>
                    <a:pt x="1727835" y="0"/>
                  </a:lnTo>
                  <a:lnTo>
                    <a:pt x="1727073" y="0"/>
                  </a:lnTo>
                  <a:lnTo>
                    <a:pt x="1721485" y="0"/>
                  </a:lnTo>
                  <a:lnTo>
                    <a:pt x="1720723" y="0"/>
                  </a:lnTo>
                  <a:lnTo>
                    <a:pt x="1720811" y="471424"/>
                  </a:lnTo>
                  <a:lnTo>
                    <a:pt x="34925" y="471424"/>
                  </a:lnTo>
                  <a:lnTo>
                    <a:pt x="34925" y="588391"/>
                  </a:lnTo>
                  <a:lnTo>
                    <a:pt x="0" y="588391"/>
                  </a:lnTo>
                  <a:lnTo>
                    <a:pt x="38100" y="664591"/>
                  </a:lnTo>
                  <a:lnTo>
                    <a:pt x="69850" y="601091"/>
                  </a:lnTo>
                  <a:lnTo>
                    <a:pt x="76200" y="588391"/>
                  </a:lnTo>
                  <a:lnTo>
                    <a:pt x="41275" y="588391"/>
                  </a:lnTo>
                  <a:lnTo>
                    <a:pt x="41275" y="477774"/>
                  </a:lnTo>
                  <a:lnTo>
                    <a:pt x="1720811" y="477774"/>
                  </a:lnTo>
                  <a:lnTo>
                    <a:pt x="1720837" y="588391"/>
                  </a:lnTo>
                  <a:lnTo>
                    <a:pt x="1685925" y="588391"/>
                  </a:lnTo>
                  <a:lnTo>
                    <a:pt x="1724025" y="664591"/>
                  </a:lnTo>
                  <a:lnTo>
                    <a:pt x="1755775" y="601091"/>
                  </a:lnTo>
                  <a:lnTo>
                    <a:pt x="1762125" y="588391"/>
                  </a:lnTo>
                  <a:lnTo>
                    <a:pt x="1727187" y="588391"/>
                  </a:lnTo>
                  <a:lnTo>
                    <a:pt x="1727161" y="477774"/>
                  </a:lnTo>
                  <a:lnTo>
                    <a:pt x="1727835" y="477774"/>
                  </a:lnTo>
                  <a:lnTo>
                    <a:pt x="3407410" y="477774"/>
                  </a:lnTo>
                  <a:lnTo>
                    <a:pt x="3407410" y="588391"/>
                  </a:lnTo>
                  <a:lnTo>
                    <a:pt x="3372358" y="588391"/>
                  </a:lnTo>
                  <a:lnTo>
                    <a:pt x="3410458" y="664591"/>
                  </a:lnTo>
                  <a:lnTo>
                    <a:pt x="3442208" y="601091"/>
                  </a:lnTo>
                  <a:lnTo>
                    <a:pt x="3448558" y="588391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795651" y="3043301"/>
              <a:ext cx="6600825" cy="3048000"/>
            </a:xfrm>
            <a:custGeom>
              <a:avLst/>
              <a:gdLst/>
              <a:ahLst/>
              <a:cxnLst/>
              <a:rect l="l" t="t" r="r" b="b"/>
              <a:pathLst>
                <a:path w="6600825" h="3048000">
                  <a:moveTo>
                    <a:pt x="0" y="199516"/>
                  </a:moveTo>
                  <a:lnTo>
                    <a:pt x="5266" y="153755"/>
                  </a:lnTo>
                  <a:lnTo>
                    <a:pt x="20271" y="111754"/>
                  </a:lnTo>
                  <a:lnTo>
                    <a:pt x="43817" y="74710"/>
                  </a:lnTo>
                  <a:lnTo>
                    <a:pt x="74710" y="43817"/>
                  </a:lnTo>
                  <a:lnTo>
                    <a:pt x="111754" y="20271"/>
                  </a:lnTo>
                  <a:lnTo>
                    <a:pt x="153755" y="5266"/>
                  </a:lnTo>
                  <a:lnTo>
                    <a:pt x="199517" y="0"/>
                  </a:lnTo>
                  <a:lnTo>
                    <a:pt x="6401181" y="0"/>
                  </a:lnTo>
                  <a:lnTo>
                    <a:pt x="6446949" y="5266"/>
                  </a:lnTo>
                  <a:lnTo>
                    <a:pt x="6488968" y="20271"/>
                  </a:lnTo>
                  <a:lnTo>
                    <a:pt x="6526037" y="43817"/>
                  </a:lnTo>
                  <a:lnTo>
                    <a:pt x="6556957" y="74710"/>
                  </a:lnTo>
                  <a:lnTo>
                    <a:pt x="6580528" y="111754"/>
                  </a:lnTo>
                  <a:lnTo>
                    <a:pt x="6595550" y="153755"/>
                  </a:lnTo>
                  <a:lnTo>
                    <a:pt x="6600825" y="199516"/>
                  </a:lnTo>
                  <a:lnTo>
                    <a:pt x="6600825" y="2848356"/>
                  </a:lnTo>
                  <a:lnTo>
                    <a:pt x="6595550" y="2894117"/>
                  </a:lnTo>
                  <a:lnTo>
                    <a:pt x="6580528" y="2936125"/>
                  </a:lnTo>
                  <a:lnTo>
                    <a:pt x="6556957" y="2973182"/>
                  </a:lnTo>
                  <a:lnTo>
                    <a:pt x="6526037" y="3004090"/>
                  </a:lnTo>
                  <a:lnTo>
                    <a:pt x="6488968" y="3027650"/>
                  </a:lnTo>
                  <a:lnTo>
                    <a:pt x="6446949" y="3042665"/>
                  </a:lnTo>
                  <a:lnTo>
                    <a:pt x="6401181" y="3047936"/>
                  </a:lnTo>
                  <a:lnTo>
                    <a:pt x="199517" y="3047936"/>
                  </a:lnTo>
                  <a:lnTo>
                    <a:pt x="153755" y="3042665"/>
                  </a:lnTo>
                  <a:lnTo>
                    <a:pt x="111754" y="3027650"/>
                  </a:lnTo>
                  <a:lnTo>
                    <a:pt x="74710" y="3004090"/>
                  </a:lnTo>
                  <a:lnTo>
                    <a:pt x="43817" y="2973182"/>
                  </a:lnTo>
                  <a:lnTo>
                    <a:pt x="20271" y="2936125"/>
                  </a:lnTo>
                  <a:lnTo>
                    <a:pt x="5266" y="2894117"/>
                  </a:lnTo>
                  <a:lnTo>
                    <a:pt x="0" y="2848356"/>
                  </a:lnTo>
                  <a:lnTo>
                    <a:pt x="0" y="199516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24525" y="2019300"/>
              <a:ext cx="742950" cy="714375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6062726" y="2738373"/>
              <a:ext cx="76200" cy="621665"/>
            </a:xfrm>
            <a:custGeom>
              <a:avLst/>
              <a:gdLst/>
              <a:ahLst/>
              <a:cxnLst/>
              <a:rect l="l" t="t" r="r" b="b"/>
              <a:pathLst>
                <a:path w="76200" h="621664">
                  <a:moveTo>
                    <a:pt x="34922" y="544956"/>
                  </a:moveTo>
                  <a:lnTo>
                    <a:pt x="0" y="544956"/>
                  </a:lnTo>
                  <a:lnTo>
                    <a:pt x="38100" y="621156"/>
                  </a:lnTo>
                  <a:lnTo>
                    <a:pt x="69850" y="557656"/>
                  </a:lnTo>
                  <a:lnTo>
                    <a:pt x="34925" y="557656"/>
                  </a:lnTo>
                  <a:lnTo>
                    <a:pt x="34922" y="544956"/>
                  </a:lnTo>
                  <a:close/>
                </a:path>
                <a:path w="76200" h="621664">
                  <a:moveTo>
                    <a:pt x="41148" y="0"/>
                  </a:moveTo>
                  <a:lnTo>
                    <a:pt x="34798" y="0"/>
                  </a:lnTo>
                  <a:lnTo>
                    <a:pt x="34925" y="557656"/>
                  </a:lnTo>
                  <a:lnTo>
                    <a:pt x="41275" y="557656"/>
                  </a:lnTo>
                  <a:lnTo>
                    <a:pt x="41148" y="0"/>
                  </a:lnTo>
                  <a:close/>
                </a:path>
                <a:path w="76200" h="621664">
                  <a:moveTo>
                    <a:pt x="76200" y="544956"/>
                  </a:moveTo>
                  <a:lnTo>
                    <a:pt x="41272" y="544956"/>
                  </a:lnTo>
                  <a:lnTo>
                    <a:pt x="41275" y="557656"/>
                  </a:lnTo>
                  <a:lnTo>
                    <a:pt x="69850" y="557656"/>
                  </a:lnTo>
                  <a:lnTo>
                    <a:pt x="76200" y="544956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5835903" y="5565140"/>
            <a:ext cx="5168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316CE4"/>
                </a:solidFill>
                <a:latin typeface="Tahoma"/>
                <a:cs typeface="Tahoma"/>
              </a:rPr>
              <a:t>Pods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6" name="object 16" descr=""/>
          <p:cNvSpPr txBox="1"/>
          <p:nvPr/>
        </p:nvSpPr>
        <p:spPr>
          <a:xfrm>
            <a:off x="6591300" y="3635311"/>
            <a:ext cx="12109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ReplicaSets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444490" y="1600898"/>
            <a:ext cx="2501900" cy="981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Namespaces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1800">
              <a:latin typeface="Tahoma"/>
              <a:cs typeface="Tahoma"/>
            </a:endParaRPr>
          </a:p>
          <a:p>
            <a:pPr marL="1186180">
              <a:lnSpc>
                <a:spcPct val="100000"/>
              </a:lnSpc>
            </a:pP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Deployments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8339" y="2804794"/>
            <a:ext cx="574865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50">
                <a:solidFill>
                  <a:srgbClr val="FFFFFF"/>
                </a:solidFill>
              </a:rPr>
              <a:t>Namespaces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129276" y="2462276"/>
            <a:ext cx="1943100" cy="1943100"/>
          </a:xfrm>
          <a:custGeom>
            <a:avLst/>
            <a:gdLst/>
            <a:ahLst/>
            <a:cxnLst/>
            <a:rect l="l" t="t" r="r" b="b"/>
            <a:pathLst>
              <a:path w="1943100" h="1943100">
                <a:moveTo>
                  <a:pt x="0" y="971550"/>
                </a:moveTo>
                <a:lnTo>
                  <a:pt x="1189" y="923059"/>
                </a:lnTo>
                <a:lnTo>
                  <a:pt x="4718" y="875184"/>
                </a:lnTo>
                <a:lnTo>
                  <a:pt x="10534" y="827980"/>
                </a:lnTo>
                <a:lnTo>
                  <a:pt x="18578" y="781503"/>
                </a:lnTo>
                <a:lnTo>
                  <a:pt x="28797" y="735809"/>
                </a:lnTo>
                <a:lnTo>
                  <a:pt x="41134" y="690952"/>
                </a:lnTo>
                <a:lnTo>
                  <a:pt x="55533" y="646989"/>
                </a:lnTo>
                <a:lnTo>
                  <a:pt x="71940" y="603976"/>
                </a:lnTo>
                <a:lnTo>
                  <a:pt x="90297" y="561967"/>
                </a:lnTo>
                <a:lnTo>
                  <a:pt x="110551" y="521020"/>
                </a:lnTo>
                <a:lnTo>
                  <a:pt x="132644" y="481188"/>
                </a:lnTo>
                <a:lnTo>
                  <a:pt x="156522" y="442529"/>
                </a:lnTo>
                <a:lnTo>
                  <a:pt x="182128" y="405098"/>
                </a:lnTo>
                <a:lnTo>
                  <a:pt x="209407" y="368949"/>
                </a:lnTo>
                <a:lnTo>
                  <a:pt x="238303" y="334140"/>
                </a:lnTo>
                <a:lnTo>
                  <a:pt x="268762" y="300726"/>
                </a:lnTo>
                <a:lnTo>
                  <a:pt x="300726" y="268762"/>
                </a:lnTo>
                <a:lnTo>
                  <a:pt x="334140" y="238303"/>
                </a:lnTo>
                <a:lnTo>
                  <a:pt x="368949" y="209407"/>
                </a:lnTo>
                <a:lnTo>
                  <a:pt x="405098" y="182128"/>
                </a:lnTo>
                <a:lnTo>
                  <a:pt x="442529" y="156522"/>
                </a:lnTo>
                <a:lnTo>
                  <a:pt x="481188" y="132644"/>
                </a:lnTo>
                <a:lnTo>
                  <a:pt x="521020" y="110551"/>
                </a:lnTo>
                <a:lnTo>
                  <a:pt x="561967" y="90297"/>
                </a:lnTo>
                <a:lnTo>
                  <a:pt x="603976" y="71940"/>
                </a:lnTo>
                <a:lnTo>
                  <a:pt x="646989" y="55533"/>
                </a:lnTo>
                <a:lnTo>
                  <a:pt x="690952" y="41134"/>
                </a:lnTo>
                <a:lnTo>
                  <a:pt x="735809" y="28797"/>
                </a:lnTo>
                <a:lnTo>
                  <a:pt x="781503" y="18578"/>
                </a:lnTo>
                <a:lnTo>
                  <a:pt x="827980" y="10534"/>
                </a:lnTo>
                <a:lnTo>
                  <a:pt x="875184" y="4718"/>
                </a:lnTo>
                <a:lnTo>
                  <a:pt x="923059" y="1189"/>
                </a:lnTo>
                <a:lnTo>
                  <a:pt x="971550" y="0"/>
                </a:lnTo>
                <a:lnTo>
                  <a:pt x="1020029" y="1189"/>
                </a:lnTo>
                <a:lnTo>
                  <a:pt x="1067894" y="4718"/>
                </a:lnTo>
                <a:lnTo>
                  <a:pt x="1115090" y="10534"/>
                </a:lnTo>
                <a:lnTo>
                  <a:pt x="1161560" y="18578"/>
                </a:lnTo>
                <a:lnTo>
                  <a:pt x="1207249" y="28797"/>
                </a:lnTo>
                <a:lnTo>
                  <a:pt x="1252101" y="41134"/>
                </a:lnTo>
                <a:lnTo>
                  <a:pt x="1296060" y="55533"/>
                </a:lnTo>
                <a:lnTo>
                  <a:pt x="1339070" y="71940"/>
                </a:lnTo>
                <a:lnTo>
                  <a:pt x="1381077" y="90297"/>
                </a:lnTo>
                <a:lnTo>
                  <a:pt x="1422023" y="110551"/>
                </a:lnTo>
                <a:lnTo>
                  <a:pt x="1461854" y="132644"/>
                </a:lnTo>
                <a:lnTo>
                  <a:pt x="1500514" y="156522"/>
                </a:lnTo>
                <a:lnTo>
                  <a:pt x="1537946" y="182128"/>
                </a:lnTo>
                <a:lnTo>
                  <a:pt x="1574096" y="209407"/>
                </a:lnTo>
                <a:lnTo>
                  <a:pt x="1608907" y="238303"/>
                </a:lnTo>
                <a:lnTo>
                  <a:pt x="1642324" y="268762"/>
                </a:lnTo>
                <a:lnTo>
                  <a:pt x="1674291" y="300726"/>
                </a:lnTo>
                <a:lnTo>
                  <a:pt x="1704753" y="334140"/>
                </a:lnTo>
                <a:lnTo>
                  <a:pt x="1733653" y="368949"/>
                </a:lnTo>
                <a:lnTo>
                  <a:pt x="1760935" y="405098"/>
                </a:lnTo>
                <a:lnTo>
                  <a:pt x="1786545" y="442529"/>
                </a:lnTo>
                <a:lnTo>
                  <a:pt x="1810427" y="481188"/>
                </a:lnTo>
                <a:lnTo>
                  <a:pt x="1832524" y="521020"/>
                </a:lnTo>
                <a:lnTo>
                  <a:pt x="1852781" y="561967"/>
                </a:lnTo>
                <a:lnTo>
                  <a:pt x="1871142" y="603976"/>
                </a:lnTo>
                <a:lnTo>
                  <a:pt x="1887552" y="646989"/>
                </a:lnTo>
                <a:lnTo>
                  <a:pt x="1901955" y="690952"/>
                </a:lnTo>
                <a:lnTo>
                  <a:pt x="1914295" y="735809"/>
                </a:lnTo>
                <a:lnTo>
                  <a:pt x="1924516" y="781503"/>
                </a:lnTo>
                <a:lnTo>
                  <a:pt x="1932563" y="827980"/>
                </a:lnTo>
                <a:lnTo>
                  <a:pt x="1938379" y="875184"/>
                </a:lnTo>
                <a:lnTo>
                  <a:pt x="1941910" y="923059"/>
                </a:lnTo>
                <a:lnTo>
                  <a:pt x="1943100" y="971550"/>
                </a:lnTo>
                <a:lnTo>
                  <a:pt x="1941910" y="1020029"/>
                </a:lnTo>
                <a:lnTo>
                  <a:pt x="1938379" y="1067894"/>
                </a:lnTo>
                <a:lnTo>
                  <a:pt x="1932563" y="1115090"/>
                </a:lnTo>
                <a:lnTo>
                  <a:pt x="1924516" y="1161560"/>
                </a:lnTo>
                <a:lnTo>
                  <a:pt x="1914295" y="1207249"/>
                </a:lnTo>
                <a:lnTo>
                  <a:pt x="1901955" y="1252101"/>
                </a:lnTo>
                <a:lnTo>
                  <a:pt x="1887552" y="1296060"/>
                </a:lnTo>
                <a:lnTo>
                  <a:pt x="1871142" y="1339070"/>
                </a:lnTo>
                <a:lnTo>
                  <a:pt x="1852781" y="1381077"/>
                </a:lnTo>
                <a:lnTo>
                  <a:pt x="1832524" y="1422023"/>
                </a:lnTo>
                <a:lnTo>
                  <a:pt x="1810427" y="1461854"/>
                </a:lnTo>
                <a:lnTo>
                  <a:pt x="1786545" y="1500514"/>
                </a:lnTo>
                <a:lnTo>
                  <a:pt x="1760935" y="1537946"/>
                </a:lnTo>
                <a:lnTo>
                  <a:pt x="1733653" y="1574096"/>
                </a:lnTo>
                <a:lnTo>
                  <a:pt x="1704753" y="1608907"/>
                </a:lnTo>
                <a:lnTo>
                  <a:pt x="1674291" y="1642324"/>
                </a:lnTo>
                <a:lnTo>
                  <a:pt x="1642324" y="1674291"/>
                </a:lnTo>
                <a:lnTo>
                  <a:pt x="1608907" y="1704753"/>
                </a:lnTo>
                <a:lnTo>
                  <a:pt x="1574096" y="1733653"/>
                </a:lnTo>
                <a:lnTo>
                  <a:pt x="1537946" y="1760935"/>
                </a:lnTo>
                <a:lnTo>
                  <a:pt x="1500514" y="1786545"/>
                </a:lnTo>
                <a:lnTo>
                  <a:pt x="1461854" y="1810427"/>
                </a:lnTo>
                <a:lnTo>
                  <a:pt x="1422023" y="1832524"/>
                </a:lnTo>
                <a:lnTo>
                  <a:pt x="1381077" y="1852781"/>
                </a:lnTo>
                <a:lnTo>
                  <a:pt x="1339070" y="1871142"/>
                </a:lnTo>
                <a:lnTo>
                  <a:pt x="1296060" y="1887552"/>
                </a:lnTo>
                <a:lnTo>
                  <a:pt x="1252101" y="1901955"/>
                </a:lnTo>
                <a:lnTo>
                  <a:pt x="1207249" y="1914295"/>
                </a:lnTo>
                <a:lnTo>
                  <a:pt x="1161560" y="1924516"/>
                </a:lnTo>
                <a:lnTo>
                  <a:pt x="1115090" y="1932563"/>
                </a:lnTo>
                <a:lnTo>
                  <a:pt x="1067894" y="1938379"/>
                </a:lnTo>
                <a:lnTo>
                  <a:pt x="1020029" y="1941910"/>
                </a:lnTo>
                <a:lnTo>
                  <a:pt x="971550" y="1943100"/>
                </a:lnTo>
                <a:lnTo>
                  <a:pt x="923059" y="1941910"/>
                </a:lnTo>
                <a:lnTo>
                  <a:pt x="875184" y="1938379"/>
                </a:lnTo>
                <a:lnTo>
                  <a:pt x="827980" y="1932563"/>
                </a:lnTo>
                <a:lnTo>
                  <a:pt x="781503" y="1924516"/>
                </a:lnTo>
                <a:lnTo>
                  <a:pt x="735809" y="1914295"/>
                </a:lnTo>
                <a:lnTo>
                  <a:pt x="690952" y="1901955"/>
                </a:lnTo>
                <a:lnTo>
                  <a:pt x="646989" y="1887552"/>
                </a:lnTo>
                <a:lnTo>
                  <a:pt x="603976" y="1871142"/>
                </a:lnTo>
                <a:lnTo>
                  <a:pt x="561967" y="1852781"/>
                </a:lnTo>
                <a:lnTo>
                  <a:pt x="521020" y="1832524"/>
                </a:lnTo>
                <a:lnTo>
                  <a:pt x="481188" y="1810427"/>
                </a:lnTo>
                <a:lnTo>
                  <a:pt x="442529" y="1786545"/>
                </a:lnTo>
                <a:lnTo>
                  <a:pt x="405098" y="1760935"/>
                </a:lnTo>
                <a:lnTo>
                  <a:pt x="368949" y="1733653"/>
                </a:lnTo>
                <a:lnTo>
                  <a:pt x="334140" y="1704753"/>
                </a:lnTo>
                <a:lnTo>
                  <a:pt x="300726" y="1674291"/>
                </a:lnTo>
                <a:lnTo>
                  <a:pt x="268762" y="1642324"/>
                </a:lnTo>
                <a:lnTo>
                  <a:pt x="238303" y="1608907"/>
                </a:lnTo>
                <a:lnTo>
                  <a:pt x="209407" y="1574096"/>
                </a:lnTo>
                <a:lnTo>
                  <a:pt x="182128" y="1537946"/>
                </a:lnTo>
                <a:lnTo>
                  <a:pt x="156522" y="1500514"/>
                </a:lnTo>
                <a:lnTo>
                  <a:pt x="132644" y="1461854"/>
                </a:lnTo>
                <a:lnTo>
                  <a:pt x="110551" y="1422023"/>
                </a:lnTo>
                <a:lnTo>
                  <a:pt x="90297" y="1381077"/>
                </a:lnTo>
                <a:lnTo>
                  <a:pt x="71940" y="1339070"/>
                </a:lnTo>
                <a:lnTo>
                  <a:pt x="55533" y="1296060"/>
                </a:lnTo>
                <a:lnTo>
                  <a:pt x="41134" y="1252101"/>
                </a:lnTo>
                <a:lnTo>
                  <a:pt x="28797" y="1207249"/>
                </a:lnTo>
                <a:lnTo>
                  <a:pt x="18578" y="1161560"/>
                </a:lnTo>
                <a:lnTo>
                  <a:pt x="10534" y="1115090"/>
                </a:lnTo>
                <a:lnTo>
                  <a:pt x="4718" y="1067894"/>
                </a:lnTo>
                <a:lnTo>
                  <a:pt x="1189" y="1020029"/>
                </a:lnTo>
                <a:lnTo>
                  <a:pt x="0" y="971550"/>
                </a:lnTo>
                <a:close/>
              </a:path>
            </a:pathLst>
          </a:custGeom>
          <a:ln w="12700">
            <a:solidFill>
              <a:srgbClr val="316CE4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69335">
              <a:lnSpc>
                <a:spcPct val="100000"/>
              </a:lnSpc>
              <a:spcBef>
                <a:spcPts val="130"/>
              </a:spcBef>
            </a:pPr>
            <a:r>
              <a:rPr dirty="0" spc="50"/>
              <a:t>Namespaces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5297090" y="1668526"/>
            <a:ext cx="6203315" cy="2531110"/>
            <a:chOff x="5297090" y="1668526"/>
            <a:chExt cx="6203315" cy="253111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7090" y="2658550"/>
              <a:ext cx="1591270" cy="154089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624700" y="1671701"/>
              <a:ext cx="4872355" cy="923290"/>
            </a:xfrm>
            <a:custGeom>
              <a:avLst/>
              <a:gdLst/>
              <a:ahLst/>
              <a:cxnLst/>
              <a:rect l="l" t="t" r="r" b="b"/>
              <a:pathLst>
                <a:path w="4872355" h="923289">
                  <a:moveTo>
                    <a:pt x="0" y="922782"/>
                  </a:moveTo>
                  <a:lnTo>
                    <a:pt x="452500" y="0"/>
                  </a:lnTo>
                </a:path>
                <a:path w="4872355" h="923289">
                  <a:moveTo>
                    <a:pt x="447675" y="0"/>
                  </a:moveTo>
                  <a:lnTo>
                    <a:pt x="4872228" y="3683"/>
                  </a:lnTo>
                </a:path>
              </a:pathLst>
            </a:custGeom>
            <a:ln w="635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7155433" y="1245878"/>
            <a:ext cx="4173220" cy="1086485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1800">
                <a:solidFill>
                  <a:srgbClr val="316CE4"/>
                </a:solidFill>
                <a:latin typeface="Tahoma"/>
                <a:cs typeface="Tahoma"/>
              </a:rPr>
              <a:t>Resource</a:t>
            </a:r>
            <a:r>
              <a:rPr dirty="0" sz="1800" spc="-6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Isolation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745"/>
              </a:spcBef>
            </a:pPr>
            <a:r>
              <a:rPr dirty="0" sz="2000">
                <a:latin typeface="Calibri"/>
                <a:cs typeface="Calibri"/>
              </a:rPr>
              <a:t>Isolate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resources</a:t>
            </a:r>
            <a:r>
              <a:rPr dirty="0" sz="2000">
                <a:latin typeface="Calibri"/>
                <a:cs typeface="Calibri"/>
              </a:rPr>
              <a:t> in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30">
                <a:latin typeface="Calibri"/>
                <a:cs typeface="Calibri"/>
              </a:rPr>
              <a:t>cluster,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preventing interference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between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users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teams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6624701" y="4272026"/>
            <a:ext cx="4872355" cy="923290"/>
          </a:xfrm>
          <a:custGeom>
            <a:avLst/>
            <a:gdLst/>
            <a:ahLst/>
            <a:cxnLst/>
            <a:rect l="l" t="t" r="r" b="b"/>
            <a:pathLst>
              <a:path w="4872355" h="923289">
                <a:moveTo>
                  <a:pt x="0" y="0"/>
                </a:moveTo>
                <a:lnTo>
                  <a:pt x="452500" y="922782"/>
                </a:lnTo>
              </a:path>
              <a:path w="4872355" h="923289">
                <a:moveTo>
                  <a:pt x="447675" y="922401"/>
                </a:moveTo>
                <a:lnTo>
                  <a:pt x="4872228" y="914400"/>
                </a:lnTo>
              </a:path>
            </a:pathLst>
          </a:custGeom>
          <a:ln w="635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7155433" y="4780317"/>
            <a:ext cx="4372610" cy="1080770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1800">
                <a:solidFill>
                  <a:srgbClr val="316CE4"/>
                </a:solidFill>
                <a:latin typeface="Tahoma"/>
                <a:cs typeface="Tahoma"/>
              </a:rPr>
              <a:t>Resource</a:t>
            </a:r>
            <a:r>
              <a:rPr dirty="0" sz="1800" spc="-6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Quotas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720"/>
              </a:spcBef>
            </a:pPr>
            <a:r>
              <a:rPr dirty="0" sz="2000" spc="-10">
                <a:latin typeface="Calibri"/>
                <a:cs typeface="Calibri"/>
              </a:rPr>
              <a:t>Enforce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limits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resource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usage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avoid excessive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consumption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by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any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single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team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062037" y="4272026"/>
            <a:ext cx="4519930" cy="923925"/>
          </a:xfrm>
          <a:custGeom>
            <a:avLst/>
            <a:gdLst/>
            <a:ahLst/>
            <a:cxnLst/>
            <a:rect l="l" t="t" r="r" b="b"/>
            <a:pathLst>
              <a:path w="4519930" h="923925">
                <a:moveTo>
                  <a:pt x="4519739" y="0"/>
                </a:moveTo>
                <a:lnTo>
                  <a:pt x="4067238" y="922782"/>
                </a:lnTo>
              </a:path>
              <a:path w="4519930" h="923925">
                <a:moveTo>
                  <a:pt x="0" y="923925"/>
                </a:moveTo>
                <a:lnTo>
                  <a:pt x="4061904" y="923925"/>
                </a:lnTo>
              </a:path>
            </a:pathLst>
          </a:custGeom>
          <a:ln w="635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138555" y="4787007"/>
            <a:ext cx="3610610" cy="1363345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800">
                <a:solidFill>
                  <a:srgbClr val="316CE4"/>
                </a:solidFill>
                <a:latin typeface="Tahoma"/>
                <a:cs typeface="Tahoma"/>
              </a:rPr>
              <a:t>Resource</a:t>
            </a:r>
            <a:r>
              <a:rPr dirty="0" sz="1800" spc="-9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Organization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625"/>
              </a:spcBef>
            </a:pPr>
            <a:r>
              <a:rPr dirty="0" sz="2000">
                <a:latin typeface="Calibri"/>
                <a:cs typeface="Calibri"/>
              </a:rPr>
              <a:t>Helps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organizing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managing resources</a:t>
            </a:r>
            <a:r>
              <a:rPr dirty="0" sz="2000">
                <a:latin typeface="Calibri"/>
                <a:cs typeface="Calibri"/>
              </a:rPr>
              <a:t> specific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application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or </a:t>
            </a:r>
            <a:r>
              <a:rPr dirty="0" sz="2000" spc="-10">
                <a:latin typeface="Calibri"/>
                <a:cs typeface="Calibri"/>
              </a:rPr>
              <a:t>environment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062037" y="1671701"/>
            <a:ext cx="4519930" cy="923290"/>
          </a:xfrm>
          <a:custGeom>
            <a:avLst/>
            <a:gdLst/>
            <a:ahLst/>
            <a:cxnLst/>
            <a:rect l="l" t="t" r="r" b="b"/>
            <a:pathLst>
              <a:path w="4519930" h="923289">
                <a:moveTo>
                  <a:pt x="4067238" y="0"/>
                </a:moveTo>
                <a:lnTo>
                  <a:pt x="4519739" y="922782"/>
                </a:lnTo>
              </a:path>
              <a:path w="4519930" h="923289">
                <a:moveTo>
                  <a:pt x="0" y="0"/>
                </a:moveTo>
                <a:lnTo>
                  <a:pt x="4061904" y="0"/>
                </a:lnTo>
              </a:path>
            </a:pathLst>
          </a:custGeom>
          <a:ln w="635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138555" y="1236620"/>
            <a:ext cx="3412490" cy="232727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sz="1800" spc="-20">
                <a:solidFill>
                  <a:srgbClr val="316CE4"/>
                </a:solidFill>
                <a:latin typeface="Tahoma"/>
                <a:cs typeface="Tahoma"/>
              </a:rPr>
              <a:t>Default</a:t>
            </a:r>
            <a:r>
              <a:rPr dirty="0" sz="1800" spc="-204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Namespaces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dirty="0" sz="2000">
                <a:latin typeface="Calibri"/>
                <a:cs typeface="Calibri"/>
              </a:rPr>
              <a:t>Creates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four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default</a:t>
            </a:r>
            <a:r>
              <a:rPr dirty="0" sz="2000" spc="-10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namespaces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 spc="-10">
                <a:latin typeface="Calibri"/>
                <a:cs typeface="Calibri"/>
              </a:rPr>
              <a:t>default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"/>
              <a:tabLst>
                <a:tab pos="354965" algn="l"/>
              </a:tabLst>
            </a:pPr>
            <a:r>
              <a:rPr dirty="0" sz="2000" spc="-20">
                <a:latin typeface="Calibri"/>
                <a:cs typeface="Calibri"/>
              </a:rPr>
              <a:t>kube-</a:t>
            </a:r>
            <a:r>
              <a:rPr dirty="0" sz="2000" spc="-10">
                <a:latin typeface="Calibri"/>
                <a:cs typeface="Calibri"/>
              </a:rPr>
              <a:t>node-lease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 spc="-20">
                <a:latin typeface="Calibri"/>
                <a:cs typeface="Calibri"/>
              </a:rPr>
              <a:t>kube-</a:t>
            </a:r>
            <a:r>
              <a:rPr dirty="0" sz="2000" spc="-10">
                <a:latin typeface="Calibri"/>
                <a:cs typeface="Calibri"/>
              </a:rPr>
              <a:t>public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 spc="-20">
                <a:latin typeface="Calibri"/>
                <a:cs typeface="Calibri"/>
              </a:rPr>
              <a:t>kube-</a:t>
            </a:r>
            <a:r>
              <a:rPr dirty="0" sz="2000" spc="-10">
                <a:latin typeface="Calibri"/>
                <a:cs typeface="Calibri"/>
              </a:rPr>
              <a:t>system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manage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cluster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resources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67704" y="5378450"/>
            <a:ext cx="202374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35">
                <a:latin typeface="Tahoma"/>
                <a:cs typeface="Tahoma"/>
              </a:rPr>
              <a:t>Namespaces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7925" y="2804794"/>
            <a:ext cx="223075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10">
                <a:solidFill>
                  <a:srgbClr val="FFFFFF"/>
                </a:solidFill>
              </a:rPr>
              <a:t>Pods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451350">
              <a:lnSpc>
                <a:spcPct val="100000"/>
              </a:lnSpc>
              <a:spcBef>
                <a:spcPts val="130"/>
              </a:spcBef>
            </a:pPr>
            <a:r>
              <a:rPr dirty="0" spc="60"/>
              <a:t>Pods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122926" y="1668526"/>
            <a:ext cx="6377305" cy="2743200"/>
            <a:chOff x="5122926" y="1668526"/>
            <a:chExt cx="6377305" cy="2743200"/>
          </a:xfrm>
        </p:grpSpPr>
        <p:sp>
          <p:nvSpPr>
            <p:cNvPr id="4" name="object 4" descr=""/>
            <p:cNvSpPr/>
            <p:nvPr/>
          </p:nvSpPr>
          <p:spPr>
            <a:xfrm>
              <a:off x="5129276" y="2462276"/>
              <a:ext cx="1943100" cy="1943100"/>
            </a:xfrm>
            <a:custGeom>
              <a:avLst/>
              <a:gdLst/>
              <a:ahLst/>
              <a:cxnLst/>
              <a:rect l="l" t="t" r="r" b="b"/>
              <a:pathLst>
                <a:path w="1943100" h="1943100">
                  <a:moveTo>
                    <a:pt x="0" y="971550"/>
                  </a:moveTo>
                  <a:lnTo>
                    <a:pt x="1189" y="923059"/>
                  </a:lnTo>
                  <a:lnTo>
                    <a:pt x="4718" y="875184"/>
                  </a:lnTo>
                  <a:lnTo>
                    <a:pt x="10534" y="827980"/>
                  </a:lnTo>
                  <a:lnTo>
                    <a:pt x="18578" y="781503"/>
                  </a:lnTo>
                  <a:lnTo>
                    <a:pt x="28797" y="735809"/>
                  </a:lnTo>
                  <a:lnTo>
                    <a:pt x="41134" y="690952"/>
                  </a:lnTo>
                  <a:lnTo>
                    <a:pt x="55533" y="646989"/>
                  </a:lnTo>
                  <a:lnTo>
                    <a:pt x="71940" y="603976"/>
                  </a:lnTo>
                  <a:lnTo>
                    <a:pt x="90297" y="561967"/>
                  </a:lnTo>
                  <a:lnTo>
                    <a:pt x="110551" y="521020"/>
                  </a:lnTo>
                  <a:lnTo>
                    <a:pt x="132644" y="481188"/>
                  </a:lnTo>
                  <a:lnTo>
                    <a:pt x="156522" y="442529"/>
                  </a:lnTo>
                  <a:lnTo>
                    <a:pt x="182128" y="405098"/>
                  </a:lnTo>
                  <a:lnTo>
                    <a:pt x="209407" y="368949"/>
                  </a:lnTo>
                  <a:lnTo>
                    <a:pt x="238303" y="334140"/>
                  </a:lnTo>
                  <a:lnTo>
                    <a:pt x="268762" y="300726"/>
                  </a:lnTo>
                  <a:lnTo>
                    <a:pt x="300726" y="268762"/>
                  </a:lnTo>
                  <a:lnTo>
                    <a:pt x="334140" y="238303"/>
                  </a:lnTo>
                  <a:lnTo>
                    <a:pt x="368949" y="209407"/>
                  </a:lnTo>
                  <a:lnTo>
                    <a:pt x="405098" y="182128"/>
                  </a:lnTo>
                  <a:lnTo>
                    <a:pt x="442529" y="156522"/>
                  </a:lnTo>
                  <a:lnTo>
                    <a:pt x="481188" y="132644"/>
                  </a:lnTo>
                  <a:lnTo>
                    <a:pt x="521020" y="110551"/>
                  </a:lnTo>
                  <a:lnTo>
                    <a:pt x="561967" y="90297"/>
                  </a:lnTo>
                  <a:lnTo>
                    <a:pt x="603976" y="71940"/>
                  </a:lnTo>
                  <a:lnTo>
                    <a:pt x="646989" y="55533"/>
                  </a:lnTo>
                  <a:lnTo>
                    <a:pt x="690952" y="41134"/>
                  </a:lnTo>
                  <a:lnTo>
                    <a:pt x="735809" y="28797"/>
                  </a:lnTo>
                  <a:lnTo>
                    <a:pt x="781503" y="18578"/>
                  </a:lnTo>
                  <a:lnTo>
                    <a:pt x="827980" y="10534"/>
                  </a:lnTo>
                  <a:lnTo>
                    <a:pt x="875184" y="4718"/>
                  </a:lnTo>
                  <a:lnTo>
                    <a:pt x="923059" y="1189"/>
                  </a:lnTo>
                  <a:lnTo>
                    <a:pt x="971550" y="0"/>
                  </a:lnTo>
                  <a:lnTo>
                    <a:pt x="1020029" y="1189"/>
                  </a:lnTo>
                  <a:lnTo>
                    <a:pt x="1067894" y="4718"/>
                  </a:lnTo>
                  <a:lnTo>
                    <a:pt x="1115090" y="10534"/>
                  </a:lnTo>
                  <a:lnTo>
                    <a:pt x="1161560" y="18578"/>
                  </a:lnTo>
                  <a:lnTo>
                    <a:pt x="1207249" y="28797"/>
                  </a:lnTo>
                  <a:lnTo>
                    <a:pt x="1252101" y="41134"/>
                  </a:lnTo>
                  <a:lnTo>
                    <a:pt x="1296060" y="55533"/>
                  </a:lnTo>
                  <a:lnTo>
                    <a:pt x="1339070" y="71940"/>
                  </a:lnTo>
                  <a:lnTo>
                    <a:pt x="1381077" y="90297"/>
                  </a:lnTo>
                  <a:lnTo>
                    <a:pt x="1422023" y="110551"/>
                  </a:lnTo>
                  <a:lnTo>
                    <a:pt x="1461854" y="132644"/>
                  </a:lnTo>
                  <a:lnTo>
                    <a:pt x="1500514" y="156522"/>
                  </a:lnTo>
                  <a:lnTo>
                    <a:pt x="1537946" y="182128"/>
                  </a:lnTo>
                  <a:lnTo>
                    <a:pt x="1574096" y="209407"/>
                  </a:lnTo>
                  <a:lnTo>
                    <a:pt x="1608907" y="238303"/>
                  </a:lnTo>
                  <a:lnTo>
                    <a:pt x="1642324" y="268762"/>
                  </a:lnTo>
                  <a:lnTo>
                    <a:pt x="1674291" y="300726"/>
                  </a:lnTo>
                  <a:lnTo>
                    <a:pt x="1704753" y="334140"/>
                  </a:lnTo>
                  <a:lnTo>
                    <a:pt x="1733653" y="368949"/>
                  </a:lnTo>
                  <a:lnTo>
                    <a:pt x="1760935" y="405098"/>
                  </a:lnTo>
                  <a:lnTo>
                    <a:pt x="1786545" y="442529"/>
                  </a:lnTo>
                  <a:lnTo>
                    <a:pt x="1810427" y="481188"/>
                  </a:lnTo>
                  <a:lnTo>
                    <a:pt x="1832524" y="521020"/>
                  </a:lnTo>
                  <a:lnTo>
                    <a:pt x="1852781" y="561967"/>
                  </a:lnTo>
                  <a:lnTo>
                    <a:pt x="1871142" y="603976"/>
                  </a:lnTo>
                  <a:lnTo>
                    <a:pt x="1887552" y="646989"/>
                  </a:lnTo>
                  <a:lnTo>
                    <a:pt x="1901955" y="690952"/>
                  </a:lnTo>
                  <a:lnTo>
                    <a:pt x="1914295" y="735809"/>
                  </a:lnTo>
                  <a:lnTo>
                    <a:pt x="1924516" y="781503"/>
                  </a:lnTo>
                  <a:lnTo>
                    <a:pt x="1932563" y="827980"/>
                  </a:lnTo>
                  <a:lnTo>
                    <a:pt x="1938379" y="875184"/>
                  </a:lnTo>
                  <a:lnTo>
                    <a:pt x="1941910" y="923059"/>
                  </a:lnTo>
                  <a:lnTo>
                    <a:pt x="1943100" y="971550"/>
                  </a:lnTo>
                  <a:lnTo>
                    <a:pt x="1941910" y="1020029"/>
                  </a:lnTo>
                  <a:lnTo>
                    <a:pt x="1938379" y="1067894"/>
                  </a:lnTo>
                  <a:lnTo>
                    <a:pt x="1932563" y="1115090"/>
                  </a:lnTo>
                  <a:lnTo>
                    <a:pt x="1924516" y="1161560"/>
                  </a:lnTo>
                  <a:lnTo>
                    <a:pt x="1914295" y="1207249"/>
                  </a:lnTo>
                  <a:lnTo>
                    <a:pt x="1901955" y="1252101"/>
                  </a:lnTo>
                  <a:lnTo>
                    <a:pt x="1887552" y="1296060"/>
                  </a:lnTo>
                  <a:lnTo>
                    <a:pt x="1871142" y="1339070"/>
                  </a:lnTo>
                  <a:lnTo>
                    <a:pt x="1852781" y="1381077"/>
                  </a:lnTo>
                  <a:lnTo>
                    <a:pt x="1832524" y="1422023"/>
                  </a:lnTo>
                  <a:lnTo>
                    <a:pt x="1810427" y="1461854"/>
                  </a:lnTo>
                  <a:lnTo>
                    <a:pt x="1786545" y="1500514"/>
                  </a:lnTo>
                  <a:lnTo>
                    <a:pt x="1760935" y="1537946"/>
                  </a:lnTo>
                  <a:lnTo>
                    <a:pt x="1733653" y="1574096"/>
                  </a:lnTo>
                  <a:lnTo>
                    <a:pt x="1704753" y="1608907"/>
                  </a:lnTo>
                  <a:lnTo>
                    <a:pt x="1674291" y="1642324"/>
                  </a:lnTo>
                  <a:lnTo>
                    <a:pt x="1642324" y="1674291"/>
                  </a:lnTo>
                  <a:lnTo>
                    <a:pt x="1608907" y="1704753"/>
                  </a:lnTo>
                  <a:lnTo>
                    <a:pt x="1574096" y="1733653"/>
                  </a:lnTo>
                  <a:lnTo>
                    <a:pt x="1537946" y="1760935"/>
                  </a:lnTo>
                  <a:lnTo>
                    <a:pt x="1500514" y="1786545"/>
                  </a:lnTo>
                  <a:lnTo>
                    <a:pt x="1461854" y="1810427"/>
                  </a:lnTo>
                  <a:lnTo>
                    <a:pt x="1422023" y="1832524"/>
                  </a:lnTo>
                  <a:lnTo>
                    <a:pt x="1381077" y="1852781"/>
                  </a:lnTo>
                  <a:lnTo>
                    <a:pt x="1339070" y="1871142"/>
                  </a:lnTo>
                  <a:lnTo>
                    <a:pt x="1296060" y="1887552"/>
                  </a:lnTo>
                  <a:lnTo>
                    <a:pt x="1252101" y="1901955"/>
                  </a:lnTo>
                  <a:lnTo>
                    <a:pt x="1207249" y="1914295"/>
                  </a:lnTo>
                  <a:lnTo>
                    <a:pt x="1161560" y="1924516"/>
                  </a:lnTo>
                  <a:lnTo>
                    <a:pt x="1115090" y="1932563"/>
                  </a:lnTo>
                  <a:lnTo>
                    <a:pt x="1067894" y="1938379"/>
                  </a:lnTo>
                  <a:lnTo>
                    <a:pt x="1020029" y="1941910"/>
                  </a:lnTo>
                  <a:lnTo>
                    <a:pt x="971550" y="1943100"/>
                  </a:lnTo>
                  <a:lnTo>
                    <a:pt x="923059" y="1941910"/>
                  </a:lnTo>
                  <a:lnTo>
                    <a:pt x="875184" y="1938379"/>
                  </a:lnTo>
                  <a:lnTo>
                    <a:pt x="827980" y="1932563"/>
                  </a:lnTo>
                  <a:lnTo>
                    <a:pt x="781503" y="1924516"/>
                  </a:lnTo>
                  <a:lnTo>
                    <a:pt x="735809" y="1914295"/>
                  </a:lnTo>
                  <a:lnTo>
                    <a:pt x="690952" y="1901955"/>
                  </a:lnTo>
                  <a:lnTo>
                    <a:pt x="646989" y="1887552"/>
                  </a:lnTo>
                  <a:lnTo>
                    <a:pt x="603976" y="1871142"/>
                  </a:lnTo>
                  <a:lnTo>
                    <a:pt x="561967" y="1852781"/>
                  </a:lnTo>
                  <a:lnTo>
                    <a:pt x="521020" y="1832524"/>
                  </a:lnTo>
                  <a:lnTo>
                    <a:pt x="481188" y="1810427"/>
                  </a:lnTo>
                  <a:lnTo>
                    <a:pt x="442529" y="1786545"/>
                  </a:lnTo>
                  <a:lnTo>
                    <a:pt x="405098" y="1760935"/>
                  </a:lnTo>
                  <a:lnTo>
                    <a:pt x="368949" y="1733653"/>
                  </a:lnTo>
                  <a:lnTo>
                    <a:pt x="334140" y="1704753"/>
                  </a:lnTo>
                  <a:lnTo>
                    <a:pt x="300726" y="1674291"/>
                  </a:lnTo>
                  <a:lnTo>
                    <a:pt x="268762" y="1642324"/>
                  </a:lnTo>
                  <a:lnTo>
                    <a:pt x="238303" y="1608907"/>
                  </a:lnTo>
                  <a:lnTo>
                    <a:pt x="209407" y="1574096"/>
                  </a:lnTo>
                  <a:lnTo>
                    <a:pt x="182128" y="1537946"/>
                  </a:lnTo>
                  <a:lnTo>
                    <a:pt x="156522" y="1500514"/>
                  </a:lnTo>
                  <a:lnTo>
                    <a:pt x="132644" y="1461854"/>
                  </a:lnTo>
                  <a:lnTo>
                    <a:pt x="110551" y="1422023"/>
                  </a:lnTo>
                  <a:lnTo>
                    <a:pt x="90297" y="1381077"/>
                  </a:lnTo>
                  <a:lnTo>
                    <a:pt x="71940" y="1339070"/>
                  </a:lnTo>
                  <a:lnTo>
                    <a:pt x="55533" y="1296060"/>
                  </a:lnTo>
                  <a:lnTo>
                    <a:pt x="41134" y="1252101"/>
                  </a:lnTo>
                  <a:lnTo>
                    <a:pt x="28797" y="1207249"/>
                  </a:lnTo>
                  <a:lnTo>
                    <a:pt x="18578" y="1161560"/>
                  </a:lnTo>
                  <a:lnTo>
                    <a:pt x="10534" y="1115090"/>
                  </a:lnTo>
                  <a:lnTo>
                    <a:pt x="4718" y="1067894"/>
                  </a:lnTo>
                  <a:lnTo>
                    <a:pt x="1189" y="1020029"/>
                  </a:lnTo>
                  <a:lnTo>
                    <a:pt x="0" y="971550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7090" y="2658550"/>
              <a:ext cx="1591270" cy="154089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624701" y="1671701"/>
              <a:ext cx="4872355" cy="923290"/>
            </a:xfrm>
            <a:custGeom>
              <a:avLst/>
              <a:gdLst/>
              <a:ahLst/>
              <a:cxnLst/>
              <a:rect l="l" t="t" r="r" b="b"/>
              <a:pathLst>
                <a:path w="4872355" h="923289">
                  <a:moveTo>
                    <a:pt x="0" y="922782"/>
                  </a:moveTo>
                  <a:lnTo>
                    <a:pt x="452500" y="0"/>
                  </a:lnTo>
                </a:path>
                <a:path w="4872355" h="923289">
                  <a:moveTo>
                    <a:pt x="447675" y="0"/>
                  </a:moveTo>
                  <a:lnTo>
                    <a:pt x="4872228" y="3683"/>
                  </a:lnTo>
                </a:path>
              </a:pathLst>
            </a:custGeom>
            <a:ln w="635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7155433" y="1248515"/>
            <a:ext cx="4150995" cy="138684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800" spc="-45">
                <a:solidFill>
                  <a:srgbClr val="316CE4"/>
                </a:solidFill>
                <a:latin typeface="Tahoma"/>
                <a:cs typeface="Tahoma"/>
              </a:rPr>
              <a:t>Group</a:t>
            </a:r>
            <a:r>
              <a:rPr dirty="0" sz="1800" spc="-16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316CE4"/>
                </a:solidFill>
                <a:latin typeface="Tahoma"/>
                <a:cs typeface="Tahoma"/>
              </a:rPr>
              <a:t>of</a:t>
            </a:r>
            <a:r>
              <a:rPr dirty="0" sz="1800" spc="-10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Containers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725"/>
              </a:spcBef>
            </a:pPr>
            <a:r>
              <a:rPr dirty="0" sz="2000">
                <a:latin typeface="Calibri"/>
                <a:cs typeface="Calibri"/>
              </a:rPr>
              <a:t>Groups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more tightly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coupled containers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share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 same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network </a:t>
            </a:r>
            <a:r>
              <a:rPr dirty="0" sz="2000">
                <a:latin typeface="Calibri"/>
                <a:cs typeface="Calibri"/>
              </a:rPr>
              <a:t>namespace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storage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6624701" y="4272026"/>
            <a:ext cx="4872355" cy="923290"/>
          </a:xfrm>
          <a:custGeom>
            <a:avLst/>
            <a:gdLst/>
            <a:ahLst/>
            <a:cxnLst/>
            <a:rect l="l" t="t" r="r" b="b"/>
            <a:pathLst>
              <a:path w="4872355" h="923289">
                <a:moveTo>
                  <a:pt x="0" y="0"/>
                </a:moveTo>
                <a:lnTo>
                  <a:pt x="452500" y="922782"/>
                </a:lnTo>
              </a:path>
              <a:path w="4872355" h="923289">
                <a:moveTo>
                  <a:pt x="447675" y="922401"/>
                </a:moveTo>
                <a:lnTo>
                  <a:pt x="4872228" y="914400"/>
                </a:lnTo>
              </a:path>
            </a:pathLst>
          </a:custGeom>
          <a:ln w="635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7155433" y="5242305"/>
            <a:ext cx="4318000" cy="6400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Calibri"/>
                <a:cs typeface="Calibri"/>
              </a:rPr>
              <a:t>Go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through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phases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like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Pending,</a:t>
            </a:r>
            <a:r>
              <a:rPr dirty="0" sz="2000" spc="-10">
                <a:latin typeface="Calibri"/>
                <a:cs typeface="Calibri"/>
              </a:rPr>
              <a:t> Running,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alibri"/>
                <a:cs typeface="Calibri"/>
              </a:rPr>
              <a:t>Succeeded,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Failed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155433" y="4858448"/>
            <a:ext cx="9391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Lifecycle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604837" y="3490976"/>
            <a:ext cx="4510405" cy="923925"/>
          </a:xfrm>
          <a:custGeom>
            <a:avLst/>
            <a:gdLst/>
            <a:ahLst/>
            <a:cxnLst/>
            <a:rect l="l" t="t" r="r" b="b"/>
            <a:pathLst>
              <a:path w="4510405" h="923925">
                <a:moveTo>
                  <a:pt x="4510214" y="0"/>
                </a:moveTo>
                <a:lnTo>
                  <a:pt x="4057713" y="922782"/>
                </a:lnTo>
              </a:path>
              <a:path w="4510405" h="923925">
                <a:moveTo>
                  <a:pt x="0" y="923925"/>
                </a:moveTo>
                <a:lnTo>
                  <a:pt x="4061904" y="923925"/>
                </a:lnTo>
              </a:path>
            </a:pathLst>
          </a:custGeom>
          <a:ln w="635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680402" y="4432617"/>
            <a:ext cx="3943350" cy="9455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Dynamically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created,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destroyed,</a:t>
            </a:r>
            <a:r>
              <a:rPr dirty="0" sz="2000" spc="-25">
                <a:latin typeface="Calibri"/>
                <a:cs typeface="Calibri"/>
              </a:rPr>
              <a:t> or </a:t>
            </a:r>
            <a:r>
              <a:rPr dirty="0" sz="2000">
                <a:latin typeface="Calibri"/>
                <a:cs typeface="Calibri"/>
              </a:rPr>
              <a:t>replaced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response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scaling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needs, resource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limitations,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failures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680402" y="4066857"/>
            <a:ext cx="1824989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Ephemeral</a:t>
            </a:r>
            <a:r>
              <a:rPr dirty="0" sz="1800" spc="-12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Nature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929000" y="3510026"/>
            <a:ext cx="6334125" cy="0"/>
          </a:xfrm>
          <a:custGeom>
            <a:avLst/>
            <a:gdLst/>
            <a:ahLst/>
            <a:cxnLst/>
            <a:rect l="l" t="t" r="r" b="b"/>
            <a:pathLst>
              <a:path w="6334125" h="0">
                <a:moveTo>
                  <a:pt x="0" y="0"/>
                </a:moveTo>
                <a:lnTo>
                  <a:pt x="1849120" y="0"/>
                </a:lnTo>
              </a:path>
              <a:path w="6334125" h="0">
                <a:moveTo>
                  <a:pt x="2295525" y="0"/>
                </a:moveTo>
                <a:lnTo>
                  <a:pt x="4144645" y="0"/>
                </a:lnTo>
              </a:path>
              <a:path w="6334125" h="0">
                <a:moveTo>
                  <a:pt x="4800600" y="0"/>
                </a:moveTo>
                <a:lnTo>
                  <a:pt x="633412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451350">
              <a:lnSpc>
                <a:spcPct val="100000"/>
              </a:lnSpc>
              <a:spcBef>
                <a:spcPts val="130"/>
              </a:spcBef>
            </a:pPr>
            <a:r>
              <a:rPr dirty="0" spc="60"/>
              <a:t>Pods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2038350" y="2952750"/>
            <a:ext cx="8126730" cy="1076325"/>
            <a:chOff x="2038350" y="2952750"/>
            <a:chExt cx="8126730" cy="1076325"/>
          </a:xfrm>
        </p:grpSpPr>
        <p:sp>
          <p:nvSpPr>
            <p:cNvPr id="5" name="object 5" descr=""/>
            <p:cNvSpPr/>
            <p:nvPr/>
          </p:nvSpPr>
          <p:spPr>
            <a:xfrm>
              <a:off x="2038350" y="3262312"/>
              <a:ext cx="671830" cy="681355"/>
            </a:xfrm>
            <a:custGeom>
              <a:avLst/>
              <a:gdLst/>
              <a:ahLst/>
              <a:cxnLst/>
              <a:rect l="l" t="t" r="r" b="b"/>
              <a:pathLst>
                <a:path w="671830" h="681354">
                  <a:moveTo>
                    <a:pt x="671512" y="0"/>
                  </a:moveTo>
                  <a:lnTo>
                    <a:pt x="0" y="0"/>
                  </a:lnTo>
                  <a:lnTo>
                    <a:pt x="0" y="681037"/>
                  </a:lnTo>
                  <a:lnTo>
                    <a:pt x="671512" y="681037"/>
                  </a:lnTo>
                  <a:lnTo>
                    <a:pt x="671512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709926" y="3038475"/>
              <a:ext cx="224154" cy="904875"/>
            </a:xfrm>
            <a:custGeom>
              <a:avLst/>
              <a:gdLst/>
              <a:ahLst/>
              <a:cxnLst/>
              <a:rect l="l" t="t" r="r" b="b"/>
              <a:pathLst>
                <a:path w="224155" h="904875">
                  <a:moveTo>
                    <a:pt x="223774" y="0"/>
                  </a:moveTo>
                  <a:lnTo>
                    <a:pt x="0" y="223900"/>
                  </a:lnTo>
                  <a:lnTo>
                    <a:pt x="0" y="904875"/>
                  </a:lnTo>
                  <a:lnTo>
                    <a:pt x="223774" y="681101"/>
                  </a:lnTo>
                  <a:lnTo>
                    <a:pt x="223774" y="0"/>
                  </a:lnTo>
                  <a:close/>
                </a:path>
              </a:pathLst>
            </a:custGeom>
            <a:solidFill>
              <a:srgbClr val="2856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038350" y="3038475"/>
              <a:ext cx="895350" cy="224154"/>
            </a:xfrm>
            <a:custGeom>
              <a:avLst/>
              <a:gdLst/>
              <a:ahLst/>
              <a:cxnLst/>
              <a:rect l="l" t="t" r="r" b="b"/>
              <a:pathLst>
                <a:path w="895350" h="224154">
                  <a:moveTo>
                    <a:pt x="895350" y="0"/>
                  </a:moveTo>
                  <a:lnTo>
                    <a:pt x="223900" y="0"/>
                  </a:lnTo>
                  <a:lnTo>
                    <a:pt x="0" y="223900"/>
                  </a:lnTo>
                  <a:lnTo>
                    <a:pt x="671576" y="223900"/>
                  </a:lnTo>
                  <a:lnTo>
                    <a:pt x="895350" y="0"/>
                  </a:lnTo>
                  <a:close/>
                </a:path>
              </a:pathLst>
            </a:custGeom>
            <a:solidFill>
              <a:srgbClr val="5A88E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5775" y="2952750"/>
              <a:ext cx="1114425" cy="107632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81800" y="2952750"/>
              <a:ext cx="1114425" cy="1076325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9263126" y="3267138"/>
              <a:ext cx="671830" cy="681355"/>
            </a:xfrm>
            <a:custGeom>
              <a:avLst/>
              <a:gdLst/>
              <a:ahLst/>
              <a:cxnLst/>
              <a:rect l="l" t="t" r="r" b="b"/>
              <a:pathLst>
                <a:path w="671829" h="681354">
                  <a:moveTo>
                    <a:pt x="671512" y="0"/>
                  </a:moveTo>
                  <a:lnTo>
                    <a:pt x="0" y="0"/>
                  </a:lnTo>
                  <a:lnTo>
                    <a:pt x="0" y="681037"/>
                  </a:lnTo>
                  <a:lnTo>
                    <a:pt x="671512" y="681037"/>
                  </a:lnTo>
                  <a:lnTo>
                    <a:pt x="67151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934575" y="3043301"/>
              <a:ext cx="224154" cy="904875"/>
            </a:xfrm>
            <a:custGeom>
              <a:avLst/>
              <a:gdLst/>
              <a:ahLst/>
              <a:cxnLst/>
              <a:rect l="l" t="t" r="r" b="b"/>
              <a:pathLst>
                <a:path w="224154" h="904875">
                  <a:moveTo>
                    <a:pt x="223900" y="0"/>
                  </a:moveTo>
                  <a:lnTo>
                    <a:pt x="0" y="223774"/>
                  </a:lnTo>
                  <a:lnTo>
                    <a:pt x="0" y="904875"/>
                  </a:lnTo>
                  <a:lnTo>
                    <a:pt x="223900" y="680974"/>
                  </a:lnTo>
                  <a:lnTo>
                    <a:pt x="223900" y="0"/>
                  </a:lnTo>
                  <a:close/>
                </a:path>
              </a:pathLst>
            </a:custGeom>
            <a:solidFill>
              <a:srgbClr val="B9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263126" y="3043301"/>
              <a:ext cx="895350" cy="224154"/>
            </a:xfrm>
            <a:custGeom>
              <a:avLst/>
              <a:gdLst/>
              <a:ahLst/>
              <a:cxnLst/>
              <a:rect l="l" t="t" r="r" b="b"/>
              <a:pathLst>
                <a:path w="895350" h="224154">
                  <a:moveTo>
                    <a:pt x="895350" y="0"/>
                  </a:moveTo>
                  <a:lnTo>
                    <a:pt x="223774" y="0"/>
                  </a:lnTo>
                  <a:lnTo>
                    <a:pt x="0" y="223774"/>
                  </a:lnTo>
                  <a:lnTo>
                    <a:pt x="671449" y="223774"/>
                  </a:lnTo>
                  <a:lnTo>
                    <a:pt x="89535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263126" y="3043301"/>
              <a:ext cx="895350" cy="904875"/>
            </a:xfrm>
            <a:custGeom>
              <a:avLst/>
              <a:gdLst/>
              <a:ahLst/>
              <a:cxnLst/>
              <a:rect l="l" t="t" r="r" b="b"/>
              <a:pathLst>
                <a:path w="895350" h="904875">
                  <a:moveTo>
                    <a:pt x="0" y="223774"/>
                  </a:moveTo>
                  <a:lnTo>
                    <a:pt x="223774" y="0"/>
                  </a:lnTo>
                  <a:lnTo>
                    <a:pt x="895350" y="0"/>
                  </a:lnTo>
                  <a:lnTo>
                    <a:pt x="895350" y="680974"/>
                  </a:lnTo>
                  <a:lnTo>
                    <a:pt x="671449" y="904875"/>
                  </a:lnTo>
                  <a:lnTo>
                    <a:pt x="0" y="904875"/>
                  </a:lnTo>
                  <a:lnTo>
                    <a:pt x="0" y="223774"/>
                  </a:lnTo>
                  <a:close/>
                </a:path>
                <a:path w="895350" h="904875">
                  <a:moveTo>
                    <a:pt x="0" y="223774"/>
                  </a:moveTo>
                  <a:lnTo>
                    <a:pt x="671449" y="223774"/>
                  </a:lnTo>
                  <a:lnTo>
                    <a:pt x="895350" y="0"/>
                  </a:lnTo>
                </a:path>
                <a:path w="895350" h="904875">
                  <a:moveTo>
                    <a:pt x="671449" y="223774"/>
                  </a:moveTo>
                  <a:lnTo>
                    <a:pt x="671449" y="904875"/>
                  </a:lnTo>
                </a:path>
              </a:pathLst>
            </a:custGeom>
            <a:ln w="12700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2051685" y="4064952"/>
            <a:ext cx="8750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Creation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2" name="object 2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5" name="object 15" descr=""/>
          <p:cNvSpPr txBox="1"/>
          <p:nvPr/>
        </p:nvSpPr>
        <p:spPr>
          <a:xfrm>
            <a:off x="4296409" y="4064952"/>
            <a:ext cx="11283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Scheduling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506844" y="4064952"/>
            <a:ext cx="166751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Containerization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092183" y="4074477"/>
            <a:ext cx="12350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Termination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325499" y="4590478"/>
            <a:ext cx="2326640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2700" marR="5080" indent="-1905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Creation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via </a:t>
            </a:r>
            <a:r>
              <a:rPr dirty="0" sz="2000" spc="-10">
                <a:latin typeface="Calibri"/>
                <a:cs typeface="Calibri"/>
              </a:rPr>
              <a:t>imperative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commands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YAML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manifest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file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312795" y="2054542"/>
            <a:ext cx="309880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07645" marR="5080" indent="-19558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Assigns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suitable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based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resource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requirements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128765" y="4590478"/>
            <a:ext cx="2427605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2065" marR="5080" indent="-508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Kubelet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pulls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images, creates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containers,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and </a:t>
            </a:r>
            <a:r>
              <a:rPr dirty="0" sz="2000">
                <a:latin typeface="Calibri"/>
                <a:cs typeface="Calibri"/>
              </a:rPr>
              <a:t>starts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them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309356" y="2054542"/>
            <a:ext cx="281051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77470" marR="5080" indent="-65405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Occurs via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deletion,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restart </a:t>
            </a:r>
            <a:r>
              <a:rPr dirty="0" sz="2000" spc="-20">
                <a:latin typeface="Calibri"/>
                <a:cs typeface="Calibri"/>
              </a:rPr>
              <a:t>policy,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errors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DDF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4" name="object 4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1749" y="38100"/>
              <a:ext cx="6924675" cy="458152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52826" y="5035550"/>
            <a:ext cx="1948814" cy="9410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solidFill>
                  <a:srgbClr val="000000"/>
                </a:solidFill>
              </a:rPr>
              <a:t>Demo</a:t>
            </a:r>
            <a:endParaRPr sz="6000"/>
          </a:p>
        </p:txBody>
      </p:sp>
      <p:grpSp>
        <p:nvGrpSpPr>
          <p:cNvPr id="10" name="object 10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11" name="object 11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767704" y="5378450"/>
            <a:ext cx="79629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50">
                <a:latin typeface="Tahoma"/>
                <a:cs typeface="Tahoma"/>
              </a:rPr>
              <a:t>Pods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6940" y="2804794"/>
            <a:ext cx="529209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00">
                <a:solidFill>
                  <a:srgbClr val="FFFFFF"/>
                </a:solidFill>
              </a:rPr>
              <a:t>ReplicaSets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052951" y="2319401"/>
              <a:ext cx="4067175" cy="3190875"/>
            </a:xfrm>
            <a:custGeom>
              <a:avLst/>
              <a:gdLst/>
              <a:ahLst/>
              <a:cxnLst/>
              <a:rect l="l" t="t" r="r" b="b"/>
              <a:pathLst>
                <a:path w="4067175" h="3190875">
                  <a:moveTo>
                    <a:pt x="0" y="208914"/>
                  </a:moveTo>
                  <a:lnTo>
                    <a:pt x="5514" y="160993"/>
                  </a:lnTo>
                  <a:lnTo>
                    <a:pt x="21223" y="117012"/>
                  </a:lnTo>
                  <a:lnTo>
                    <a:pt x="45876" y="78223"/>
                  </a:lnTo>
                  <a:lnTo>
                    <a:pt x="78223" y="45876"/>
                  </a:lnTo>
                  <a:lnTo>
                    <a:pt x="117012" y="21223"/>
                  </a:lnTo>
                  <a:lnTo>
                    <a:pt x="160993" y="5514"/>
                  </a:lnTo>
                  <a:lnTo>
                    <a:pt x="208914" y="0"/>
                  </a:lnTo>
                  <a:lnTo>
                    <a:pt x="3858132" y="0"/>
                  </a:lnTo>
                  <a:lnTo>
                    <a:pt x="3906061" y="5514"/>
                  </a:lnTo>
                  <a:lnTo>
                    <a:pt x="3950061" y="21223"/>
                  </a:lnTo>
                  <a:lnTo>
                    <a:pt x="3988874" y="45876"/>
                  </a:lnTo>
                  <a:lnTo>
                    <a:pt x="4021248" y="78223"/>
                  </a:lnTo>
                  <a:lnTo>
                    <a:pt x="4045926" y="117012"/>
                  </a:lnTo>
                  <a:lnTo>
                    <a:pt x="4061653" y="160993"/>
                  </a:lnTo>
                  <a:lnTo>
                    <a:pt x="4067175" y="208914"/>
                  </a:lnTo>
                  <a:lnTo>
                    <a:pt x="4067175" y="2981833"/>
                  </a:lnTo>
                  <a:lnTo>
                    <a:pt x="4061653" y="3029761"/>
                  </a:lnTo>
                  <a:lnTo>
                    <a:pt x="4045926" y="3073761"/>
                  </a:lnTo>
                  <a:lnTo>
                    <a:pt x="4021248" y="3112574"/>
                  </a:lnTo>
                  <a:lnTo>
                    <a:pt x="3988874" y="3144948"/>
                  </a:lnTo>
                  <a:lnTo>
                    <a:pt x="3950061" y="3169626"/>
                  </a:lnTo>
                  <a:lnTo>
                    <a:pt x="3906061" y="3185353"/>
                  </a:lnTo>
                  <a:lnTo>
                    <a:pt x="3858132" y="3190875"/>
                  </a:lnTo>
                  <a:lnTo>
                    <a:pt x="208914" y="3190875"/>
                  </a:lnTo>
                  <a:lnTo>
                    <a:pt x="160993" y="3185353"/>
                  </a:lnTo>
                  <a:lnTo>
                    <a:pt x="117012" y="3169626"/>
                  </a:lnTo>
                  <a:lnTo>
                    <a:pt x="78223" y="3144948"/>
                  </a:lnTo>
                  <a:lnTo>
                    <a:pt x="45876" y="3112574"/>
                  </a:lnTo>
                  <a:lnTo>
                    <a:pt x="21223" y="3073761"/>
                  </a:lnTo>
                  <a:lnTo>
                    <a:pt x="5514" y="3029761"/>
                  </a:lnTo>
                  <a:lnTo>
                    <a:pt x="0" y="2981833"/>
                  </a:lnTo>
                  <a:lnTo>
                    <a:pt x="0" y="208914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684270">
              <a:lnSpc>
                <a:spcPct val="100000"/>
              </a:lnSpc>
              <a:spcBef>
                <a:spcPts val="130"/>
              </a:spcBef>
            </a:pPr>
            <a:r>
              <a:rPr dirty="0" spc="65"/>
              <a:t>ReplicaSets</a:t>
            </a:r>
          </a:p>
        </p:txBody>
      </p:sp>
      <p:grpSp>
        <p:nvGrpSpPr>
          <p:cNvPr id="9" name="object 9" descr=""/>
          <p:cNvGrpSpPr/>
          <p:nvPr/>
        </p:nvGrpSpPr>
        <p:grpSpPr>
          <a:xfrm>
            <a:off x="4352925" y="1733550"/>
            <a:ext cx="2764155" cy="3497579"/>
            <a:chOff x="4352925" y="1733550"/>
            <a:chExt cx="2764155" cy="3497579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4500" y="1733550"/>
              <a:ext cx="1143000" cy="1114425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5053076" y="3786251"/>
              <a:ext cx="2057400" cy="1438275"/>
            </a:xfrm>
            <a:custGeom>
              <a:avLst/>
              <a:gdLst/>
              <a:ahLst/>
              <a:cxnLst/>
              <a:rect l="l" t="t" r="r" b="b"/>
              <a:pathLst>
                <a:path w="2057400" h="1438275">
                  <a:moveTo>
                    <a:pt x="0" y="94106"/>
                  </a:moveTo>
                  <a:lnTo>
                    <a:pt x="7399" y="57489"/>
                  </a:lnTo>
                  <a:lnTo>
                    <a:pt x="27574" y="27574"/>
                  </a:lnTo>
                  <a:lnTo>
                    <a:pt x="57489" y="7399"/>
                  </a:lnTo>
                  <a:lnTo>
                    <a:pt x="94107" y="0"/>
                  </a:lnTo>
                  <a:lnTo>
                    <a:pt x="1963166" y="0"/>
                  </a:lnTo>
                  <a:lnTo>
                    <a:pt x="1999803" y="7399"/>
                  </a:lnTo>
                  <a:lnTo>
                    <a:pt x="2029761" y="27574"/>
                  </a:lnTo>
                  <a:lnTo>
                    <a:pt x="2049980" y="57489"/>
                  </a:lnTo>
                  <a:lnTo>
                    <a:pt x="2057400" y="94106"/>
                  </a:lnTo>
                  <a:lnTo>
                    <a:pt x="2057400" y="1344041"/>
                  </a:lnTo>
                  <a:lnTo>
                    <a:pt x="2049980" y="1380678"/>
                  </a:lnTo>
                  <a:lnTo>
                    <a:pt x="2029761" y="1410636"/>
                  </a:lnTo>
                  <a:lnTo>
                    <a:pt x="1999803" y="1430855"/>
                  </a:lnTo>
                  <a:lnTo>
                    <a:pt x="1963166" y="1438275"/>
                  </a:lnTo>
                  <a:lnTo>
                    <a:pt x="94107" y="1438275"/>
                  </a:lnTo>
                  <a:lnTo>
                    <a:pt x="57489" y="1430855"/>
                  </a:lnTo>
                  <a:lnTo>
                    <a:pt x="27574" y="1410636"/>
                  </a:lnTo>
                  <a:lnTo>
                    <a:pt x="7399" y="1380678"/>
                  </a:lnTo>
                  <a:lnTo>
                    <a:pt x="0" y="1344041"/>
                  </a:lnTo>
                  <a:lnTo>
                    <a:pt x="0" y="94106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6300" y="3429000"/>
              <a:ext cx="714375" cy="69532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9707" y="4171950"/>
              <a:ext cx="614484" cy="64770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6194934" y="4108958"/>
              <a:ext cx="374650" cy="374015"/>
            </a:xfrm>
            <a:custGeom>
              <a:avLst/>
              <a:gdLst/>
              <a:ahLst/>
              <a:cxnLst/>
              <a:rect l="l" t="t" r="r" b="b"/>
              <a:pathLst>
                <a:path w="374650" h="374014">
                  <a:moveTo>
                    <a:pt x="262812" y="321076"/>
                  </a:moveTo>
                  <a:lnTo>
                    <a:pt x="111612" y="321076"/>
                  </a:lnTo>
                  <a:lnTo>
                    <a:pt x="119963" y="325397"/>
                  </a:lnTo>
                  <a:lnTo>
                    <a:pt x="128519" y="329254"/>
                  </a:lnTo>
                  <a:lnTo>
                    <a:pt x="137282" y="332595"/>
                  </a:lnTo>
                  <a:lnTo>
                    <a:pt x="146251" y="335370"/>
                  </a:lnTo>
                  <a:lnTo>
                    <a:pt x="165494" y="373855"/>
                  </a:lnTo>
                  <a:lnTo>
                    <a:pt x="209480" y="373855"/>
                  </a:lnTo>
                  <a:lnTo>
                    <a:pt x="228723" y="335370"/>
                  </a:lnTo>
                  <a:lnTo>
                    <a:pt x="237683" y="332595"/>
                  </a:lnTo>
                  <a:lnTo>
                    <a:pt x="246386" y="329254"/>
                  </a:lnTo>
                  <a:lnTo>
                    <a:pt x="254779" y="325397"/>
                  </a:lnTo>
                  <a:lnTo>
                    <a:pt x="262812" y="321076"/>
                  </a:lnTo>
                  <a:close/>
                </a:path>
                <a:path w="374650" h="374014">
                  <a:moveTo>
                    <a:pt x="70376" y="39034"/>
                  </a:moveTo>
                  <a:lnTo>
                    <a:pt x="39036" y="70372"/>
                  </a:lnTo>
                  <a:lnTo>
                    <a:pt x="52782" y="111606"/>
                  </a:lnTo>
                  <a:lnTo>
                    <a:pt x="48461" y="119956"/>
                  </a:lnTo>
                  <a:lnTo>
                    <a:pt x="44603" y="128512"/>
                  </a:lnTo>
                  <a:lnTo>
                    <a:pt x="41261" y="137275"/>
                  </a:lnTo>
                  <a:lnTo>
                    <a:pt x="38487" y="146243"/>
                  </a:lnTo>
                  <a:lnTo>
                    <a:pt x="0" y="164936"/>
                  </a:lnTo>
                  <a:lnTo>
                    <a:pt x="0" y="208919"/>
                  </a:lnTo>
                  <a:lnTo>
                    <a:pt x="38487" y="228161"/>
                  </a:lnTo>
                  <a:lnTo>
                    <a:pt x="41262" y="237121"/>
                  </a:lnTo>
                  <a:lnTo>
                    <a:pt x="44603" y="245823"/>
                  </a:lnTo>
                  <a:lnTo>
                    <a:pt x="48461" y="254216"/>
                  </a:lnTo>
                  <a:lnTo>
                    <a:pt x="52782" y="262248"/>
                  </a:lnTo>
                  <a:lnTo>
                    <a:pt x="39037" y="303482"/>
                  </a:lnTo>
                  <a:lnTo>
                    <a:pt x="70376" y="334820"/>
                  </a:lnTo>
                  <a:lnTo>
                    <a:pt x="111612" y="321076"/>
                  </a:lnTo>
                  <a:lnTo>
                    <a:pt x="317793" y="321076"/>
                  </a:lnTo>
                  <a:lnTo>
                    <a:pt x="335387" y="303482"/>
                  </a:lnTo>
                  <a:lnTo>
                    <a:pt x="321642" y="262248"/>
                  </a:lnTo>
                  <a:lnTo>
                    <a:pt x="325963" y="253898"/>
                  </a:lnTo>
                  <a:lnTo>
                    <a:pt x="326412" y="252902"/>
                  </a:lnTo>
                  <a:lnTo>
                    <a:pt x="186937" y="252902"/>
                  </a:lnTo>
                  <a:lnTo>
                    <a:pt x="161319" y="247696"/>
                  </a:lnTo>
                  <a:lnTo>
                    <a:pt x="140340" y="233522"/>
                  </a:lnTo>
                  <a:lnTo>
                    <a:pt x="126165" y="212544"/>
                  </a:lnTo>
                  <a:lnTo>
                    <a:pt x="120959" y="186927"/>
                  </a:lnTo>
                  <a:lnTo>
                    <a:pt x="126165" y="161311"/>
                  </a:lnTo>
                  <a:lnTo>
                    <a:pt x="140340" y="140333"/>
                  </a:lnTo>
                  <a:lnTo>
                    <a:pt x="161319" y="126159"/>
                  </a:lnTo>
                  <a:lnTo>
                    <a:pt x="186937" y="120953"/>
                  </a:lnTo>
                  <a:lnTo>
                    <a:pt x="326017" y="120953"/>
                  </a:lnTo>
                  <a:lnTo>
                    <a:pt x="325413" y="119639"/>
                  </a:lnTo>
                  <a:lnTo>
                    <a:pt x="321092" y="111606"/>
                  </a:lnTo>
                  <a:lnTo>
                    <a:pt x="334837" y="70372"/>
                  </a:lnTo>
                  <a:lnTo>
                    <a:pt x="317243" y="52779"/>
                  </a:lnTo>
                  <a:lnTo>
                    <a:pt x="111612" y="52779"/>
                  </a:lnTo>
                  <a:lnTo>
                    <a:pt x="70376" y="39034"/>
                  </a:lnTo>
                  <a:close/>
                </a:path>
                <a:path w="374650" h="374014">
                  <a:moveTo>
                    <a:pt x="317793" y="321076"/>
                  </a:moveTo>
                  <a:lnTo>
                    <a:pt x="262812" y="321076"/>
                  </a:lnTo>
                  <a:lnTo>
                    <a:pt x="304048" y="334820"/>
                  </a:lnTo>
                  <a:lnTo>
                    <a:pt x="317793" y="321076"/>
                  </a:lnTo>
                  <a:close/>
                </a:path>
                <a:path w="374650" h="374014">
                  <a:moveTo>
                    <a:pt x="326017" y="120953"/>
                  </a:moveTo>
                  <a:lnTo>
                    <a:pt x="186937" y="120953"/>
                  </a:lnTo>
                  <a:lnTo>
                    <a:pt x="212555" y="126159"/>
                  </a:lnTo>
                  <a:lnTo>
                    <a:pt x="233534" y="140333"/>
                  </a:lnTo>
                  <a:lnTo>
                    <a:pt x="247709" y="161311"/>
                  </a:lnTo>
                  <a:lnTo>
                    <a:pt x="252915" y="186927"/>
                  </a:lnTo>
                  <a:lnTo>
                    <a:pt x="247709" y="212544"/>
                  </a:lnTo>
                  <a:lnTo>
                    <a:pt x="233534" y="233522"/>
                  </a:lnTo>
                  <a:lnTo>
                    <a:pt x="212555" y="247696"/>
                  </a:lnTo>
                  <a:lnTo>
                    <a:pt x="186937" y="252902"/>
                  </a:lnTo>
                  <a:lnTo>
                    <a:pt x="326412" y="252902"/>
                  </a:lnTo>
                  <a:lnTo>
                    <a:pt x="329820" y="245342"/>
                  </a:lnTo>
                  <a:lnTo>
                    <a:pt x="333162" y="236580"/>
                  </a:lnTo>
                  <a:lnTo>
                    <a:pt x="335937" y="227612"/>
                  </a:lnTo>
                  <a:lnTo>
                    <a:pt x="374424" y="208369"/>
                  </a:lnTo>
                  <a:lnTo>
                    <a:pt x="374424" y="164386"/>
                  </a:lnTo>
                  <a:lnTo>
                    <a:pt x="335387" y="145693"/>
                  </a:lnTo>
                  <a:lnTo>
                    <a:pt x="332612" y="136733"/>
                  </a:lnTo>
                  <a:lnTo>
                    <a:pt x="329270" y="128031"/>
                  </a:lnTo>
                  <a:lnTo>
                    <a:pt x="326017" y="120953"/>
                  </a:lnTo>
                  <a:close/>
                </a:path>
                <a:path w="374650" h="374014">
                  <a:moveTo>
                    <a:pt x="208929" y="0"/>
                  </a:moveTo>
                  <a:lnTo>
                    <a:pt x="164944" y="0"/>
                  </a:lnTo>
                  <a:lnTo>
                    <a:pt x="145700" y="38485"/>
                  </a:lnTo>
                  <a:lnTo>
                    <a:pt x="136740" y="41259"/>
                  </a:lnTo>
                  <a:lnTo>
                    <a:pt x="128038" y="44601"/>
                  </a:lnTo>
                  <a:lnTo>
                    <a:pt x="119644" y="48458"/>
                  </a:lnTo>
                  <a:lnTo>
                    <a:pt x="111612" y="52779"/>
                  </a:lnTo>
                  <a:lnTo>
                    <a:pt x="262261" y="52779"/>
                  </a:lnTo>
                  <a:lnTo>
                    <a:pt x="253911" y="48458"/>
                  </a:lnTo>
                  <a:lnTo>
                    <a:pt x="245355" y="44601"/>
                  </a:lnTo>
                  <a:lnTo>
                    <a:pt x="236592" y="41259"/>
                  </a:lnTo>
                  <a:lnTo>
                    <a:pt x="227623" y="38485"/>
                  </a:lnTo>
                  <a:lnTo>
                    <a:pt x="208929" y="0"/>
                  </a:lnTo>
                  <a:close/>
                </a:path>
                <a:path w="374650" h="374014">
                  <a:moveTo>
                    <a:pt x="303498" y="39034"/>
                  </a:moveTo>
                  <a:lnTo>
                    <a:pt x="262261" y="52779"/>
                  </a:lnTo>
                  <a:lnTo>
                    <a:pt x="317243" y="52779"/>
                  </a:lnTo>
                  <a:lnTo>
                    <a:pt x="303498" y="390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3144" y="4227163"/>
              <a:ext cx="137453" cy="137447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6194934" y="4108958"/>
              <a:ext cx="374650" cy="374015"/>
            </a:xfrm>
            <a:custGeom>
              <a:avLst/>
              <a:gdLst/>
              <a:ahLst/>
              <a:cxnLst/>
              <a:rect l="l" t="t" r="r" b="b"/>
              <a:pathLst>
                <a:path w="374650" h="374014">
                  <a:moveTo>
                    <a:pt x="335387" y="145693"/>
                  </a:moveTo>
                  <a:lnTo>
                    <a:pt x="332612" y="136733"/>
                  </a:lnTo>
                  <a:lnTo>
                    <a:pt x="329270" y="128031"/>
                  </a:lnTo>
                  <a:lnTo>
                    <a:pt x="325413" y="119639"/>
                  </a:lnTo>
                  <a:lnTo>
                    <a:pt x="321092" y="111606"/>
                  </a:lnTo>
                  <a:lnTo>
                    <a:pt x="334837" y="70372"/>
                  </a:lnTo>
                  <a:lnTo>
                    <a:pt x="303498" y="39034"/>
                  </a:lnTo>
                  <a:lnTo>
                    <a:pt x="262261" y="52779"/>
                  </a:lnTo>
                  <a:lnTo>
                    <a:pt x="253911" y="48458"/>
                  </a:lnTo>
                  <a:lnTo>
                    <a:pt x="245355" y="44601"/>
                  </a:lnTo>
                  <a:lnTo>
                    <a:pt x="236592" y="41259"/>
                  </a:lnTo>
                  <a:lnTo>
                    <a:pt x="227623" y="38485"/>
                  </a:lnTo>
                  <a:lnTo>
                    <a:pt x="208929" y="0"/>
                  </a:lnTo>
                  <a:lnTo>
                    <a:pt x="164944" y="0"/>
                  </a:lnTo>
                  <a:lnTo>
                    <a:pt x="145700" y="38485"/>
                  </a:lnTo>
                  <a:lnTo>
                    <a:pt x="136740" y="41259"/>
                  </a:lnTo>
                  <a:lnTo>
                    <a:pt x="128038" y="44601"/>
                  </a:lnTo>
                  <a:lnTo>
                    <a:pt x="119644" y="48458"/>
                  </a:lnTo>
                  <a:lnTo>
                    <a:pt x="111612" y="52779"/>
                  </a:lnTo>
                  <a:lnTo>
                    <a:pt x="70376" y="39034"/>
                  </a:lnTo>
                  <a:lnTo>
                    <a:pt x="39036" y="70372"/>
                  </a:lnTo>
                  <a:lnTo>
                    <a:pt x="52782" y="111606"/>
                  </a:lnTo>
                  <a:lnTo>
                    <a:pt x="48461" y="119956"/>
                  </a:lnTo>
                  <a:lnTo>
                    <a:pt x="44603" y="128512"/>
                  </a:lnTo>
                  <a:lnTo>
                    <a:pt x="41261" y="137275"/>
                  </a:lnTo>
                  <a:lnTo>
                    <a:pt x="38487" y="146243"/>
                  </a:lnTo>
                  <a:lnTo>
                    <a:pt x="0" y="164936"/>
                  </a:lnTo>
                  <a:lnTo>
                    <a:pt x="0" y="208919"/>
                  </a:lnTo>
                  <a:lnTo>
                    <a:pt x="38487" y="228161"/>
                  </a:lnTo>
                  <a:lnTo>
                    <a:pt x="41262" y="237121"/>
                  </a:lnTo>
                  <a:lnTo>
                    <a:pt x="44603" y="245823"/>
                  </a:lnTo>
                  <a:lnTo>
                    <a:pt x="48461" y="254216"/>
                  </a:lnTo>
                  <a:lnTo>
                    <a:pt x="52782" y="262248"/>
                  </a:lnTo>
                  <a:lnTo>
                    <a:pt x="39037" y="303482"/>
                  </a:lnTo>
                  <a:lnTo>
                    <a:pt x="70376" y="334820"/>
                  </a:lnTo>
                  <a:lnTo>
                    <a:pt x="111612" y="321076"/>
                  </a:lnTo>
                  <a:lnTo>
                    <a:pt x="119963" y="325397"/>
                  </a:lnTo>
                  <a:lnTo>
                    <a:pt x="128519" y="329254"/>
                  </a:lnTo>
                  <a:lnTo>
                    <a:pt x="137282" y="332595"/>
                  </a:lnTo>
                  <a:lnTo>
                    <a:pt x="146251" y="335370"/>
                  </a:lnTo>
                  <a:lnTo>
                    <a:pt x="165494" y="373855"/>
                  </a:lnTo>
                  <a:lnTo>
                    <a:pt x="209480" y="373855"/>
                  </a:lnTo>
                  <a:lnTo>
                    <a:pt x="228723" y="335370"/>
                  </a:lnTo>
                  <a:lnTo>
                    <a:pt x="237683" y="332595"/>
                  </a:lnTo>
                  <a:lnTo>
                    <a:pt x="246386" y="329254"/>
                  </a:lnTo>
                  <a:lnTo>
                    <a:pt x="254779" y="325397"/>
                  </a:lnTo>
                  <a:lnTo>
                    <a:pt x="262812" y="321076"/>
                  </a:lnTo>
                  <a:lnTo>
                    <a:pt x="304048" y="334820"/>
                  </a:lnTo>
                  <a:lnTo>
                    <a:pt x="335387" y="303482"/>
                  </a:lnTo>
                  <a:lnTo>
                    <a:pt x="321642" y="262248"/>
                  </a:lnTo>
                  <a:lnTo>
                    <a:pt x="325963" y="253898"/>
                  </a:lnTo>
                  <a:lnTo>
                    <a:pt x="329820" y="245342"/>
                  </a:lnTo>
                  <a:lnTo>
                    <a:pt x="333162" y="236580"/>
                  </a:lnTo>
                  <a:lnTo>
                    <a:pt x="335937" y="227612"/>
                  </a:lnTo>
                  <a:lnTo>
                    <a:pt x="374424" y="208369"/>
                  </a:lnTo>
                  <a:lnTo>
                    <a:pt x="374424" y="164386"/>
                  </a:lnTo>
                  <a:lnTo>
                    <a:pt x="335387" y="145693"/>
                  </a:lnTo>
                  <a:close/>
                </a:path>
              </a:pathLst>
            </a:custGeom>
            <a:ln w="5498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52925" y="3057525"/>
              <a:ext cx="695325" cy="742950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634" y="2804794"/>
            <a:ext cx="432816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05">
                <a:solidFill>
                  <a:srgbClr val="FFFFFF"/>
                </a:solidFill>
              </a:rPr>
              <a:t>Section:</a:t>
            </a:r>
            <a:r>
              <a:rPr dirty="0" sz="8000" spc="-869">
                <a:solidFill>
                  <a:srgbClr val="FFFFFF"/>
                </a:solidFill>
              </a:rPr>
              <a:t> </a:t>
            </a:r>
            <a:r>
              <a:rPr dirty="0" sz="8000" spc="-1625">
                <a:solidFill>
                  <a:srgbClr val="FFFFFF"/>
                </a:solidFill>
              </a:rPr>
              <a:t>1</a:t>
            </a:r>
            <a:endParaRPr sz="80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273935">
              <a:lnSpc>
                <a:spcPct val="100000"/>
              </a:lnSpc>
              <a:spcBef>
                <a:spcPts val="130"/>
              </a:spcBef>
            </a:pPr>
            <a:r>
              <a:rPr dirty="0" spc="-45"/>
              <a:t>How</a:t>
            </a:r>
            <a:r>
              <a:rPr dirty="0" spc="-409"/>
              <a:t> </a:t>
            </a:r>
            <a:r>
              <a:rPr dirty="0" spc="75"/>
              <a:t>ReplicaSets</a:t>
            </a:r>
            <a:r>
              <a:rPr dirty="0" spc="-434"/>
              <a:t> </a:t>
            </a:r>
            <a:r>
              <a:rPr dirty="0" spc="-10"/>
              <a:t>Works?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7825" y="2247773"/>
            <a:ext cx="2347976" cy="235750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218054" y="2963227"/>
            <a:ext cx="1216660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Define ReplicaSet Object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4900" y="2247773"/>
            <a:ext cx="2357501" cy="2357501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367654" y="3115881"/>
            <a:ext cx="146304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29845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Monitor </a:t>
            </a:r>
            <a:r>
              <a:rPr dirty="0" sz="2000" spc="-30">
                <a:solidFill>
                  <a:srgbClr val="FFFFFF"/>
                </a:solidFill>
                <a:latin typeface="Tahoma"/>
                <a:cs typeface="Tahoma"/>
              </a:rPr>
              <a:t>running</a:t>
            </a:r>
            <a:r>
              <a:rPr dirty="0" sz="2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ahoma"/>
                <a:cs typeface="Tahoma"/>
              </a:rPr>
              <a:t>Pods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91500" y="2247773"/>
            <a:ext cx="2347976" cy="2357501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8813800" y="3115881"/>
            <a:ext cx="112268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56845" marR="5080" indent="-14478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Effortless Scaling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414905">
              <a:lnSpc>
                <a:spcPct val="100000"/>
              </a:lnSpc>
              <a:spcBef>
                <a:spcPts val="130"/>
              </a:spcBef>
            </a:pPr>
            <a:r>
              <a:rPr dirty="0" spc="90"/>
              <a:t>Benefits</a:t>
            </a:r>
            <a:r>
              <a:rPr dirty="0" spc="-375"/>
              <a:t> </a:t>
            </a:r>
            <a:r>
              <a:rPr dirty="0" spc="85"/>
              <a:t>of</a:t>
            </a:r>
            <a:r>
              <a:rPr dirty="0" spc="-459"/>
              <a:t> </a:t>
            </a:r>
            <a:r>
              <a:rPr dirty="0" spc="65"/>
              <a:t>ReplicaSets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438338" y="2162238"/>
            <a:ext cx="2514600" cy="2971800"/>
            <a:chOff x="1438338" y="2162238"/>
            <a:chExt cx="2514600" cy="2971800"/>
          </a:xfrm>
        </p:grpSpPr>
        <p:sp>
          <p:nvSpPr>
            <p:cNvPr id="4" name="object 4" descr=""/>
            <p:cNvSpPr/>
            <p:nvPr/>
          </p:nvSpPr>
          <p:spPr>
            <a:xfrm>
              <a:off x="1452625" y="2176526"/>
              <a:ext cx="2486025" cy="2943225"/>
            </a:xfrm>
            <a:custGeom>
              <a:avLst/>
              <a:gdLst/>
              <a:ahLst/>
              <a:cxnLst/>
              <a:rect l="l" t="t" r="r" b="b"/>
              <a:pathLst>
                <a:path w="2486025" h="2943225">
                  <a:moveTo>
                    <a:pt x="0" y="129032"/>
                  </a:moveTo>
                  <a:lnTo>
                    <a:pt x="10142" y="78813"/>
                  </a:lnTo>
                  <a:lnTo>
                    <a:pt x="37798" y="37798"/>
                  </a:lnTo>
                  <a:lnTo>
                    <a:pt x="78813" y="10142"/>
                  </a:lnTo>
                  <a:lnTo>
                    <a:pt x="129032" y="0"/>
                  </a:lnTo>
                  <a:lnTo>
                    <a:pt x="2356866" y="0"/>
                  </a:lnTo>
                  <a:lnTo>
                    <a:pt x="2407104" y="10142"/>
                  </a:lnTo>
                  <a:lnTo>
                    <a:pt x="2448163" y="37798"/>
                  </a:lnTo>
                  <a:lnTo>
                    <a:pt x="2475863" y="78813"/>
                  </a:lnTo>
                  <a:lnTo>
                    <a:pt x="2486025" y="129032"/>
                  </a:lnTo>
                  <a:lnTo>
                    <a:pt x="2486025" y="2814066"/>
                  </a:lnTo>
                  <a:lnTo>
                    <a:pt x="2475863" y="2864284"/>
                  </a:lnTo>
                  <a:lnTo>
                    <a:pt x="2448163" y="2905299"/>
                  </a:lnTo>
                  <a:lnTo>
                    <a:pt x="2407104" y="2932955"/>
                  </a:lnTo>
                  <a:lnTo>
                    <a:pt x="2356866" y="2943098"/>
                  </a:lnTo>
                  <a:lnTo>
                    <a:pt x="129032" y="2943098"/>
                  </a:lnTo>
                  <a:lnTo>
                    <a:pt x="78813" y="2932955"/>
                  </a:lnTo>
                  <a:lnTo>
                    <a:pt x="37798" y="2905299"/>
                  </a:lnTo>
                  <a:lnTo>
                    <a:pt x="10142" y="2864284"/>
                  </a:lnTo>
                  <a:lnTo>
                    <a:pt x="0" y="2814066"/>
                  </a:lnTo>
                  <a:lnTo>
                    <a:pt x="0" y="129032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5478" y="2814503"/>
              <a:ext cx="1290667" cy="1257568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798701" y="4668456"/>
            <a:ext cx="178053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High</a:t>
            </a:r>
            <a:r>
              <a:rPr dirty="0" sz="2000" spc="-29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Availability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848288" y="2162238"/>
            <a:ext cx="2505075" cy="2971800"/>
            <a:chOff x="4848288" y="2162238"/>
            <a:chExt cx="2505075" cy="297180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41620" y="2792151"/>
              <a:ext cx="1108758" cy="1273697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862576" y="2176526"/>
              <a:ext cx="2476500" cy="2943225"/>
            </a:xfrm>
            <a:custGeom>
              <a:avLst/>
              <a:gdLst/>
              <a:ahLst/>
              <a:cxnLst/>
              <a:rect l="l" t="t" r="r" b="b"/>
              <a:pathLst>
                <a:path w="2476500" h="2943225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2347849" y="0"/>
                  </a:lnTo>
                  <a:lnTo>
                    <a:pt x="2397900" y="10098"/>
                  </a:lnTo>
                  <a:lnTo>
                    <a:pt x="2438796" y="37639"/>
                  </a:lnTo>
                  <a:lnTo>
                    <a:pt x="2466381" y="78491"/>
                  </a:lnTo>
                  <a:lnTo>
                    <a:pt x="2476500" y="128524"/>
                  </a:lnTo>
                  <a:lnTo>
                    <a:pt x="2476500" y="2814574"/>
                  </a:lnTo>
                  <a:lnTo>
                    <a:pt x="2466381" y="2864606"/>
                  </a:lnTo>
                  <a:lnTo>
                    <a:pt x="2438796" y="2905458"/>
                  </a:lnTo>
                  <a:lnTo>
                    <a:pt x="2397900" y="2932999"/>
                  </a:lnTo>
                  <a:lnTo>
                    <a:pt x="2347849" y="2943098"/>
                  </a:lnTo>
                  <a:lnTo>
                    <a:pt x="128524" y="2943098"/>
                  </a:lnTo>
                  <a:lnTo>
                    <a:pt x="78491" y="2932999"/>
                  </a:lnTo>
                  <a:lnTo>
                    <a:pt x="37639" y="2905458"/>
                  </a:lnTo>
                  <a:lnTo>
                    <a:pt x="10098" y="2864606"/>
                  </a:lnTo>
                  <a:lnTo>
                    <a:pt x="0" y="2814574"/>
                  </a:lnTo>
                  <a:lnTo>
                    <a:pt x="0" y="128524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5514340" y="4668456"/>
            <a:ext cx="116205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Scalability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8248713" y="2162238"/>
            <a:ext cx="2514600" cy="2971800"/>
            <a:chOff x="8248713" y="2162238"/>
            <a:chExt cx="2514600" cy="2971800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22411" y="2864511"/>
              <a:ext cx="1157552" cy="1157552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8263001" y="2176526"/>
              <a:ext cx="2486025" cy="2943225"/>
            </a:xfrm>
            <a:custGeom>
              <a:avLst/>
              <a:gdLst/>
              <a:ahLst/>
              <a:cxnLst/>
              <a:rect l="l" t="t" r="r" b="b"/>
              <a:pathLst>
                <a:path w="2486025" h="2943225">
                  <a:moveTo>
                    <a:pt x="0" y="129032"/>
                  </a:moveTo>
                  <a:lnTo>
                    <a:pt x="10142" y="78813"/>
                  </a:lnTo>
                  <a:lnTo>
                    <a:pt x="37798" y="37798"/>
                  </a:lnTo>
                  <a:lnTo>
                    <a:pt x="78813" y="10142"/>
                  </a:lnTo>
                  <a:lnTo>
                    <a:pt x="129031" y="0"/>
                  </a:lnTo>
                  <a:lnTo>
                    <a:pt x="2356866" y="0"/>
                  </a:lnTo>
                  <a:lnTo>
                    <a:pt x="2407104" y="10142"/>
                  </a:lnTo>
                  <a:lnTo>
                    <a:pt x="2448163" y="37798"/>
                  </a:lnTo>
                  <a:lnTo>
                    <a:pt x="2475863" y="78813"/>
                  </a:lnTo>
                  <a:lnTo>
                    <a:pt x="2486025" y="129032"/>
                  </a:lnTo>
                  <a:lnTo>
                    <a:pt x="2486025" y="2814066"/>
                  </a:lnTo>
                  <a:lnTo>
                    <a:pt x="2475863" y="2864284"/>
                  </a:lnTo>
                  <a:lnTo>
                    <a:pt x="2448163" y="2905299"/>
                  </a:lnTo>
                  <a:lnTo>
                    <a:pt x="2407104" y="2932955"/>
                  </a:lnTo>
                  <a:lnTo>
                    <a:pt x="2356866" y="2943098"/>
                  </a:lnTo>
                  <a:lnTo>
                    <a:pt x="129031" y="2943098"/>
                  </a:lnTo>
                  <a:lnTo>
                    <a:pt x="78813" y="2932955"/>
                  </a:lnTo>
                  <a:lnTo>
                    <a:pt x="37798" y="2905299"/>
                  </a:lnTo>
                  <a:lnTo>
                    <a:pt x="10142" y="2864284"/>
                  </a:lnTo>
                  <a:lnTo>
                    <a:pt x="0" y="2814066"/>
                  </a:lnTo>
                  <a:lnTo>
                    <a:pt x="0" y="129032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8824341" y="4668456"/>
            <a:ext cx="136144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Self-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healing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DDF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4" name="object 4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1749" y="38100"/>
              <a:ext cx="6924675" cy="458152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52826" y="5035550"/>
            <a:ext cx="1948814" cy="9410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solidFill>
                  <a:srgbClr val="000000"/>
                </a:solidFill>
              </a:rPr>
              <a:t>Demo</a:t>
            </a:r>
            <a:endParaRPr sz="6000"/>
          </a:p>
        </p:txBody>
      </p:sp>
      <p:grpSp>
        <p:nvGrpSpPr>
          <p:cNvPr id="10" name="object 10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11" name="object 11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767704" y="5378450"/>
            <a:ext cx="186182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40">
                <a:latin typeface="Tahoma"/>
                <a:cs typeface="Tahoma"/>
              </a:rPr>
              <a:t>ReplicaSets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8876" y="2804794"/>
            <a:ext cx="580644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35">
                <a:solidFill>
                  <a:srgbClr val="FFFFFF"/>
                </a:solidFill>
              </a:rPr>
              <a:t>Deployments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54729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Deployments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122926" y="1668526"/>
            <a:ext cx="6377305" cy="2743200"/>
            <a:chOff x="5122926" y="1668526"/>
            <a:chExt cx="6377305" cy="2743200"/>
          </a:xfrm>
        </p:grpSpPr>
        <p:sp>
          <p:nvSpPr>
            <p:cNvPr id="4" name="object 4" descr=""/>
            <p:cNvSpPr/>
            <p:nvPr/>
          </p:nvSpPr>
          <p:spPr>
            <a:xfrm>
              <a:off x="5129276" y="2462276"/>
              <a:ext cx="1943100" cy="1943100"/>
            </a:xfrm>
            <a:custGeom>
              <a:avLst/>
              <a:gdLst/>
              <a:ahLst/>
              <a:cxnLst/>
              <a:rect l="l" t="t" r="r" b="b"/>
              <a:pathLst>
                <a:path w="1943100" h="1943100">
                  <a:moveTo>
                    <a:pt x="0" y="971550"/>
                  </a:moveTo>
                  <a:lnTo>
                    <a:pt x="1189" y="923059"/>
                  </a:lnTo>
                  <a:lnTo>
                    <a:pt x="4718" y="875184"/>
                  </a:lnTo>
                  <a:lnTo>
                    <a:pt x="10534" y="827980"/>
                  </a:lnTo>
                  <a:lnTo>
                    <a:pt x="18578" y="781503"/>
                  </a:lnTo>
                  <a:lnTo>
                    <a:pt x="28797" y="735809"/>
                  </a:lnTo>
                  <a:lnTo>
                    <a:pt x="41134" y="690952"/>
                  </a:lnTo>
                  <a:lnTo>
                    <a:pt x="55533" y="646989"/>
                  </a:lnTo>
                  <a:lnTo>
                    <a:pt x="71940" y="603976"/>
                  </a:lnTo>
                  <a:lnTo>
                    <a:pt x="90297" y="561967"/>
                  </a:lnTo>
                  <a:lnTo>
                    <a:pt x="110551" y="521020"/>
                  </a:lnTo>
                  <a:lnTo>
                    <a:pt x="132644" y="481188"/>
                  </a:lnTo>
                  <a:lnTo>
                    <a:pt x="156522" y="442529"/>
                  </a:lnTo>
                  <a:lnTo>
                    <a:pt x="182128" y="405098"/>
                  </a:lnTo>
                  <a:lnTo>
                    <a:pt x="209407" y="368949"/>
                  </a:lnTo>
                  <a:lnTo>
                    <a:pt x="238303" y="334140"/>
                  </a:lnTo>
                  <a:lnTo>
                    <a:pt x="268762" y="300726"/>
                  </a:lnTo>
                  <a:lnTo>
                    <a:pt x="300726" y="268762"/>
                  </a:lnTo>
                  <a:lnTo>
                    <a:pt x="334140" y="238303"/>
                  </a:lnTo>
                  <a:lnTo>
                    <a:pt x="368949" y="209407"/>
                  </a:lnTo>
                  <a:lnTo>
                    <a:pt x="405098" y="182128"/>
                  </a:lnTo>
                  <a:lnTo>
                    <a:pt x="442529" y="156522"/>
                  </a:lnTo>
                  <a:lnTo>
                    <a:pt x="481188" y="132644"/>
                  </a:lnTo>
                  <a:lnTo>
                    <a:pt x="521020" y="110551"/>
                  </a:lnTo>
                  <a:lnTo>
                    <a:pt x="561967" y="90297"/>
                  </a:lnTo>
                  <a:lnTo>
                    <a:pt x="603976" y="71940"/>
                  </a:lnTo>
                  <a:lnTo>
                    <a:pt x="646989" y="55533"/>
                  </a:lnTo>
                  <a:lnTo>
                    <a:pt x="690952" y="41134"/>
                  </a:lnTo>
                  <a:lnTo>
                    <a:pt x="735809" y="28797"/>
                  </a:lnTo>
                  <a:lnTo>
                    <a:pt x="781503" y="18578"/>
                  </a:lnTo>
                  <a:lnTo>
                    <a:pt x="827980" y="10534"/>
                  </a:lnTo>
                  <a:lnTo>
                    <a:pt x="875184" y="4718"/>
                  </a:lnTo>
                  <a:lnTo>
                    <a:pt x="923059" y="1189"/>
                  </a:lnTo>
                  <a:lnTo>
                    <a:pt x="971550" y="0"/>
                  </a:lnTo>
                  <a:lnTo>
                    <a:pt x="1020029" y="1189"/>
                  </a:lnTo>
                  <a:lnTo>
                    <a:pt x="1067894" y="4718"/>
                  </a:lnTo>
                  <a:lnTo>
                    <a:pt x="1115090" y="10534"/>
                  </a:lnTo>
                  <a:lnTo>
                    <a:pt x="1161560" y="18578"/>
                  </a:lnTo>
                  <a:lnTo>
                    <a:pt x="1207249" y="28797"/>
                  </a:lnTo>
                  <a:lnTo>
                    <a:pt x="1252101" y="41134"/>
                  </a:lnTo>
                  <a:lnTo>
                    <a:pt x="1296060" y="55533"/>
                  </a:lnTo>
                  <a:lnTo>
                    <a:pt x="1339070" y="71940"/>
                  </a:lnTo>
                  <a:lnTo>
                    <a:pt x="1381077" y="90297"/>
                  </a:lnTo>
                  <a:lnTo>
                    <a:pt x="1422023" y="110551"/>
                  </a:lnTo>
                  <a:lnTo>
                    <a:pt x="1461854" y="132644"/>
                  </a:lnTo>
                  <a:lnTo>
                    <a:pt x="1500514" y="156522"/>
                  </a:lnTo>
                  <a:lnTo>
                    <a:pt x="1537946" y="182128"/>
                  </a:lnTo>
                  <a:lnTo>
                    <a:pt x="1574096" y="209407"/>
                  </a:lnTo>
                  <a:lnTo>
                    <a:pt x="1608907" y="238303"/>
                  </a:lnTo>
                  <a:lnTo>
                    <a:pt x="1642324" y="268762"/>
                  </a:lnTo>
                  <a:lnTo>
                    <a:pt x="1674291" y="300726"/>
                  </a:lnTo>
                  <a:lnTo>
                    <a:pt x="1704753" y="334140"/>
                  </a:lnTo>
                  <a:lnTo>
                    <a:pt x="1733653" y="368949"/>
                  </a:lnTo>
                  <a:lnTo>
                    <a:pt x="1760935" y="405098"/>
                  </a:lnTo>
                  <a:lnTo>
                    <a:pt x="1786545" y="442529"/>
                  </a:lnTo>
                  <a:lnTo>
                    <a:pt x="1810427" y="481188"/>
                  </a:lnTo>
                  <a:lnTo>
                    <a:pt x="1832524" y="521020"/>
                  </a:lnTo>
                  <a:lnTo>
                    <a:pt x="1852781" y="561967"/>
                  </a:lnTo>
                  <a:lnTo>
                    <a:pt x="1871142" y="603976"/>
                  </a:lnTo>
                  <a:lnTo>
                    <a:pt x="1887552" y="646989"/>
                  </a:lnTo>
                  <a:lnTo>
                    <a:pt x="1901955" y="690952"/>
                  </a:lnTo>
                  <a:lnTo>
                    <a:pt x="1914295" y="735809"/>
                  </a:lnTo>
                  <a:lnTo>
                    <a:pt x="1924516" y="781503"/>
                  </a:lnTo>
                  <a:lnTo>
                    <a:pt x="1932563" y="827980"/>
                  </a:lnTo>
                  <a:lnTo>
                    <a:pt x="1938379" y="875184"/>
                  </a:lnTo>
                  <a:lnTo>
                    <a:pt x="1941910" y="923059"/>
                  </a:lnTo>
                  <a:lnTo>
                    <a:pt x="1943100" y="971550"/>
                  </a:lnTo>
                  <a:lnTo>
                    <a:pt x="1941910" y="1020029"/>
                  </a:lnTo>
                  <a:lnTo>
                    <a:pt x="1938379" y="1067894"/>
                  </a:lnTo>
                  <a:lnTo>
                    <a:pt x="1932563" y="1115090"/>
                  </a:lnTo>
                  <a:lnTo>
                    <a:pt x="1924516" y="1161560"/>
                  </a:lnTo>
                  <a:lnTo>
                    <a:pt x="1914295" y="1207249"/>
                  </a:lnTo>
                  <a:lnTo>
                    <a:pt x="1901955" y="1252101"/>
                  </a:lnTo>
                  <a:lnTo>
                    <a:pt x="1887552" y="1296060"/>
                  </a:lnTo>
                  <a:lnTo>
                    <a:pt x="1871142" y="1339070"/>
                  </a:lnTo>
                  <a:lnTo>
                    <a:pt x="1852781" y="1381077"/>
                  </a:lnTo>
                  <a:lnTo>
                    <a:pt x="1832524" y="1422023"/>
                  </a:lnTo>
                  <a:lnTo>
                    <a:pt x="1810427" y="1461854"/>
                  </a:lnTo>
                  <a:lnTo>
                    <a:pt x="1786545" y="1500514"/>
                  </a:lnTo>
                  <a:lnTo>
                    <a:pt x="1760935" y="1537946"/>
                  </a:lnTo>
                  <a:lnTo>
                    <a:pt x="1733653" y="1574096"/>
                  </a:lnTo>
                  <a:lnTo>
                    <a:pt x="1704753" y="1608907"/>
                  </a:lnTo>
                  <a:lnTo>
                    <a:pt x="1674291" y="1642324"/>
                  </a:lnTo>
                  <a:lnTo>
                    <a:pt x="1642324" y="1674291"/>
                  </a:lnTo>
                  <a:lnTo>
                    <a:pt x="1608907" y="1704753"/>
                  </a:lnTo>
                  <a:lnTo>
                    <a:pt x="1574096" y="1733653"/>
                  </a:lnTo>
                  <a:lnTo>
                    <a:pt x="1537946" y="1760935"/>
                  </a:lnTo>
                  <a:lnTo>
                    <a:pt x="1500514" y="1786545"/>
                  </a:lnTo>
                  <a:lnTo>
                    <a:pt x="1461854" y="1810427"/>
                  </a:lnTo>
                  <a:lnTo>
                    <a:pt x="1422023" y="1832524"/>
                  </a:lnTo>
                  <a:lnTo>
                    <a:pt x="1381077" y="1852781"/>
                  </a:lnTo>
                  <a:lnTo>
                    <a:pt x="1339070" y="1871142"/>
                  </a:lnTo>
                  <a:lnTo>
                    <a:pt x="1296060" y="1887552"/>
                  </a:lnTo>
                  <a:lnTo>
                    <a:pt x="1252101" y="1901955"/>
                  </a:lnTo>
                  <a:lnTo>
                    <a:pt x="1207249" y="1914295"/>
                  </a:lnTo>
                  <a:lnTo>
                    <a:pt x="1161560" y="1924516"/>
                  </a:lnTo>
                  <a:lnTo>
                    <a:pt x="1115090" y="1932563"/>
                  </a:lnTo>
                  <a:lnTo>
                    <a:pt x="1067894" y="1938379"/>
                  </a:lnTo>
                  <a:lnTo>
                    <a:pt x="1020029" y="1941910"/>
                  </a:lnTo>
                  <a:lnTo>
                    <a:pt x="971550" y="1943100"/>
                  </a:lnTo>
                  <a:lnTo>
                    <a:pt x="923059" y="1941910"/>
                  </a:lnTo>
                  <a:lnTo>
                    <a:pt x="875184" y="1938379"/>
                  </a:lnTo>
                  <a:lnTo>
                    <a:pt x="827980" y="1932563"/>
                  </a:lnTo>
                  <a:lnTo>
                    <a:pt x="781503" y="1924516"/>
                  </a:lnTo>
                  <a:lnTo>
                    <a:pt x="735809" y="1914295"/>
                  </a:lnTo>
                  <a:lnTo>
                    <a:pt x="690952" y="1901955"/>
                  </a:lnTo>
                  <a:lnTo>
                    <a:pt x="646989" y="1887552"/>
                  </a:lnTo>
                  <a:lnTo>
                    <a:pt x="603976" y="1871142"/>
                  </a:lnTo>
                  <a:lnTo>
                    <a:pt x="561967" y="1852781"/>
                  </a:lnTo>
                  <a:lnTo>
                    <a:pt x="521020" y="1832524"/>
                  </a:lnTo>
                  <a:lnTo>
                    <a:pt x="481188" y="1810427"/>
                  </a:lnTo>
                  <a:lnTo>
                    <a:pt x="442529" y="1786545"/>
                  </a:lnTo>
                  <a:lnTo>
                    <a:pt x="405098" y="1760935"/>
                  </a:lnTo>
                  <a:lnTo>
                    <a:pt x="368949" y="1733653"/>
                  </a:lnTo>
                  <a:lnTo>
                    <a:pt x="334140" y="1704753"/>
                  </a:lnTo>
                  <a:lnTo>
                    <a:pt x="300726" y="1674291"/>
                  </a:lnTo>
                  <a:lnTo>
                    <a:pt x="268762" y="1642324"/>
                  </a:lnTo>
                  <a:lnTo>
                    <a:pt x="238303" y="1608907"/>
                  </a:lnTo>
                  <a:lnTo>
                    <a:pt x="209407" y="1574096"/>
                  </a:lnTo>
                  <a:lnTo>
                    <a:pt x="182128" y="1537946"/>
                  </a:lnTo>
                  <a:lnTo>
                    <a:pt x="156522" y="1500514"/>
                  </a:lnTo>
                  <a:lnTo>
                    <a:pt x="132644" y="1461854"/>
                  </a:lnTo>
                  <a:lnTo>
                    <a:pt x="110551" y="1422023"/>
                  </a:lnTo>
                  <a:lnTo>
                    <a:pt x="90297" y="1381077"/>
                  </a:lnTo>
                  <a:lnTo>
                    <a:pt x="71940" y="1339070"/>
                  </a:lnTo>
                  <a:lnTo>
                    <a:pt x="55533" y="1296060"/>
                  </a:lnTo>
                  <a:lnTo>
                    <a:pt x="41134" y="1252101"/>
                  </a:lnTo>
                  <a:lnTo>
                    <a:pt x="28797" y="1207249"/>
                  </a:lnTo>
                  <a:lnTo>
                    <a:pt x="18578" y="1161560"/>
                  </a:lnTo>
                  <a:lnTo>
                    <a:pt x="10534" y="1115090"/>
                  </a:lnTo>
                  <a:lnTo>
                    <a:pt x="4718" y="1067894"/>
                  </a:lnTo>
                  <a:lnTo>
                    <a:pt x="1189" y="1020029"/>
                  </a:lnTo>
                  <a:lnTo>
                    <a:pt x="0" y="971550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7800" y="2619375"/>
              <a:ext cx="1676400" cy="161925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624701" y="1671701"/>
              <a:ext cx="4872355" cy="923290"/>
            </a:xfrm>
            <a:custGeom>
              <a:avLst/>
              <a:gdLst/>
              <a:ahLst/>
              <a:cxnLst/>
              <a:rect l="l" t="t" r="r" b="b"/>
              <a:pathLst>
                <a:path w="4872355" h="923289">
                  <a:moveTo>
                    <a:pt x="0" y="922782"/>
                  </a:moveTo>
                  <a:lnTo>
                    <a:pt x="452500" y="0"/>
                  </a:lnTo>
                </a:path>
                <a:path w="4872355" h="923289">
                  <a:moveTo>
                    <a:pt x="447675" y="0"/>
                  </a:moveTo>
                  <a:lnTo>
                    <a:pt x="4872228" y="3683"/>
                  </a:lnTo>
                </a:path>
              </a:pathLst>
            </a:custGeom>
            <a:ln w="635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7155433" y="1692592"/>
            <a:ext cx="3531235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Provides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declarative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updates</a:t>
            </a:r>
            <a:r>
              <a:rPr dirty="0" sz="2000" spc="-10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to </a:t>
            </a:r>
            <a:r>
              <a:rPr dirty="0" sz="2000">
                <a:latin typeface="Calibri"/>
                <a:cs typeface="Calibri"/>
              </a:rPr>
              <a:t>applications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ensures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25">
                <a:latin typeface="Calibri"/>
                <a:cs typeface="Calibri"/>
              </a:rPr>
              <a:t> are </a:t>
            </a:r>
            <a:r>
              <a:rPr dirty="0" sz="2000">
                <a:latin typeface="Calibri"/>
                <a:cs typeface="Calibri"/>
              </a:rPr>
              <a:t>running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at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given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time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1062037" y="4272026"/>
            <a:ext cx="4519930" cy="923925"/>
          </a:xfrm>
          <a:custGeom>
            <a:avLst/>
            <a:gdLst/>
            <a:ahLst/>
            <a:cxnLst/>
            <a:rect l="l" t="t" r="r" b="b"/>
            <a:pathLst>
              <a:path w="4519930" h="923925">
                <a:moveTo>
                  <a:pt x="4519739" y="0"/>
                </a:moveTo>
                <a:lnTo>
                  <a:pt x="4067238" y="922782"/>
                </a:lnTo>
              </a:path>
              <a:path w="4519930" h="923925">
                <a:moveTo>
                  <a:pt x="0" y="923925"/>
                </a:moveTo>
                <a:lnTo>
                  <a:pt x="4061904" y="923925"/>
                </a:lnTo>
              </a:path>
            </a:pathLst>
          </a:custGeom>
          <a:ln w="635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1138555" y="4204652"/>
            <a:ext cx="4126865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Offers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advanced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features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such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rolling </a:t>
            </a:r>
            <a:r>
              <a:rPr dirty="0" sz="2000">
                <a:latin typeface="Calibri"/>
                <a:cs typeface="Calibri"/>
              </a:rPr>
              <a:t>updates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&amp;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rollbacks,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makes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it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easier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to </a:t>
            </a:r>
            <a:r>
              <a:rPr dirty="0" sz="2000">
                <a:latin typeface="Calibri"/>
                <a:cs typeface="Calibri"/>
              </a:rPr>
              <a:t>manage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application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lifecycle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286635">
              <a:lnSpc>
                <a:spcPct val="100000"/>
              </a:lnSpc>
              <a:spcBef>
                <a:spcPts val="130"/>
              </a:spcBef>
            </a:pPr>
            <a:r>
              <a:rPr dirty="0" spc="90"/>
              <a:t>Benefits</a:t>
            </a:r>
            <a:r>
              <a:rPr dirty="0" spc="-380"/>
              <a:t> </a:t>
            </a:r>
            <a:r>
              <a:rPr dirty="0" spc="85"/>
              <a:t>of</a:t>
            </a:r>
            <a:r>
              <a:rPr dirty="0" spc="-470"/>
              <a:t> </a:t>
            </a:r>
            <a:r>
              <a:rPr dirty="0" spc="-10"/>
              <a:t>Deployments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438338" y="2162238"/>
            <a:ext cx="2514600" cy="2971800"/>
            <a:chOff x="1438338" y="2162238"/>
            <a:chExt cx="2514600" cy="2971800"/>
          </a:xfrm>
        </p:grpSpPr>
        <p:sp>
          <p:nvSpPr>
            <p:cNvPr id="4" name="object 4" descr=""/>
            <p:cNvSpPr/>
            <p:nvPr/>
          </p:nvSpPr>
          <p:spPr>
            <a:xfrm>
              <a:off x="1452625" y="2176526"/>
              <a:ext cx="2486025" cy="2943225"/>
            </a:xfrm>
            <a:custGeom>
              <a:avLst/>
              <a:gdLst/>
              <a:ahLst/>
              <a:cxnLst/>
              <a:rect l="l" t="t" r="r" b="b"/>
              <a:pathLst>
                <a:path w="2486025" h="2943225">
                  <a:moveTo>
                    <a:pt x="0" y="129032"/>
                  </a:moveTo>
                  <a:lnTo>
                    <a:pt x="10142" y="78813"/>
                  </a:lnTo>
                  <a:lnTo>
                    <a:pt x="37798" y="37798"/>
                  </a:lnTo>
                  <a:lnTo>
                    <a:pt x="78813" y="10142"/>
                  </a:lnTo>
                  <a:lnTo>
                    <a:pt x="129032" y="0"/>
                  </a:lnTo>
                  <a:lnTo>
                    <a:pt x="2356866" y="0"/>
                  </a:lnTo>
                  <a:lnTo>
                    <a:pt x="2407104" y="10142"/>
                  </a:lnTo>
                  <a:lnTo>
                    <a:pt x="2448163" y="37798"/>
                  </a:lnTo>
                  <a:lnTo>
                    <a:pt x="2475863" y="78813"/>
                  </a:lnTo>
                  <a:lnTo>
                    <a:pt x="2486025" y="129032"/>
                  </a:lnTo>
                  <a:lnTo>
                    <a:pt x="2486025" y="2814066"/>
                  </a:lnTo>
                  <a:lnTo>
                    <a:pt x="2475863" y="2864284"/>
                  </a:lnTo>
                  <a:lnTo>
                    <a:pt x="2448163" y="2905299"/>
                  </a:lnTo>
                  <a:lnTo>
                    <a:pt x="2407104" y="2932955"/>
                  </a:lnTo>
                  <a:lnTo>
                    <a:pt x="2356866" y="2943098"/>
                  </a:lnTo>
                  <a:lnTo>
                    <a:pt x="129032" y="2943098"/>
                  </a:lnTo>
                  <a:lnTo>
                    <a:pt x="78813" y="2932955"/>
                  </a:lnTo>
                  <a:lnTo>
                    <a:pt x="37798" y="2905299"/>
                  </a:lnTo>
                  <a:lnTo>
                    <a:pt x="10142" y="2864284"/>
                  </a:lnTo>
                  <a:lnTo>
                    <a:pt x="0" y="2814066"/>
                  </a:lnTo>
                  <a:lnTo>
                    <a:pt x="0" y="129032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0188" y="2828925"/>
              <a:ext cx="961247" cy="1228725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674495" y="4668456"/>
            <a:ext cx="202818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Update</a:t>
            </a:r>
            <a:r>
              <a:rPr dirty="0" sz="2000" spc="-28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Strategies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848288" y="2162238"/>
            <a:ext cx="2505075" cy="2971800"/>
            <a:chOff x="4848288" y="2162238"/>
            <a:chExt cx="2505075" cy="297180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4718" y="2997718"/>
              <a:ext cx="862563" cy="86256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862576" y="2176526"/>
              <a:ext cx="2476500" cy="2943225"/>
            </a:xfrm>
            <a:custGeom>
              <a:avLst/>
              <a:gdLst/>
              <a:ahLst/>
              <a:cxnLst/>
              <a:rect l="l" t="t" r="r" b="b"/>
              <a:pathLst>
                <a:path w="2476500" h="2943225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2347849" y="0"/>
                  </a:lnTo>
                  <a:lnTo>
                    <a:pt x="2397900" y="10098"/>
                  </a:lnTo>
                  <a:lnTo>
                    <a:pt x="2438796" y="37639"/>
                  </a:lnTo>
                  <a:lnTo>
                    <a:pt x="2466381" y="78491"/>
                  </a:lnTo>
                  <a:lnTo>
                    <a:pt x="2476500" y="128524"/>
                  </a:lnTo>
                  <a:lnTo>
                    <a:pt x="2476500" y="2814574"/>
                  </a:lnTo>
                  <a:lnTo>
                    <a:pt x="2466381" y="2864606"/>
                  </a:lnTo>
                  <a:lnTo>
                    <a:pt x="2438796" y="2905458"/>
                  </a:lnTo>
                  <a:lnTo>
                    <a:pt x="2397900" y="2932999"/>
                  </a:lnTo>
                  <a:lnTo>
                    <a:pt x="2347849" y="2943098"/>
                  </a:lnTo>
                  <a:lnTo>
                    <a:pt x="128524" y="2943098"/>
                  </a:lnTo>
                  <a:lnTo>
                    <a:pt x="78491" y="2932999"/>
                  </a:lnTo>
                  <a:lnTo>
                    <a:pt x="37639" y="2905458"/>
                  </a:lnTo>
                  <a:lnTo>
                    <a:pt x="10098" y="2864606"/>
                  </a:lnTo>
                  <a:lnTo>
                    <a:pt x="0" y="2814574"/>
                  </a:lnTo>
                  <a:lnTo>
                    <a:pt x="0" y="128524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5551804" y="4668456"/>
            <a:ext cx="10922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Rollbacks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8248713" y="2162238"/>
            <a:ext cx="2514600" cy="2971800"/>
            <a:chOff x="8248713" y="2162238"/>
            <a:chExt cx="2514600" cy="2971800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2090" y="2918307"/>
              <a:ext cx="918193" cy="104996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8263001" y="2176526"/>
              <a:ext cx="2486025" cy="2943225"/>
            </a:xfrm>
            <a:custGeom>
              <a:avLst/>
              <a:gdLst/>
              <a:ahLst/>
              <a:cxnLst/>
              <a:rect l="l" t="t" r="r" b="b"/>
              <a:pathLst>
                <a:path w="2486025" h="2943225">
                  <a:moveTo>
                    <a:pt x="0" y="129032"/>
                  </a:moveTo>
                  <a:lnTo>
                    <a:pt x="10142" y="78813"/>
                  </a:lnTo>
                  <a:lnTo>
                    <a:pt x="37798" y="37798"/>
                  </a:lnTo>
                  <a:lnTo>
                    <a:pt x="78813" y="10142"/>
                  </a:lnTo>
                  <a:lnTo>
                    <a:pt x="129031" y="0"/>
                  </a:lnTo>
                  <a:lnTo>
                    <a:pt x="2356866" y="0"/>
                  </a:lnTo>
                  <a:lnTo>
                    <a:pt x="2407104" y="10142"/>
                  </a:lnTo>
                  <a:lnTo>
                    <a:pt x="2448163" y="37798"/>
                  </a:lnTo>
                  <a:lnTo>
                    <a:pt x="2475863" y="78813"/>
                  </a:lnTo>
                  <a:lnTo>
                    <a:pt x="2486025" y="129032"/>
                  </a:lnTo>
                  <a:lnTo>
                    <a:pt x="2486025" y="2814066"/>
                  </a:lnTo>
                  <a:lnTo>
                    <a:pt x="2475863" y="2864284"/>
                  </a:lnTo>
                  <a:lnTo>
                    <a:pt x="2448163" y="2905299"/>
                  </a:lnTo>
                  <a:lnTo>
                    <a:pt x="2407104" y="2932955"/>
                  </a:lnTo>
                  <a:lnTo>
                    <a:pt x="2356866" y="2943098"/>
                  </a:lnTo>
                  <a:lnTo>
                    <a:pt x="129031" y="2943098"/>
                  </a:lnTo>
                  <a:lnTo>
                    <a:pt x="78813" y="2932955"/>
                  </a:lnTo>
                  <a:lnTo>
                    <a:pt x="37798" y="2905299"/>
                  </a:lnTo>
                  <a:lnTo>
                    <a:pt x="10142" y="2864284"/>
                  </a:lnTo>
                  <a:lnTo>
                    <a:pt x="0" y="2814066"/>
                  </a:lnTo>
                  <a:lnTo>
                    <a:pt x="0" y="129032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9086215" y="4668456"/>
            <a:ext cx="83058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Scaling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67704" y="5378450"/>
            <a:ext cx="204279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10">
                <a:latin typeface="Tahoma"/>
                <a:cs typeface="Tahoma"/>
              </a:rPr>
              <a:t>Deployments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9676" y="2804794"/>
            <a:ext cx="8246109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05">
                <a:solidFill>
                  <a:srgbClr val="FFFFFF"/>
                </a:solidFill>
              </a:rPr>
              <a:t>Labels</a:t>
            </a:r>
            <a:r>
              <a:rPr dirty="0" sz="8000" spc="-930">
                <a:solidFill>
                  <a:srgbClr val="FFFFFF"/>
                </a:solidFill>
              </a:rPr>
              <a:t> </a:t>
            </a:r>
            <a:r>
              <a:rPr dirty="0" sz="8000" spc="-114">
                <a:solidFill>
                  <a:srgbClr val="FFFFFF"/>
                </a:solidFill>
              </a:rPr>
              <a:t>&amp;</a:t>
            </a:r>
            <a:r>
              <a:rPr dirty="0" sz="8000" spc="-880">
                <a:solidFill>
                  <a:srgbClr val="FFFFFF"/>
                </a:solidFill>
              </a:rPr>
              <a:t> </a:t>
            </a:r>
            <a:r>
              <a:rPr dirty="0" sz="8000" spc="125">
                <a:solidFill>
                  <a:srgbClr val="FFFFFF"/>
                </a:solidFill>
              </a:rPr>
              <a:t>Selectors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945130">
              <a:lnSpc>
                <a:spcPct val="100000"/>
              </a:lnSpc>
              <a:spcBef>
                <a:spcPts val="130"/>
              </a:spcBef>
            </a:pPr>
            <a:r>
              <a:rPr dirty="0" spc="75"/>
              <a:t>Labels</a:t>
            </a:r>
            <a:r>
              <a:rPr dirty="0" spc="-445"/>
              <a:t> </a:t>
            </a:r>
            <a:r>
              <a:rPr dirty="0" spc="-60"/>
              <a:t>&amp;</a:t>
            </a:r>
            <a:r>
              <a:rPr dirty="0" spc="-395"/>
              <a:t> </a:t>
            </a:r>
            <a:r>
              <a:rPr dirty="0" spc="75"/>
              <a:t>Selectors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15009" y="1081087"/>
            <a:ext cx="7294245" cy="1132205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50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Provides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way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categorize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&amp;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target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resources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within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spcBef>
                <a:spcPts val="755"/>
              </a:spcBef>
              <a:buFont typeface="Wingdings"/>
              <a:buChar char=""/>
              <a:tabLst>
                <a:tab pos="812800" algn="l"/>
              </a:tabLst>
            </a:pPr>
            <a:r>
              <a:rPr dirty="0" sz="2000">
                <a:latin typeface="Calibri"/>
                <a:cs typeface="Calibri"/>
              </a:rPr>
              <a:t>Labels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categorize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resources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identifying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tags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Font typeface="Wingdings"/>
              <a:buChar char=""/>
              <a:tabLst>
                <a:tab pos="812800" algn="l"/>
              </a:tabLst>
            </a:pPr>
            <a:r>
              <a:rPr dirty="0" sz="2000">
                <a:latin typeface="Calibri"/>
                <a:cs typeface="Calibri"/>
              </a:rPr>
              <a:t>Selectors filter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resources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based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their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assigned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labels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676400">
              <a:lnSpc>
                <a:spcPct val="100000"/>
              </a:lnSpc>
              <a:spcBef>
                <a:spcPts val="130"/>
              </a:spcBef>
            </a:pPr>
            <a:r>
              <a:rPr dirty="0" spc="90"/>
              <a:t>Benefits</a:t>
            </a:r>
            <a:r>
              <a:rPr dirty="0" spc="-375"/>
              <a:t> </a:t>
            </a:r>
            <a:r>
              <a:rPr dirty="0" spc="85"/>
              <a:t>of</a:t>
            </a:r>
            <a:r>
              <a:rPr dirty="0" spc="-465"/>
              <a:t> </a:t>
            </a:r>
            <a:r>
              <a:rPr dirty="0" spc="75"/>
              <a:t>Labels</a:t>
            </a:r>
            <a:r>
              <a:rPr dirty="0" spc="-440"/>
              <a:t> </a:t>
            </a:r>
            <a:r>
              <a:rPr dirty="0" spc="-60"/>
              <a:t>&amp;</a:t>
            </a:r>
            <a:r>
              <a:rPr dirty="0" spc="-400"/>
              <a:t> </a:t>
            </a:r>
            <a:r>
              <a:rPr dirty="0" spc="80"/>
              <a:t>Selectors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438338" y="2162238"/>
            <a:ext cx="2514600" cy="2971800"/>
            <a:chOff x="1438338" y="2162238"/>
            <a:chExt cx="2514600" cy="2971800"/>
          </a:xfrm>
        </p:grpSpPr>
        <p:sp>
          <p:nvSpPr>
            <p:cNvPr id="4" name="object 4" descr=""/>
            <p:cNvSpPr/>
            <p:nvPr/>
          </p:nvSpPr>
          <p:spPr>
            <a:xfrm>
              <a:off x="1452625" y="2176526"/>
              <a:ext cx="2486025" cy="2943225"/>
            </a:xfrm>
            <a:custGeom>
              <a:avLst/>
              <a:gdLst/>
              <a:ahLst/>
              <a:cxnLst/>
              <a:rect l="l" t="t" r="r" b="b"/>
              <a:pathLst>
                <a:path w="2486025" h="2943225">
                  <a:moveTo>
                    <a:pt x="0" y="129032"/>
                  </a:moveTo>
                  <a:lnTo>
                    <a:pt x="10142" y="78813"/>
                  </a:lnTo>
                  <a:lnTo>
                    <a:pt x="37798" y="37798"/>
                  </a:lnTo>
                  <a:lnTo>
                    <a:pt x="78813" y="10142"/>
                  </a:lnTo>
                  <a:lnTo>
                    <a:pt x="129032" y="0"/>
                  </a:lnTo>
                  <a:lnTo>
                    <a:pt x="2356866" y="0"/>
                  </a:lnTo>
                  <a:lnTo>
                    <a:pt x="2407104" y="10142"/>
                  </a:lnTo>
                  <a:lnTo>
                    <a:pt x="2448163" y="37798"/>
                  </a:lnTo>
                  <a:lnTo>
                    <a:pt x="2475863" y="78813"/>
                  </a:lnTo>
                  <a:lnTo>
                    <a:pt x="2486025" y="129032"/>
                  </a:lnTo>
                  <a:lnTo>
                    <a:pt x="2486025" y="2814066"/>
                  </a:lnTo>
                  <a:lnTo>
                    <a:pt x="2475863" y="2864284"/>
                  </a:lnTo>
                  <a:lnTo>
                    <a:pt x="2448163" y="2905299"/>
                  </a:lnTo>
                  <a:lnTo>
                    <a:pt x="2407104" y="2932955"/>
                  </a:lnTo>
                  <a:lnTo>
                    <a:pt x="2356866" y="2943098"/>
                  </a:lnTo>
                  <a:lnTo>
                    <a:pt x="129032" y="2943098"/>
                  </a:lnTo>
                  <a:lnTo>
                    <a:pt x="78813" y="2932955"/>
                  </a:lnTo>
                  <a:lnTo>
                    <a:pt x="37798" y="2905299"/>
                  </a:lnTo>
                  <a:lnTo>
                    <a:pt x="10142" y="2864284"/>
                  </a:lnTo>
                  <a:lnTo>
                    <a:pt x="0" y="2814066"/>
                  </a:lnTo>
                  <a:lnTo>
                    <a:pt x="0" y="129032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5857" y="2845642"/>
              <a:ext cx="1065730" cy="1195290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853819" y="4441761"/>
            <a:ext cx="164909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Categorization</a:t>
            </a:r>
            <a:endParaRPr sz="2000">
              <a:latin typeface="Tahoma"/>
              <a:cs typeface="Tahoma"/>
            </a:endParaRPr>
          </a:p>
          <a:p>
            <a:pPr marL="7366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/Organization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848288" y="2162238"/>
            <a:ext cx="2505075" cy="2971800"/>
            <a:chOff x="4848288" y="2162238"/>
            <a:chExt cx="2505075" cy="297180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8367" y="2931367"/>
              <a:ext cx="995265" cy="99526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862576" y="2176526"/>
              <a:ext cx="2476500" cy="2943225"/>
            </a:xfrm>
            <a:custGeom>
              <a:avLst/>
              <a:gdLst/>
              <a:ahLst/>
              <a:cxnLst/>
              <a:rect l="l" t="t" r="r" b="b"/>
              <a:pathLst>
                <a:path w="2476500" h="2943225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2347849" y="0"/>
                  </a:lnTo>
                  <a:lnTo>
                    <a:pt x="2397900" y="10098"/>
                  </a:lnTo>
                  <a:lnTo>
                    <a:pt x="2438796" y="37639"/>
                  </a:lnTo>
                  <a:lnTo>
                    <a:pt x="2466381" y="78491"/>
                  </a:lnTo>
                  <a:lnTo>
                    <a:pt x="2476500" y="128524"/>
                  </a:lnTo>
                  <a:lnTo>
                    <a:pt x="2476500" y="2814574"/>
                  </a:lnTo>
                  <a:lnTo>
                    <a:pt x="2466381" y="2864606"/>
                  </a:lnTo>
                  <a:lnTo>
                    <a:pt x="2438796" y="2905458"/>
                  </a:lnTo>
                  <a:lnTo>
                    <a:pt x="2397900" y="2932999"/>
                  </a:lnTo>
                  <a:lnTo>
                    <a:pt x="2347849" y="2943098"/>
                  </a:lnTo>
                  <a:lnTo>
                    <a:pt x="128524" y="2943098"/>
                  </a:lnTo>
                  <a:lnTo>
                    <a:pt x="78491" y="2932999"/>
                  </a:lnTo>
                  <a:lnTo>
                    <a:pt x="37639" y="2905458"/>
                  </a:lnTo>
                  <a:lnTo>
                    <a:pt x="10098" y="2864606"/>
                  </a:lnTo>
                  <a:lnTo>
                    <a:pt x="0" y="2814574"/>
                  </a:lnTo>
                  <a:lnTo>
                    <a:pt x="0" y="128524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5561965" y="4668456"/>
            <a:ext cx="106870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Selection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8248713" y="2162238"/>
            <a:ext cx="2514600" cy="2971800"/>
            <a:chOff x="8248713" y="2162238"/>
            <a:chExt cx="2514600" cy="2971800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5875" y="2856272"/>
              <a:ext cx="1190625" cy="117403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8263001" y="2176526"/>
              <a:ext cx="2486025" cy="2943225"/>
            </a:xfrm>
            <a:custGeom>
              <a:avLst/>
              <a:gdLst/>
              <a:ahLst/>
              <a:cxnLst/>
              <a:rect l="l" t="t" r="r" b="b"/>
              <a:pathLst>
                <a:path w="2486025" h="2943225">
                  <a:moveTo>
                    <a:pt x="0" y="129032"/>
                  </a:moveTo>
                  <a:lnTo>
                    <a:pt x="10142" y="78813"/>
                  </a:lnTo>
                  <a:lnTo>
                    <a:pt x="37798" y="37798"/>
                  </a:lnTo>
                  <a:lnTo>
                    <a:pt x="78813" y="10142"/>
                  </a:lnTo>
                  <a:lnTo>
                    <a:pt x="129031" y="0"/>
                  </a:lnTo>
                  <a:lnTo>
                    <a:pt x="2356866" y="0"/>
                  </a:lnTo>
                  <a:lnTo>
                    <a:pt x="2407104" y="10142"/>
                  </a:lnTo>
                  <a:lnTo>
                    <a:pt x="2448163" y="37798"/>
                  </a:lnTo>
                  <a:lnTo>
                    <a:pt x="2475863" y="78813"/>
                  </a:lnTo>
                  <a:lnTo>
                    <a:pt x="2486025" y="129032"/>
                  </a:lnTo>
                  <a:lnTo>
                    <a:pt x="2486025" y="2814066"/>
                  </a:lnTo>
                  <a:lnTo>
                    <a:pt x="2475863" y="2864284"/>
                  </a:lnTo>
                  <a:lnTo>
                    <a:pt x="2448163" y="2905299"/>
                  </a:lnTo>
                  <a:lnTo>
                    <a:pt x="2407104" y="2932955"/>
                  </a:lnTo>
                  <a:lnTo>
                    <a:pt x="2356866" y="2943098"/>
                  </a:lnTo>
                  <a:lnTo>
                    <a:pt x="129031" y="2943098"/>
                  </a:lnTo>
                  <a:lnTo>
                    <a:pt x="78813" y="2932955"/>
                  </a:lnTo>
                  <a:lnTo>
                    <a:pt x="37798" y="2905299"/>
                  </a:lnTo>
                  <a:lnTo>
                    <a:pt x="10142" y="2864284"/>
                  </a:lnTo>
                  <a:lnTo>
                    <a:pt x="0" y="2814066"/>
                  </a:lnTo>
                  <a:lnTo>
                    <a:pt x="0" y="129032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8843264" y="4668456"/>
            <a:ext cx="131635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Automation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56196" y="5367801"/>
            <a:ext cx="1426210" cy="1391285"/>
            <a:chOff x="10656196" y="5367801"/>
            <a:chExt cx="1426210" cy="1391285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12192000" cy="2476500"/>
            <a:chOff x="0" y="0"/>
            <a:chExt cx="12192000" cy="24765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24765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86175" y="238125"/>
              <a:ext cx="5005451" cy="144297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5074" y="1000125"/>
              <a:ext cx="7215251" cy="144297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081722" y="3879151"/>
            <a:ext cx="2548890" cy="1555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20"/>
              </a:spcBef>
            </a:pPr>
            <a:r>
              <a:rPr dirty="0" sz="5000" spc="-10" b="1">
                <a:solidFill>
                  <a:srgbClr val="316CE4"/>
                </a:solidFill>
                <a:latin typeface="Calibri"/>
                <a:cs typeface="Calibri"/>
              </a:rPr>
              <a:t>Section Overview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4376801" y="2748026"/>
            <a:ext cx="0" cy="3926840"/>
          </a:xfrm>
          <a:custGeom>
            <a:avLst/>
            <a:gdLst/>
            <a:ahLst/>
            <a:cxnLst/>
            <a:rect l="l" t="t" r="r" b="b"/>
            <a:pathLst>
              <a:path w="0" h="3926840">
                <a:moveTo>
                  <a:pt x="0" y="0"/>
                </a:moveTo>
                <a:lnTo>
                  <a:pt x="0" y="3926420"/>
                </a:lnTo>
              </a:path>
            </a:pathLst>
          </a:custGeom>
          <a:ln w="28575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4817745" y="3502723"/>
            <a:ext cx="4497070" cy="231457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Evolution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of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Computing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Limitations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of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Containers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Introduction</a:t>
            </a:r>
            <a:r>
              <a:rPr dirty="0" sz="2000" spc="-9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to</a:t>
            </a:r>
            <a:r>
              <a:rPr dirty="0" sz="2000" spc="-9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Container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Orchestration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Popular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Container</a:t>
            </a:r>
            <a:r>
              <a:rPr dirty="0" sz="2000" spc="-8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Orchestrators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Standard</a:t>
            </a:r>
            <a:r>
              <a:rPr dirty="0" sz="2000" spc="-9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Features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of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Orchestrators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914650" y="408622"/>
            <a:ext cx="6374130" cy="155575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 marR="5080" indent="1176655">
              <a:lnSpc>
                <a:spcPct val="100000"/>
              </a:lnSpc>
              <a:spcBef>
                <a:spcPts val="130"/>
              </a:spcBef>
            </a:pPr>
            <a:r>
              <a:rPr dirty="0" sz="5000" b="1">
                <a:solidFill>
                  <a:srgbClr val="FFFFFF"/>
                </a:solidFill>
                <a:latin typeface="Calibri"/>
                <a:cs typeface="Calibri"/>
              </a:rPr>
              <a:t>Introduction</a:t>
            </a:r>
            <a:r>
              <a:rPr dirty="0" sz="5000" spc="-2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spc="-25" b="1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5000" b="1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dirty="0" sz="5000" spc="-2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spc="-10" b="1">
                <a:solidFill>
                  <a:srgbClr val="FFFFFF"/>
                </a:solidFill>
                <a:latin typeface="Calibri"/>
                <a:cs typeface="Calibri"/>
              </a:rPr>
              <a:t>Orchestration</a:t>
            </a:r>
            <a:endParaRPr sz="5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489325">
              <a:lnSpc>
                <a:spcPct val="100000"/>
              </a:lnSpc>
              <a:spcBef>
                <a:spcPts val="130"/>
              </a:spcBef>
            </a:pPr>
            <a:r>
              <a:rPr dirty="0"/>
              <a:t>Key</a:t>
            </a:r>
            <a:r>
              <a:rPr dirty="0" spc="-375"/>
              <a:t> </a:t>
            </a:r>
            <a:r>
              <a:rPr dirty="0" spc="55"/>
              <a:t>Concepts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910201" y="2367026"/>
            <a:ext cx="2381250" cy="70485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201295" rIns="0" bIns="0" rtlCol="0" vert="horz">
            <a:spAutoFit/>
          </a:bodyPr>
          <a:lstStyle/>
          <a:p>
            <a:pPr algn="ctr" marL="4445">
              <a:lnSpc>
                <a:spcPct val="100000"/>
              </a:lnSpc>
              <a:spcBef>
                <a:spcPts val="158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Labels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910201" y="3957701"/>
            <a:ext cx="2381250" cy="70485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205740" rIns="0" bIns="0" rtlCol="0" vert="horz">
            <a:spAutoFit/>
          </a:bodyPr>
          <a:lstStyle/>
          <a:p>
            <a:pPr marL="663575">
              <a:lnSpc>
                <a:spcPct val="100000"/>
              </a:lnSpc>
              <a:spcBef>
                <a:spcPts val="1620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Selectors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928687" y="3071876"/>
            <a:ext cx="10300970" cy="1590675"/>
          </a:xfrm>
          <a:custGeom>
            <a:avLst/>
            <a:gdLst/>
            <a:ahLst/>
            <a:cxnLst/>
            <a:rect l="l" t="t" r="r" b="b"/>
            <a:pathLst>
              <a:path w="10300970" h="1590675">
                <a:moveTo>
                  <a:pt x="0" y="0"/>
                </a:moveTo>
                <a:lnTo>
                  <a:pt x="3452304" y="0"/>
                </a:lnTo>
              </a:path>
              <a:path w="10300970" h="1590675">
                <a:moveTo>
                  <a:pt x="6848538" y="1590675"/>
                </a:moveTo>
                <a:lnTo>
                  <a:pt x="10300779" y="1590675"/>
                </a:lnTo>
              </a:path>
            </a:pathLst>
          </a:custGeom>
          <a:ln w="635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134110" y="2376741"/>
            <a:ext cx="303974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01955" marR="5080" indent="-389255">
              <a:lnSpc>
                <a:spcPct val="100000"/>
              </a:lnSpc>
              <a:spcBef>
                <a:spcPts val="125"/>
              </a:spcBef>
            </a:pPr>
            <a:r>
              <a:rPr dirty="0" sz="2000" spc="-30">
                <a:latin typeface="Calibri"/>
                <a:cs typeface="Calibri"/>
              </a:rPr>
              <a:t>Key-</a:t>
            </a:r>
            <a:r>
              <a:rPr dirty="0" sz="2000">
                <a:latin typeface="Calibri"/>
                <a:cs typeface="Calibri"/>
              </a:rPr>
              <a:t>value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pairs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classifying Kubernetes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resources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7871714" y="3972623"/>
            <a:ext cx="3268979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Filter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resources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based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labels</a:t>
            </a:r>
            <a:endParaRPr sz="2000">
              <a:latin typeface="Calibri"/>
              <a:cs typeface="Calibri"/>
            </a:endParaRPr>
          </a:p>
          <a:p>
            <a:pPr algn="ctr" marL="4445">
              <a:lnSpc>
                <a:spcPct val="100000"/>
              </a:lnSpc>
              <a:spcBef>
                <a:spcPts val="5"/>
              </a:spcBef>
            </a:pPr>
            <a:r>
              <a:rPr dirty="0" sz="2000" spc="-30">
                <a:latin typeface="Calibri"/>
                <a:cs typeface="Calibri"/>
              </a:rPr>
              <a:t>key-</a:t>
            </a:r>
            <a:r>
              <a:rPr dirty="0" sz="2000">
                <a:latin typeface="Calibri"/>
                <a:cs typeface="Calibri"/>
              </a:rPr>
              <a:t>value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comparisons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16904" y="5133022"/>
            <a:ext cx="1498600" cy="87820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45"/>
              </a:spcBef>
            </a:pPr>
            <a:r>
              <a:rPr dirty="0" sz="2750" spc="55">
                <a:latin typeface="Tahoma"/>
                <a:cs typeface="Tahoma"/>
              </a:rPr>
              <a:t>Labels</a:t>
            </a:r>
            <a:r>
              <a:rPr dirty="0" sz="2750" spc="-240">
                <a:latin typeface="Tahoma"/>
                <a:cs typeface="Tahoma"/>
              </a:rPr>
              <a:t> </a:t>
            </a:r>
            <a:r>
              <a:rPr dirty="0" sz="2750" spc="-50">
                <a:latin typeface="Tahoma"/>
                <a:cs typeface="Tahoma"/>
              </a:rPr>
              <a:t>&amp; </a:t>
            </a:r>
            <a:r>
              <a:rPr dirty="0" sz="2750" spc="50">
                <a:latin typeface="Tahoma"/>
                <a:cs typeface="Tahoma"/>
              </a:rPr>
              <a:t>Selectors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06745" y="5337809"/>
            <a:ext cx="208915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45">
                <a:latin typeface="Tahoma"/>
                <a:cs typeface="Tahoma"/>
              </a:rPr>
              <a:t>Inbuilt</a:t>
            </a:r>
            <a:r>
              <a:rPr dirty="0" sz="2750" spc="-165">
                <a:latin typeface="Tahoma"/>
                <a:cs typeface="Tahoma"/>
              </a:rPr>
              <a:t> </a:t>
            </a:r>
            <a:r>
              <a:rPr dirty="0" sz="2750" spc="45">
                <a:latin typeface="Tahoma"/>
                <a:cs typeface="Tahoma"/>
              </a:rPr>
              <a:t>Labels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06745" y="5092382"/>
            <a:ext cx="2227580" cy="87820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50"/>
              </a:spcBef>
            </a:pPr>
            <a:r>
              <a:rPr dirty="0" sz="2750">
                <a:latin typeface="Tahoma"/>
                <a:cs typeface="Tahoma"/>
              </a:rPr>
              <a:t>Useful</a:t>
            </a:r>
            <a:r>
              <a:rPr dirty="0" sz="2750" spc="-35">
                <a:latin typeface="Tahoma"/>
                <a:cs typeface="Tahoma"/>
              </a:rPr>
              <a:t> </a:t>
            </a:r>
            <a:r>
              <a:rPr dirty="0" sz="2750" spc="-10">
                <a:latin typeface="Tahoma"/>
                <a:cs typeface="Tahoma"/>
              </a:rPr>
              <a:t>kubectl </a:t>
            </a:r>
            <a:r>
              <a:rPr dirty="0" sz="2750" spc="-20">
                <a:latin typeface="Tahoma"/>
                <a:cs typeface="Tahoma"/>
              </a:rPr>
              <a:t>Tips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8976" y="2804794"/>
            <a:ext cx="420243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80">
                <a:solidFill>
                  <a:srgbClr val="FFFFFF"/>
                </a:solidFill>
              </a:rPr>
              <a:t>Summary</a:t>
            </a:r>
            <a:endParaRPr sz="80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314825" cy="6858000"/>
            </a:xfrm>
            <a:custGeom>
              <a:avLst/>
              <a:gdLst/>
              <a:ahLst/>
              <a:cxnLst/>
              <a:rect l="l" t="t" r="r" b="b"/>
              <a:pathLst>
                <a:path w="4314825" h="6858000">
                  <a:moveTo>
                    <a:pt x="43148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14825" y="6858000"/>
                  </a:lnTo>
                  <a:lnTo>
                    <a:pt x="431482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91" y="1598873"/>
              <a:ext cx="3763105" cy="365301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4711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Summary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633976" y="1240472"/>
            <a:ext cx="2690495" cy="2992755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Kubernetes</a:t>
            </a:r>
            <a:r>
              <a:rPr dirty="0" sz="2000" spc="-16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Objects:</a:t>
            </a:r>
            <a:endParaRPr sz="2000">
              <a:latin typeface="Tahoma"/>
              <a:cs typeface="Tahoma"/>
            </a:endParaRPr>
          </a:p>
          <a:p>
            <a:pPr lvl="1" marL="812800" indent="-342900">
              <a:lnSpc>
                <a:spcPct val="100000"/>
              </a:lnSpc>
              <a:spcBef>
                <a:spcPts val="530"/>
              </a:spcBef>
              <a:buFont typeface="Wingdings"/>
              <a:buChar char=""/>
              <a:tabLst>
                <a:tab pos="812800" algn="l"/>
              </a:tabLst>
            </a:pPr>
            <a:r>
              <a:rPr dirty="0" sz="2000" spc="-10">
                <a:latin typeface="Tahoma"/>
                <a:cs typeface="Tahoma"/>
              </a:rPr>
              <a:t>Namespaces</a:t>
            </a:r>
            <a:endParaRPr sz="2000">
              <a:latin typeface="Tahoma"/>
              <a:cs typeface="Tahoma"/>
            </a:endParaRPr>
          </a:p>
          <a:p>
            <a:pPr lvl="1" marL="812800" indent="-342900">
              <a:lnSpc>
                <a:spcPct val="100000"/>
              </a:lnSpc>
              <a:buFont typeface="Wingdings"/>
              <a:buChar char=""/>
              <a:tabLst>
                <a:tab pos="812800" algn="l"/>
              </a:tabLst>
            </a:pPr>
            <a:r>
              <a:rPr dirty="0" sz="2000" spc="-20">
                <a:latin typeface="Tahoma"/>
                <a:cs typeface="Tahoma"/>
              </a:rPr>
              <a:t>Pods</a:t>
            </a:r>
            <a:endParaRPr sz="2000">
              <a:latin typeface="Tahoma"/>
              <a:cs typeface="Tahoma"/>
            </a:endParaRPr>
          </a:p>
          <a:p>
            <a:pPr lvl="1" marL="81280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812800" algn="l"/>
              </a:tabLst>
            </a:pPr>
            <a:r>
              <a:rPr dirty="0" sz="2000" spc="-10">
                <a:latin typeface="Tahoma"/>
                <a:cs typeface="Tahoma"/>
              </a:rPr>
              <a:t>ReplicaSets</a:t>
            </a:r>
            <a:endParaRPr sz="2000">
              <a:latin typeface="Tahoma"/>
              <a:cs typeface="Tahoma"/>
            </a:endParaRPr>
          </a:p>
          <a:p>
            <a:pPr lvl="1" marL="81280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812800" algn="l"/>
              </a:tabLst>
            </a:pPr>
            <a:r>
              <a:rPr dirty="0" sz="2000" spc="-10">
                <a:latin typeface="Tahoma"/>
                <a:cs typeface="Tahoma"/>
              </a:rPr>
              <a:t>Deployments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8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Labels</a:t>
            </a:r>
            <a:r>
              <a:rPr dirty="0" sz="2000" spc="-155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and</a:t>
            </a:r>
            <a:r>
              <a:rPr dirty="0" sz="2000" spc="-13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Selectors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45">
                <a:latin typeface="Tahoma"/>
                <a:cs typeface="Tahoma"/>
              </a:rPr>
              <a:t>Inbuilt</a:t>
            </a:r>
            <a:r>
              <a:rPr dirty="0" sz="2000" spc="-19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Labels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Practical</a:t>
            </a:r>
            <a:r>
              <a:rPr dirty="0" sz="2000" spc="-3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kubectl</a:t>
            </a:r>
            <a:r>
              <a:rPr dirty="0" sz="2000" spc="-30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tips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53560" y="2804794"/>
            <a:ext cx="449643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05">
                <a:solidFill>
                  <a:srgbClr val="FFFFFF"/>
                </a:solidFill>
              </a:rPr>
              <a:t>Section:</a:t>
            </a:r>
            <a:r>
              <a:rPr dirty="0" sz="8000" spc="-869">
                <a:solidFill>
                  <a:srgbClr val="FFFFFF"/>
                </a:solidFill>
              </a:rPr>
              <a:t> </a:t>
            </a:r>
            <a:r>
              <a:rPr dirty="0" sz="8000" spc="-315">
                <a:solidFill>
                  <a:srgbClr val="FFFFFF"/>
                </a:solidFill>
              </a:rPr>
              <a:t>6</a:t>
            </a:r>
            <a:endParaRPr sz="80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56196" y="5367801"/>
            <a:ext cx="1426210" cy="1391285"/>
            <a:chOff x="10656196" y="5367801"/>
            <a:chExt cx="1426210" cy="1391285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12192000" cy="2476500"/>
            <a:chOff x="0" y="0"/>
            <a:chExt cx="12192000" cy="24765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24765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2699" y="628650"/>
              <a:ext cx="7120001" cy="144297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081722" y="3879151"/>
            <a:ext cx="2548890" cy="1555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20"/>
              </a:spcBef>
            </a:pPr>
            <a:r>
              <a:rPr dirty="0" sz="5000" spc="-10" b="1">
                <a:solidFill>
                  <a:srgbClr val="316CE4"/>
                </a:solidFill>
                <a:latin typeface="Calibri"/>
                <a:cs typeface="Calibri"/>
              </a:rPr>
              <a:t>Section Overview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376801" y="2748026"/>
            <a:ext cx="0" cy="3926840"/>
          </a:xfrm>
          <a:custGeom>
            <a:avLst/>
            <a:gdLst/>
            <a:ahLst/>
            <a:cxnLst/>
            <a:rect l="l" t="t" r="r" b="b"/>
            <a:pathLst>
              <a:path w="0" h="3926840">
                <a:moveTo>
                  <a:pt x="0" y="0"/>
                </a:moveTo>
                <a:lnTo>
                  <a:pt x="0" y="3926420"/>
                </a:lnTo>
              </a:path>
            </a:pathLst>
          </a:custGeom>
          <a:ln w="28575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817745" y="3965003"/>
            <a:ext cx="3071495" cy="139890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Service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Object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Service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Object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Types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Hands-</a:t>
            </a:r>
            <a:r>
              <a:rPr dirty="0" sz="2000" b="1">
                <a:latin typeface="Calibri"/>
                <a:cs typeface="Calibri"/>
              </a:rPr>
              <a:t>on</a:t>
            </a:r>
            <a:r>
              <a:rPr dirty="0" sz="2000" spc="5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Demonstrations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963926" y="793813"/>
            <a:ext cx="6273800" cy="7924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0" spc="-10" b="1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r>
              <a:rPr dirty="0" sz="5000" spc="-2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spc="-10" b="1">
                <a:solidFill>
                  <a:srgbClr val="FFFFFF"/>
                </a:solidFill>
                <a:latin typeface="Calibri"/>
                <a:cs typeface="Calibri"/>
              </a:rPr>
              <a:t>Networking</a:t>
            </a:r>
            <a:endParaRPr sz="5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4165" y="2804794"/>
            <a:ext cx="398081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320" b="1">
                <a:solidFill>
                  <a:srgbClr val="FFFFFF"/>
                </a:solidFill>
                <a:latin typeface="Tahoma"/>
                <a:cs typeface="Tahoma"/>
              </a:rPr>
              <a:t>Services</a:t>
            </a:r>
            <a:endParaRPr sz="8000">
              <a:latin typeface="Tahoma"/>
              <a:cs typeface="Tahoma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012565">
              <a:lnSpc>
                <a:spcPct val="100000"/>
              </a:lnSpc>
              <a:spcBef>
                <a:spcPts val="130"/>
              </a:spcBef>
            </a:pPr>
            <a:r>
              <a:rPr dirty="0" spc="-120" b="1">
                <a:latin typeface="Tahoma"/>
                <a:cs typeface="Tahoma"/>
              </a:rPr>
              <a:t>Services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85800" y="2428875"/>
            <a:ext cx="2430780" cy="2145030"/>
            <a:chOff x="685800" y="2428875"/>
            <a:chExt cx="2430780" cy="2145030"/>
          </a:xfrm>
        </p:grpSpPr>
        <p:sp>
          <p:nvSpPr>
            <p:cNvPr id="4" name="object 4" descr=""/>
            <p:cNvSpPr/>
            <p:nvPr/>
          </p:nvSpPr>
          <p:spPr>
            <a:xfrm>
              <a:off x="1052512" y="2786125"/>
              <a:ext cx="2058035" cy="1438275"/>
            </a:xfrm>
            <a:custGeom>
              <a:avLst/>
              <a:gdLst/>
              <a:ahLst/>
              <a:cxnLst/>
              <a:rect l="l" t="t" r="r" b="b"/>
              <a:pathLst>
                <a:path w="2058035" h="1438275">
                  <a:moveTo>
                    <a:pt x="0" y="94107"/>
                  </a:moveTo>
                  <a:lnTo>
                    <a:pt x="7400" y="57489"/>
                  </a:lnTo>
                  <a:lnTo>
                    <a:pt x="27584" y="27574"/>
                  </a:lnTo>
                  <a:lnTo>
                    <a:pt x="57521" y="7399"/>
                  </a:lnTo>
                  <a:lnTo>
                    <a:pt x="94183" y="0"/>
                  </a:lnTo>
                  <a:lnTo>
                    <a:pt x="1963229" y="0"/>
                  </a:lnTo>
                  <a:lnTo>
                    <a:pt x="1999867" y="7399"/>
                  </a:lnTo>
                  <a:lnTo>
                    <a:pt x="2029825" y="27574"/>
                  </a:lnTo>
                  <a:lnTo>
                    <a:pt x="2050043" y="57489"/>
                  </a:lnTo>
                  <a:lnTo>
                    <a:pt x="2057463" y="94107"/>
                  </a:lnTo>
                  <a:lnTo>
                    <a:pt x="2057463" y="1344041"/>
                  </a:lnTo>
                  <a:lnTo>
                    <a:pt x="2050043" y="1380678"/>
                  </a:lnTo>
                  <a:lnTo>
                    <a:pt x="2029825" y="1410636"/>
                  </a:lnTo>
                  <a:lnTo>
                    <a:pt x="1999867" y="1430855"/>
                  </a:lnTo>
                  <a:lnTo>
                    <a:pt x="1963229" y="1438275"/>
                  </a:lnTo>
                  <a:lnTo>
                    <a:pt x="94183" y="1438275"/>
                  </a:lnTo>
                  <a:lnTo>
                    <a:pt x="57521" y="1430855"/>
                  </a:lnTo>
                  <a:lnTo>
                    <a:pt x="27584" y="1410636"/>
                  </a:lnTo>
                  <a:lnTo>
                    <a:pt x="7400" y="1380678"/>
                  </a:lnTo>
                  <a:lnTo>
                    <a:pt x="0" y="1344041"/>
                  </a:lnTo>
                  <a:lnTo>
                    <a:pt x="0" y="94107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2428875"/>
              <a:ext cx="723900" cy="69532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52512" y="4281551"/>
              <a:ext cx="2058035" cy="285750"/>
            </a:xfrm>
            <a:custGeom>
              <a:avLst/>
              <a:gdLst/>
              <a:ahLst/>
              <a:cxnLst/>
              <a:rect l="l" t="t" r="r" b="b"/>
              <a:pathLst>
                <a:path w="2058035" h="285750">
                  <a:moveTo>
                    <a:pt x="2009711" y="0"/>
                  </a:moveTo>
                  <a:lnTo>
                    <a:pt x="47625" y="0"/>
                  </a:lnTo>
                  <a:lnTo>
                    <a:pt x="29087" y="3726"/>
                  </a:lnTo>
                  <a:lnTo>
                    <a:pt x="13949" y="13906"/>
                  </a:lnTo>
                  <a:lnTo>
                    <a:pt x="3742" y="29039"/>
                  </a:lnTo>
                  <a:lnTo>
                    <a:pt x="0" y="47625"/>
                  </a:lnTo>
                  <a:lnTo>
                    <a:pt x="0" y="237998"/>
                  </a:lnTo>
                  <a:lnTo>
                    <a:pt x="3742" y="256603"/>
                  </a:lnTo>
                  <a:lnTo>
                    <a:pt x="13949" y="271780"/>
                  </a:lnTo>
                  <a:lnTo>
                    <a:pt x="29087" y="282003"/>
                  </a:lnTo>
                  <a:lnTo>
                    <a:pt x="47625" y="285750"/>
                  </a:lnTo>
                  <a:lnTo>
                    <a:pt x="2009711" y="285750"/>
                  </a:lnTo>
                  <a:lnTo>
                    <a:pt x="2028317" y="282003"/>
                  </a:lnTo>
                  <a:lnTo>
                    <a:pt x="2043493" y="271780"/>
                  </a:lnTo>
                  <a:lnTo>
                    <a:pt x="2053717" y="256603"/>
                  </a:lnTo>
                  <a:lnTo>
                    <a:pt x="2057463" y="237998"/>
                  </a:lnTo>
                  <a:lnTo>
                    <a:pt x="2057463" y="47625"/>
                  </a:lnTo>
                  <a:lnTo>
                    <a:pt x="2053717" y="29039"/>
                  </a:lnTo>
                  <a:lnTo>
                    <a:pt x="2043493" y="13906"/>
                  </a:lnTo>
                  <a:lnTo>
                    <a:pt x="2028317" y="3726"/>
                  </a:lnTo>
                  <a:lnTo>
                    <a:pt x="20097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052512" y="4281551"/>
              <a:ext cx="2058035" cy="285750"/>
            </a:xfrm>
            <a:custGeom>
              <a:avLst/>
              <a:gdLst/>
              <a:ahLst/>
              <a:cxnLst/>
              <a:rect l="l" t="t" r="r" b="b"/>
              <a:pathLst>
                <a:path w="2058035" h="285750">
                  <a:moveTo>
                    <a:pt x="0" y="47625"/>
                  </a:moveTo>
                  <a:lnTo>
                    <a:pt x="3742" y="29039"/>
                  </a:lnTo>
                  <a:lnTo>
                    <a:pt x="13949" y="13906"/>
                  </a:lnTo>
                  <a:lnTo>
                    <a:pt x="29087" y="3726"/>
                  </a:lnTo>
                  <a:lnTo>
                    <a:pt x="47625" y="0"/>
                  </a:lnTo>
                  <a:lnTo>
                    <a:pt x="2009711" y="0"/>
                  </a:lnTo>
                  <a:lnTo>
                    <a:pt x="2028317" y="3726"/>
                  </a:lnTo>
                  <a:lnTo>
                    <a:pt x="2043493" y="13906"/>
                  </a:lnTo>
                  <a:lnTo>
                    <a:pt x="2053717" y="29039"/>
                  </a:lnTo>
                  <a:lnTo>
                    <a:pt x="2057463" y="47625"/>
                  </a:lnTo>
                  <a:lnTo>
                    <a:pt x="2057463" y="237998"/>
                  </a:lnTo>
                  <a:lnTo>
                    <a:pt x="2053717" y="256603"/>
                  </a:lnTo>
                  <a:lnTo>
                    <a:pt x="2043493" y="271780"/>
                  </a:lnTo>
                  <a:lnTo>
                    <a:pt x="2028317" y="282003"/>
                  </a:lnTo>
                  <a:lnTo>
                    <a:pt x="2009711" y="285750"/>
                  </a:lnTo>
                  <a:lnTo>
                    <a:pt x="47625" y="285750"/>
                  </a:lnTo>
                  <a:lnTo>
                    <a:pt x="29087" y="282003"/>
                  </a:lnTo>
                  <a:lnTo>
                    <a:pt x="13949" y="271780"/>
                  </a:lnTo>
                  <a:lnTo>
                    <a:pt x="3742" y="256603"/>
                  </a:lnTo>
                  <a:lnTo>
                    <a:pt x="0" y="237998"/>
                  </a:lnTo>
                  <a:lnTo>
                    <a:pt x="0" y="476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060733" y="4285678"/>
            <a:ext cx="204152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0520"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192.168.0.22</a:t>
            </a:r>
            <a:endParaRPr sz="1550">
              <a:latin typeface="Consolas"/>
              <a:cs typeface="Consola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769207" y="1076325"/>
            <a:ext cx="4585970" cy="5069205"/>
            <a:chOff x="1769207" y="1076325"/>
            <a:chExt cx="4585970" cy="5069205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9207" y="3171825"/>
              <a:ext cx="614484" cy="64770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194434" y="3110257"/>
              <a:ext cx="374650" cy="381000"/>
            </a:xfrm>
            <a:custGeom>
              <a:avLst/>
              <a:gdLst/>
              <a:ahLst/>
              <a:cxnLst/>
              <a:rect l="l" t="t" r="r" b="b"/>
              <a:pathLst>
                <a:path w="374650" h="381000">
                  <a:moveTo>
                    <a:pt x="262811" y="326811"/>
                  </a:moveTo>
                  <a:lnTo>
                    <a:pt x="111612" y="326811"/>
                  </a:lnTo>
                  <a:lnTo>
                    <a:pt x="119962" y="331209"/>
                  </a:lnTo>
                  <a:lnTo>
                    <a:pt x="128519" y="335135"/>
                  </a:lnTo>
                  <a:lnTo>
                    <a:pt x="137282" y="338536"/>
                  </a:lnTo>
                  <a:lnTo>
                    <a:pt x="146251" y="341361"/>
                  </a:lnTo>
                  <a:lnTo>
                    <a:pt x="165494" y="380533"/>
                  </a:lnTo>
                  <a:lnTo>
                    <a:pt x="209479" y="380533"/>
                  </a:lnTo>
                  <a:lnTo>
                    <a:pt x="228723" y="341361"/>
                  </a:lnTo>
                  <a:lnTo>
                    <a:pt x="237683" y="338537"/>
                  </a:lnTo>
                  <a:lnTo>
                    <a:pt x="246386" y="335135"/>
                  </a:lnTo>
                  <a:lnTo>
                    <a:pt x="254779" y="331209"/>
                  </a:lnTo>
                  <a:lnTo>
                    <a:pt x="262811" y="326811"/>
                  </a:lnTo>
                  <a:close/>
                </a:path>
                <a:path w="374650" h="381000">
                  <a:moveTo>
                    <a:pt x="70376" y="39732"/>
                  </a:moveTo>
                  <a:lnTo>
                    <a:pt x="39036" y="71629"/>
                  </a:lnTo>
                  <a:lnTo>
                    <a:pt x="52782" y="113600"/>
                  </a:lnTo>
                  <a:lnTo>
                    <a:pt x="48461" y="122099"/>
                  </a:lnTo>
                  <a:lnTo>
                    <a:pt x="44603" y="130808"/>
                  </a:lnTo>
                  <a:lnTo>
                    <a:pt x="41261" y="139727"/>
                  </a:lnTo>
                  <a:lnTo>
                    <a:pt x="38487" y="148855"/>
                  </a:lnTo>
                  <a:lnTo>
                    <a:pt x="0" y="167882"/>
                  </a:lnTo>
                  <a:lnTo>
                    <a:pt x="0" y="212651"/>
                  </a:lnTo>
                  <a:lnTo>
                    <a:pt x="38487" y="232237"/>
                  </a:lnTo>
                  <a:lnTo>
                    <a:pt x="41261" y="241357"/>
                  </a:lnTo>
                  <a:lnTo>
                    <a:pt x="44603" y="250214"/>
                  </a:lnTo>
                  <a:lnTo>
                    <a:pt x="48461" y="258757"/>
                  </a:lnTo>
                  <a:lnTo>
                    <a:pt x="52782" y="266933"/>
                  </a:lnTo>
                  <a:lnTo>
                    <a:pt x="39036" y="308903"/>
                  </a:lnTo>
                  <a:lnTo>
                    <a:pt x="70376" y="340801"/>
                  </a:lnTo>
                  <a:lnTo>
                    <a:pt x="111612" y="326811"/>
                  </a:lnTo>
                  <a:lnTo>
                    <a:pt x="317793" y="326811"/>
                  </a:lnTo>
                  <a:lnTo>
                    <a:pt x="335387" y="308904"/>
                  </a:lnTo>
                  <a:lnTo>
                    <a:pt x="321642" y="266933"/>
                  </a:lnTo>
                  <a:lnTo>
                    <a:pt x="325963" y="258434"/>
                  </a:lnTo>
                  <a:lnTo>
                    <a:pt x="326412" y="257420"/>
                  </a:lnTo>
                  <a:lnTo>
                    <a:pt x="186937" y="257419"/>
                  </a:lnTo>
                  <a:lnTo>
                    <a:pt x="161319" y="252121"/>
                  </a:lnTo>
                  <a:lnTo>
                    <a:pt x="140340" y="237693"/>
                  </a:lnTo>
                  <a:lnTo>
                    <a:pt x="126165" y="216341"/>
                  </a:lnTo>
                  <a:lnTo>
                    <a:pt x="120959" y="190266"/>
                  </a:lnTo>
                  <a:lnTo>
                    <a:pt x="126165" y="164192"/>
                  </a:lnTo>
                  <a:lnTo>
                    <a:pt x="140340" y="142840"/>
                  </a:lnTo>
                  <a:lnTo>
                    <a:pt x="161319" y="128412"/>
                  </a:lnTo>
                  <a:lnTo>
                    <a:pt x="186937" y="123113"/>
                  </a:lnTo>
                  <a:lnTo>
                    <a:pt x="326017" y="123113"/>
                  </a:lnTo>
                  <a:lnTo>
                    <a:pt x="325413" y="121776"/>
                  </a:lnTo>
                  <a:lnTo>
                    <a:pt x="321092" y="113600"/>
                  </a:lnTo>
                  <a:lnTo>
                    <a:pt x="334837" y="71630"/>
                  </a:lnTo>
                  <a:lnTo>
                    <a:pt x="317243" y="53722"/>
                  </a:lnTo>
                  <a:lnTo>
                    <a:pt x="111612" y="53722"/>
                  </a:lnTo>
                  <a:lnTo>
                    <a:pt x="70376" y="39732"/>
                  </a:lnTo>
                  <a:close/>
                </a:path>
                <a:path w="374650" h="381000">
                  <a:moveTo>
                    <a:pt x="317793" y="326811"/>
                  </a:moveTo>
                  <a:lnTo>
                    <a:pt x="262811" y="326811"/>
                  </a:lnTo>
                  <a:lnTo>
                    <a:pt x="304048" y="340801"/>
                  </a:lnTo>
                  <a:lnTo>
                    <a:pt x="317793" y="326811"/>
                  </a:lnTo>
                  <a:close/>
                </a:path>
                <a:path w="374650" h="381000">
                  <a:moveTo>
                    <a:pt x="326017" y="123113"/>
                  </a:moveTo>
                  <a:lnTo>
                    <a:pt x="186937" y="123113"/>
                  </a:lnTo>
                  <a:lnTo>
                    <a:pt x="212555" y="128412"/>
                  </a:lnTo>
                  <a:lnTo>
                    <a:pt x="233534" y="142840"/>
                  </a:lnTo>
                  <a:lnTo>
                    <a:pt x="247709" y="164192"/>
                  </a:lnTo>
                  <a:lnTo>
                    <a:pt x="252915" y="190266"/>
                  </a:lnTo>
                  <a:lnTo>
                    <a:pt x="247709" y="216341"/>
                  </a:lnTo>
                  <a:lnTo>
                    <a:pt x="233534" y="237693"/>
                  </a:lnTo>
                  <a:lnTo>
                    <a:pt x="212555" y="252121"/>
                  </a:lnTo>
                  <a:lnTo>
                    <a:pt x="186937" y="257419"/>
                  </a:lnTo>
                  <a:lnTo>
                    <a:pt x="326412" y="257420"/>
                  </a:lnTo>
                  <a:lnTo>
                    <a:pt x="329820" y="249725"/>
                  </a:lnTo>
                  <a:lnTo>
                    <a:pt x="333162" y="240806"/>
                  </a:lnTo>
                  <a:lnTo>
                    <a:pt x="335937" y="231678"/>
                  </a:lnTo>
                  <a:lnTo>
                    <a:pt x="374424" y="212091"/>
                  </a:lnTo>
                  <a:lnTo>
                    <a:pt x="374424" y="167323"/>
                  </a:lnTo>
                  <a:lnTo>
                    <a:pt x="335387" y="148296"/>
                  </a:lnTo>
                  <a:lnTo>
                    <a:pt x="332612" y="139176"/>
                  </a:lnTo>
                  <a:lnTo>
                    <a:pt x="329270" y="130318"/>
                  </a:lnTo>
                  <a:lnTo>
                    <a:pt x="326017" y="123113"/>
                  </a:lnTo>
                  <a:close/>
                </a:path>
                <a:path w="374650" h="381000">
                  <a:moveTo>
                    <a:pt x="208929" y="0"/>
                  </a:moveTo>
                  <a:lnTo>
                    <a:pt x="164944" y="0"/>
                  </a:lnTo>
                  <a:lnTo>
                    <a:pt x="145701" y="39172"/>
                  </a:lnTo>
                  <a:lnTo>
                    <a:pt x="136740" y="41996"/>
                  </a:lnTo>
                  <a:lnTo>
                    <a:pt x="128038" y="45398"/>
                  </a:lnTo>
                  <a:lnTo>
                    <a:pt x="119644" y="49324"/>
                  </a:lnTo>
                  <a:lnTo>
                    <a:pt x="111612" y="53722"/>
                  </a:lnTo>
                  <a:lnTo>
                    <a:pt x="262262" y="53722"/>
                  </a:lnTo>
                  <a:lnTo>
                    <a:pt x="253911" y="49324"/>
                  </a:lnTo>
                  <a:lnTo>
                    <a:pt x="245355" y="45398"/>
                  </a:lnTo>
                  <a:lnTo>
                    <a:pt x="236592" y="41996"/>
                  </a:lnTo>
                  <a:lnTo>
                    <a:pt x="227623" y="39172"/>
                  </a:lnTo>
                  <a:lnTo>
                    <a:pt x="208929" y="0"/>
                  </a:lnTo>
                  <a:close/>
                </a:path>
                <a:path w="374650" h="381000">
                  <a:moveTo>
                    <a:pt x="303498" y="39732"/>
                  </a:moveTo>
                  <a:lnTo>
                    <a:pt x="262262" y="53722"/>
                  </a:lnTo>
                  <a:lnTo>
                    <a:pt x="317243" y="53722"/>
                  </a:lnTo>
                  <a:lnTo>
                    <a:pt x="303498" y="397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2620" y="3230598"/>
              <a:ext cx="137502" cy="139853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194434" y="3110257"/>
              <a:ext cx="374650" cy="381000"/>
            </a:xfrm>
            <a:custGeom>
              <a:avLst/>
              <a:gdLst/>
              <a:ahLst/>
              <a:cxnLst/>
              <a:rect l="l" t="t" r="r" b="b"/>
              <a:pathLst>
                <a:path w="374650" h="381000">
                  <a:moveTo>
                    <a:pt x="335387" y="148296"/>
                  </a:moveTo>
                  <a:lnTo>
                    <a:pt x="332612" y="139176"/>
                  </a:lnTo>
                  <a:lnTo>
                    <a:pt x="329270" y="130318"/>
                  </a:lnTo>
                  <a:lnTo>
                    <a:pt x="325413" y="121776"/>
                  </a:lnTo>
                  <a:lnTo>
                    <a:pt x="321092" y="113600"/>
                  </a:lnTo>
                  <a:lnTo>
                    <a:pt x="334837" y="71630"/>
                  </a:lnTo>
                  <a:lnTo>
                    <a:pt x="303498" y="39732"/>
                  </a:lnTo>
                  <a:lnTo>
                    <a:pt x="262261" y="53722"/>
                  </a:lnTo>
                  <a:lnTo>
                    <a:pt x="253911" y="49324"/>
                  </a:lnTo>
                  <a:lnTo>
                    <a:pt x="245355" y="45398"/>
                  </a:lnTo>
                  <a:lnTo>
                    <a:pt x="236592" y="41996"/>
                  </a:lnTo>
                  <a:lnTo>
                    <a:pt x="227623" y="39172"/>
                  </a:lnTo>
                  <a:lnTo>
                    <a:pt x="208929" y="0"/>
                  </a:lnTo>
                  <a:lnTo>
                    <a:pt x="164944" y="0"/>
                  </a:lnTo>
                  <a:lnTo>
                    <a:pt x="145701" y="39172"/>
                  </a:lnTo>
                  <a:lnTo>
                    <a:pt x="136740" y="41996"/>
                  </a:lnTo>
                  <a:lnTo>
                    <a:pt x="128038" y="45398"/>
                  </a:lnTo>
                  <a:lnTo>
                    <a:pt x="119644" y="49324"/>
                  </a:lnTo>
                  <a:lnTo>
                    <a:pt x="111612" y="53722"/>
                  </a:lnTo>
                  <a:lnTo>
                    <a:pt x="70376" y="39732"/>
                  </a:lnTo>
                  <a:lnTo>
                    <a:pt x="39036" y="71629"/>
                  </a:lnTo>
                  <a:lnTo>
                    <a:pt x="52782" y="113600"/>
                  </a:lnTo>
                  <a:lnTo>
                    <a:pt x="48461" y="122099"/>
                  </a:lnTo>
                  <a:lnTo>
                    <a:pt x="44603" y="130808"/>
                  </a:lnTo>
                  <a:lnTo>
                    <a:pt x="41261" y="139727"/>
                  </a:lnTo>
                  <a:lnTo>
                    <a:pt x="38487" y="148855"/>
                  </a:lnTo>
                  <a:lnTo>
                    <a:pt x="0" y="167882"/>
                  </a:lnTo>
                  <a:lnTo>
                    <a:pt x="0" y="212651"/>
                  </a:lnTo>
                  <a:lnTo>
                    <a:pt x="38487" y="232237"/>
                  </a:lnTo>
                  <a:lnTo>
                    <a:pt x="41261" y="241357"/>
                  </a:lnTo>
                  <a:lnTo>
                    <a:pt x="44603" y="250214"/>
                  </a:lnTo>
                  <a:lnTo>
                    <a:pt x="48461" y="258757"/>
                  </a:lnTo>
                  <a:lnTo>
                    <a:pt x="52782" y="266933"/>
                  </a:lnTo>
                  <a:lnTo>
                    <a:pt x="39036" y="308903"/>
                  </a:lnTo>
                  <a:lnTo>
                    <a:pt x="70376" y="340801"/>
                  </a:lnTo>
                  <a:lnTo>
                    <a:pt x="111612" y="326811"/>
                  </a:lnTo>
                  <a:lnTo>
                    <a:pt x="119962" y="331209"/>
                  </a:lnTo>
                  <a:lnTo>
                    <a:pt x="128519" y="335135"/>
                  </a:lnTo>
                  <a:lnTo>
                    <a:pt x="137282" y="338536"/>
                  </a:lnTo>
                  <a:lnTo>
                    <a:pt x="146251" y="341361"/>
                  </a:lnTo>
                  <a:lnTo>
                    <a:pt x="165494" y="380533"/>
                  </a:lnTo>
                  <a:lnTo>
                    <a:pt x="209479" y="380533"/>
                  </a:lnTo>
                  <a:lnTo>
                    <a:pt x="228723" y="341361"/>
                  </a:lnTo>
                  <a:lnTo>
                    <a:pt x="237683" y="338537"/>
                  </a:lnTo>
                  <a:lnTo>
                    <a:pt x="246386" y="335135"/>
                  </a:lnTo>
                  <a:lnTo>
                    <a:pt x="254779" y="331209"/>
                  </a:lnTo>
                  <a:lnTo>
                    <a:pt x="262811" y="326811"/>
                  </a:lnTo>
                  <a:lnTo>
                    <a:pt x="304048" y="340801"/>
                  </a:lnTo>
                  <a:lnTo>
                    <a:pt x="335387" y="308904"/>
                  </a:lnTo>
                  <a:lnTo>
                    <a:pt x="321642" y="266933"/>
                  </a:lnTo>
                  <a:lnTo>
                    <a:pt x="325963" y="258434"/>
                  </a:lnTo>
                  <a:lnTo>
                    <a:pt x="329820" y="249725"/>
                  </a:lnTo>
                  <a:lnTo>
                    <a:pt x="333162" y="240806"/>
                  </a:lnTo>
                  <a:lnTo>
                    <a:pt x="335937" y="231678"/>
                  </a:lnTo>
                  <a:lnTo>
                    <a:pt x="374424" y="212091"/>
                  </a:lnTo>
                  <a:lnTo>
                    <a:pt x="374424" y="167323"/>
                  </a:lnTo>
                  <a:lnTo>
                    <a:pt x="335387" y="148296"/>
                  </a:lnTo>
                  <a:close/>
                </a:path>
              </a:pathLst>
            </a:custGeom>
            <a:ln w="554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291076" y="1433575"/>
              <a:ext cx="2057400" cy="1438275"/>
            </a:xfrm>
            <a:custGeom>
              <a:avLst/>
              <a:gdLst/>
              <a:ahLst/>
              <a:cxnLst/>
              <a:rect l="l" t="t" r="r" b="b"/>
              <a:pathLst>
                <a:path w="2057400" h="1438275">
                  <a:moveTo>
                    <a:pt x="0" y="94107"/>
                  </a:moveTo>
                  <a:lnTo>
                    <a:pt x="7399" y="57489"/>
                  </a:lnTo>
                  <a:lnTo>
                    <a:pt x="27574" y="27574"/>
                  </a:lnTo>
                  <a:lnTo>
                    <a:pt x="57489" y="7399"/>
                  </a:lnTo>
                  <a:lnTo>
                    <a:pt x="94107" y="0"/>
                  </a:lnTo>
                  <a:lnTo>
                    <a:pt x="1963165" y="0"/>
                  </a:lnTo>
                  <a:lnTo>
                    <a:pt x="1999803" y="7399"/>
                  </a:lnTo>
                  <a:lnTo>
                    <a:pt x="2029761" y="27574"/>
                  </a:lnTo>
                  <a:lnTo>
                    <a:pt x="2049980" y="57489"/>
                  </a:lnTo>
                  <a:lnTo>
                    <a:pt x="2057400" y="94107"/>
                  </a:lnTo>
                  <a:lnTo>
                    <a:pt x="2057400" y="1344040"/>
                  </a:lnTo>
                  <a:lnTo>
                    <a:pt x="2049980" y="1380678"/>
                  </a:lnTo>
                  <a:lnTo>
                    <a:pt x="2029761" y="1410636"/>
                  </a:lnTo>
                  <a:lnTo>
                    <a:pt x="1999803" y="1430855"/>
                  </a:lnTo>
                  <a:lnTo>
                    <a:pt x="1963165" y="1438275"/>
                  </a:lnTo>
                  <a:lnTo>
                    <a:pt x="94107" y="1438275"/>
                  </a:lnTo>
                  <a:lnTo>
                    <a:pt x="57489" y="1430855"/>
                  </a:lnTo>
                  <a:lnTo>
                    <a:pt x="27574" y="1410636"/>
                  </a:lnTo>
                  <a:lnTo>
                    <a:pt x="7399" y="1380678"/>
                  </a:lnTo>
                  <a:lnTo>
                    <a:pt x="0" y="1344040"/>
                  </a:lnTo>
                  <a:lnTo>
                    <a:pt x="0" y="94107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4300" y="1076325"/>
              <a:ext cx="714375" cy="69532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7707" y="1819275"/>
              <a:ext cx="614484" cy="647700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5432934" y="1757707"/>
              <a:ext cx="374650" cy="381000"/>
            </a:xfrm>
            <a:custGeom>
              <a:avLst/>
              <a:gdLst/>
              <a:ahLst/>
              <a:cxnLst/>
              <a:rect l="l" t="t" r="r" b="b"/>
              <a:pathLst>
                <a:path w="374650" h="381000">
                  <a:moveTo>
                    <a:pt x="262811" y="326811"/>
                  </a:moveTo>
                  <a:lnTo>
                    <a:pt x="111612" y="326811"/>
                  </a:lnTo>
                  <a:lnTo>
                    <a:pt x="119962" y="331209"/>
                  </a:lnTo>
                  <a:lnTo>
                    <a:pt x="128519" y="335135"/>
                  </a:lnTo>
                  <a:lnTo>
                    <a:pt x="137282" y="338536"/>
                  </a:lnTo>
                  <a:lnTo>
                    <a:pt x="146251" y="341361"/>
                  </a:lnTo>
                  <a:lnTo>
                    <a:pt x="165494" y="380533"/>
                  </a:lnTo>
                  <a:lnTo>
                    <a:pt x="209479" y="380533"/>
                  </a:lnTo>
                  <a:lnTo>
                    <a:pt x="228723" y="341361"/>
                  </a:lnTo>
                  <a:lnTo>
                    <a:pt x="237683" y="338537"/>
                  </a:lnTo>
                  <a:lnTo>
                    <a:pt x="246386" y="335135"/>
                  </a:lnTo>
                  <a:lnTo>
                    <a:pt x="254779" y="331209"/>
                  </a:lnTo>
                  <a:lnTo>
                    <a:pt x="262811" y="326811"/>
                  </a:lnTo>
                  <a:close/>
                </a:path>
                <a:path w="374650" h="381000">
                  <a:moveTo>
                    <a:pt x="70376" y="39732"/>
                  </a:moveTo>
                  <a:lnTo>
                    <a:pt x="39036" y="71629"/>
                  </a:lnTo>
                  <a:lnTo>
                    <a:pt x="52782" y="113600"/>
                  </a:lnTo>
                  <a:lnTo>
                    <a:pt x="48461" y="122099"/>
                  </a:lnTo>
                  <a:lnTo>
                    <a:pt x="44603" y="130808"/>
                  </a:lnTo>
                  <a:lnTo>
                    <a:pt x="41261" y="139727"/>
                  </a:lnTo>
                  <a:lnTo>
                    <a:pt x="38487" y="148855"/>
                  </a:lnTo>
                  <a:lnTo>
                    <a:pt x="0" y="167882"/>
                  </a:lnTo>
                  <a:lnTo>
                    <a:pt x="0" y="212651"/>
                  </a:lnTo>
                  <a:lnTo>
                    <a:pt x="38487" y="232237"/>
                  </a:lnTo>
                  <a:lnTo>
                    <a:pt x="41261" y="241357"/>
                  </a:lnTo>
                  <a:lnTo>
                    <a:pt x="44603" y="250214"/>
                  </a:lnTo>
                  <a:lnTo>
                    <a:pt x="48461" y="258757"/>
                  </a:lnTo>
                  <a:lnTo>
                    <a:pt x="52782" y="266933"/>
                  </a:lnTo>
                  <a:lnTo>
                    <a:pt x="39036" y="308903"/>
                  </a:lnTo>
                  <a:lnTo>
                    <a:pt x="70376" y="340801"/>
                  </a:lnTo>
                  <a:lnTo>
                    <a:pt x="111612" y="326811"/>
                  </a:lnTo>
                  <a:lnTo>
                    <a:pt x="317793" y="326811"/>
                  </a:lnTo>
                  <a:lnTo>
                    <a:pt x="335387" y="308904"/>
                  </a:lnTo>
                  <a:lnTo>
                    <a:pt x="321642" y="266933"/>
                  </a:lnTo>
                  <a:lnTo>
                    <a:pt x="325963" y="258434"/>
                  </a:lnTo>
                  <a:lnTo>
                    <a:pt x="326412" y="257420"/>
                  </a:lnTo>
                  <a:lnTo>
                    <a:pt x="186937" y="257419"/>
                  </a:lnTo>
                  <a:lnTo>
                    <a:pt x="161319" y="252121"/>
                  </a:lnTo>
                  <a:lnTo>
                    <a:pt x="140340" y="237693"/>
                  </a:lnTo>
                  <a:lnTo>
                    <a:pt x="126165" y="216341"/>
                  </a:lnTo>
                  <a:lnTo>
                    <a:pt x="120959" y="190266"/>
                  </a:lnTo>
                  <a:lnTo>
                    <a:pt x="126165" y="164192"/>
                  </a:lnTo>
                  <a:lnTo>
                    <a:pt x="140340" y="142840"/>
                  </a:lnTo>
                  <a:lnTo>
                    <a:pt x="161319" y="128412"/>
                  </a:lnTo>
                  <a:lnTo>
                    <a:pt x="186937" y="123113"/>
                  </a:lnTo>
                  <a:lnTo>
                    <a:pt x="326017" y="123113"/>
                  </a:lnTo>
                  <a:lnTo>
                    <a:pt x="325413" y="121776"/>
                  </a:lnTo>
                  <a:lnTo>
                    <a:pt x="321092" y="113600"/>
                  </a:lnTo>
                  <a:lnTo>
                    <a:pt x="334837" y="71630"/>
                  </a:lnTo>
                  <a:lnTo>
                    <a:pt x="317243" y="53722"/>
                  </a:lnTo>
                  <a:lnTo>
                    <a:pt x="111612" y="53722"/>
                  </a:lnTo>
                  <a:lnTo>
                    <a:pt x="70376" y="39732"/>
                  </a:lnTo>
                  <a:close/>
                </a:path>
                <a:path w="374650" h="381000">
                  <a:moveTo>
                    <a:pt x="317793" y="326811"/>
                  </a:moveTo>
                  <a:lnTo>
                    <a:pt x="262811" y="326811"/>
                  </a:lnTo>
                  <a:lnTo>
                    <a:pt x="304048" y="340801"/>
                  </a:lnTo>
                  <a:lnTo>
                    <a:pt x="317793" y="326811"/>
                  </a:lnTo>
                  <a:close/>
                </a:path>
                <a:path w="374650" h="381000">
                  <a:moveTo>
                    <a:pt x="326017" y="123113"/>
                  </a:moveTo>
                  <a:lnTo>
                    <a:pt x="186937" y="123113"/>
                  </a:lnTo>
                  <a:lnTo>
                    <a:pt x="212555" y="128412"/>
                  </a:lnTo>
                  <a:lnTo>
                    <a:pt x="233534" y="142840"/>
                  </a:lnTo>
                  <a:lnTo>
                    <a:pt x="247709" y="164192"/>
                  </a:lnTo>
                  <a:lnTo>
                    <a:pt x="252915" y="190266"/>
                  </a:lnTo>
                  <a:lnTo>
                    <a:pt x="247709" y="216341"/>
                  </a:lnTo>
                  <a:lnTo>
                    <a:pt x="233534" y="237693"/>
                  </a:lnTo>
                  <a:lnTo>
                    <a:pt x="212555" y="252121"/>
                  </a:lnTo>
                  <a:lnTo>
                    <a:pt x="186937" y="257419"/>
                  </a:lnTo>
                  <a:lnTo>
                    <a:pt x="326412" y="257420"/>
                  </a:lnTo>
                  <a:lnTo>
                    <a:pt x="329820" y="249725"/>
                  </a:lnTo>
                  <a:lnTo>
                    <a:pt x="333162" y="240806"/>
                  </a:lnTo>
                  <a:lnTo>
                    <a:pt x="335937" y="231678"/>
                  </a:lnTo>
                  <a:lnTo>
                    <a:pt x="374424" y="212091"/>
                  </a:lnTo>
                  <a:lnTo>
                    <a:pt x="374424" y="167323"/>
                  </a:lnTo>
                  <a:lnTo>
                    <a:pt x="335387" y="148296"/>
                  </a:lnTo>
                  <a:lnTo>
                    <a:pt x="332612" y="139176"/>
                  </a:lnTo>
                  <a:lnTo>
                    <a:pt x="329270" y="130318"/>
                  </a:lnTo>
                  <a:lnTo>
                    <a:pt x="326017" y="123113"/>
                  </a:lnTo>
                  <a:close/>
                </a:path>
                <a:path w="374650" h="381000">
                  <a:moveTo>
                    <a:pt x="208929" y="0"/>
                  </a:moveTo>
                  <a:lnTo>
                    <a:pt x="164944" y="0"/>
                  </a:lnTo>
                  <a:lnTo>
                    <a:pt x="145701" y="39172"/>
                  </a:lnTo>
                  <a:lnTo>
                    <a:pt x="136740" y="41996"/>
                  </a:lnTo>
                  <a:lnTo>
                    <a:pt x="128038" y="45398"/>
                  </a:lnTo>
                  <a:lnTo>
                    <a:pt x="119644" y="49324"/>
                  </a:lnTo>
                  <a:lnTo>
                    <a:pt x="111612" y="53722"/>
                  </a:lnTo>
                  <a:lnTo>
                    <a:pt x="262261" y="53722"/>
                  </a:lnTo>
                  <a:lnTo>
                    <a:pt x="253911" y="49324"/>
                  </a:lnTo>
                  <a:lnTo>
                    <a:pt x="245355" y="45398"/>
                  </a:lnTo>
                  <a:lnTo>
                    <a:pt x="236592" y="41996"/>
                  </a:lnTo>
                  <a:lnTo>
                    <a:pt x="227623" y="39172"/>
                  </a:lnTo>
                  <a:lnTo>
                    <a:pt x="208929" y="0"/>
                  </a:lnTo>
                  <a:close/>
                </a:path>
                <a:path w="374650" h="381000">
                  <a:moveTo>
                    <a:pt x="303498" y="39732"/>
                  </a:moveTo>
                  <a:lnTo>
                    <a:pt x="262261" y="53722"/>
                  </a:lnTo>
                  <a:lnTo>
                    <a:pt x="317243" y="53722"/>
                  </a:lnTo>
                  <a:lnTo>
                    <a:pt x="303498" y="397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51120" y="1878048"/>
              <a:ext cx="137502" cy="139853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5432934" y="1757707"/>
              <a:ext cx="374650" cy="381000"/>
            </a:xfrm>
            <a:custGeom>
              <a:avLst/>
              <a:gdLst/>
              <a:ahLst/>
              <a:cxnLst/>
              <a:rect l="l" t="t" r="r" b="b"/>
              <a:pathLst>
                <a:path w="374650" h="381000">
                  <a:moveTo>
                    <a:pt x="335387" y="148296"/>
                  </a:moveTo>
                  <a:lnTo>
                    <a:pt x="332612" y="139176"/>
                  </a:lnTo>
                  <a:lnTo>
                    <a:pt x="329270" y="130318"/>
                  </a:lnTo>
                  <a:lnTo>
                    <a:pt x="325413" y="121776"/>
                  </a:lnTo>
                  <a:lnTo>
                    <a:pt x="321092" y="113600"/>
                  </a:lnTo>
                  <a:lnTo>
                    <a:pt x="334837" y="71630"/>
                  </a:lnTo>
                  <a:lnTo>
                    <a:pt x="303498" y="39732"/>
                  </a:lnTo>
                  <a:lnTo>
                    <a:pt x="262261" y="53722"/>
                  </a:lnTo>
                  <a:lnTo>
                    <a:pt x="253911" y="49324"/>
                  </a:lnTo>
                  <a:lnTo>
                    <a:pt x="245355" y="45398"/>
                  </a:lnTo>
                  <a:lnTo>
                    <a:pt x="236592" y="41996"/>
                  </a:lnTo>
                  <a:lnTo>
                    <a:pt x="227623" y="39172"/>
                  </a:lnTo>
                  <a:lnTo>
                    <a:pt x="208929" y="0"/>
                  </a:lnTo>
                  <a:lnTo>
                    <a:pt x="164944" y="0"/>
                  </a:lnTo>
                  <a:lnTo>
                    <a:pt x="145701" y="39172"/>
                  </a:lnTo>
                  <a:lnTo>
                    <a:pt x="136740" y="41996"/>
                  </a:lnTo>
                  <a:lnTo>
                    <a:pt x="128038" y="45398"/>
                  </a:lnTo>
                  <a:lnTo>
                    <a:pt x="119644" y="49324"/>
                  </a:lnTo>
                  <a:lnTo>
                    <a:pt x="111612" y="53722"/>
                  </a:lnTo>
                  <a:lnTo>
                    <a:pt x="70376" y="39732"/>
                  </a:lnTo>
                  <a:lnTo>
                    <a:pt x="39036" y="71629"/>
                  </a:lnTo>
                  <a:lnTo>
                    <a:pt x="52782" y="113600"/>
                  </a:lnTo>
                  <a:lnTo>
                    <a:pt x="48461" y="122099"/>
                  </a:lnTo>
                  <a:lnTo>
                    <a:pt x="44603" y="130808"/>
                  </a:lnTo>
                  <a:lnTo>
                    <a:pt x="41261" y="139727"/>
                  </a:lnTo>
                  <a:lnTo>
                    <a:pt x="38487" y="148855"/>
                  </a:lnTo>
                  <a:lnTo>
                    <a:pt x="0" y="167882"/>
                  </a:lnTo>
                  <a:lnTo>
                    <a:pt x="0" y="212651"/>
                  </a:lnTo>
                  <a:lnTo>
                    <a:pt x="38487" y="232237"/>
                  </a:lnTo>
                  <a:lnTo>
                    <a:pt x="41261" y="241357"/>
                  </a:lnTo>
                  <a:lnTo>
                    <a:pt x="44603" y="250214"/>
                  </a:lnTo>
                  <a:lnTo>
                    <a:pt x="48461" y="258757"/>
                  </a:lnTo>
                  <a:lnTo>
                    <a:pt x="52782" y="266933"/>
                  </a:lnTo>
                  <a:lnTo>
                    <a:pt x="39036" y="308903"/>
                  </a:lnTo>
                  <a:lnTo>
                    <a:pt x="70376" y="340801"/>
                  </a:lnTo>
                  <a:lnTo>
                    <a:pt x="111612" y="326811"/>
                  </a:lnTo>
                  <a:lnTo>
                    <a:pt x="119962" y="331209"/>
                  </a:lnTo>
                  <a:lnTo>
                    <a:pt x="128519" y="335135"/>
                  </a:lnTo>
                  <a:lnTo>
                    <a:pt x="137282" y="338536"/>
                  </a:lnTo>
                  <a:lnTo>
                    <a:pt x="146251" y="341361"/>
                  </a:lnTo>
                  <a:lnTo>
                    <a:pt x="165494" y="380533"/>
                  </a:lnTo>
                  <a:lnTo>
                    <a:pt x="209479" y="380533"/>
                  </a:lnTo>
                  <a:lnTo>
                    <a:pt x="228723" y="341361"/>
                  </a:lnTo>
                  <a:lnTo>
                    <a:pt x="237683" y="338537"/>
                  </a:lnTo>
                  <a:lnTo>
                    <a:pt x="246386" y="335135"/>
                  </a:lnTo>
                  <a:lnTo>
                    <a:pt x="254779" y="331209"/>
                  </a:lnTo>
                  <a:lnTo>
                    <a:pt x="262811" y="326811"/>
                  </a:lnTo>
                  <a:lnTo>
                    <a:pt x="304048" y="340801"/>
                  </a:lnTo>
                  <a:lnTo>
                    <a:pt x="335387" y="308904"/>
                  </a:lnTo>
                  <a:lnTo>
                    <a:pt x="321642" y="266933"/>
                  </a:lnTo>
                  <a:lnTo>
                    <a:pt x="325963" y="258434"/>
                  </a:lnTo>
                  <a:lnTo>
                    <a:pt x="329820" y="249725"/>
                  </a:lnTo>
                  <a:lnTo>
                    <a:pt x="333162" y="240806"/>
                  </a:lnTo>
                  <a:lnTo>
                    <a:pt x="335937" y="231678"/>
                  </a:lnTo>
                  <a:lnTo>
                    <a:pt x="374424" y="212091"/>
                  </a:lnTo>
                  <a:lnTo>
                    <a:pt x="374424" y="167323"/>
                  </a:lnTo>
                  <a:lnTo>
                    <a:pt x="335387" y="148296"/>
                  </a:lnTo>
                  <a:close/>
                </a:path>
              </a:pathLst>
            </a:custGeom>
            <a:ln w="554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291076" y="4700651"/>
              <a:ext cx="2057400" cy="1438275"/>
            </a:xfrm>
            <a:custGeom>
              <a:avLst/>
              <a:gdLst/>
              <a:ahLst/>
              <a:cxnLst/>
              <a:rect l="l" t="t" r="r" b="b"/>
              <a:pathLst>
                <a:path w="2057400" h="1438275">
                  <a:moveTo>
                    <a:pt x="0" y="94106"/>
                  </a:moveTo>
                  <a:lnTo>
                    <a:pt x="7399" y="57489"/>
                  </a:lnTo>
                  <a:lnTo>
                    <a:pt x="27574" y="27574"/>
                  </a:lnTo>
                  <a:lnTo>
                    <a:pt x="57489" y="7399"/>
                  </a:lnTo>
                  <a:lnTo>
                    <a:pt x="94107" y="0"/>
                  </a:lnTo>
                  <a:lnTo>
                    <a:pt x="1963165" y="0"/>
                  </a:lnTo>
                  <a:lnTo>
                    <a:pt x="1999803" y="7399"/>
                  </a:lnTo>
                  <a:lnTo>
                    <a:pt x="2029761" y="27574"/>
                  </a:lnTo>
                  <a:lnTo>
                    <a:pt x="2049980" y="57489"/>
                  </a:lnTo>
                  <a:lnTo>
                    <a:pt x="2057400" y="94106"/>
                  </a:lnTo>
                  <a:lnTo>
                    <a:pt x="2057400" y="1344028"/>
                  </a:lnTo>
                  <a:lnTo>
                    <a:pt x="2049980" y="1380690"/>
                  </a:lnTo>
                  <a:lnTo>
                    <a:pt x="2029761" y="1410627"/>
                  </a:lnTo>
                  <a:lnTo>
                    <a:pt x="1999803" y="1430810"/>
                  </a:lnTo>
                  <a:lnTo>
                    <a:pt x="1963165" y="1438211"/>
                  </a:lnTo>
                  <a:lnTo>
                    <a:pt x="94107" y="1438211"/>
                  </a:lnTo>
                  <a:lnTo>
                    <a:pt x="57489" y="1430810"/>
                  </a:lnTo>
                  <a:lnTo>
                    <a:pt x="27574" y="1410627"/>
                  </a:lnTo>
                  <a:lnTo>
                    <a:pt x="7399" y="1380690"/>
                  </a:lnTo>
                  <a:lnTo>
                    <a:pt x="0" y="1344028"/>
                  </a:lnTo>
                  <a:lnTo>
                    <a:pt x="0" y="94106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4300" y="4352925"/>
              <a:ext cx="714375" cy="695325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7707" y="5095875"/>
              <a:ext cx="614484" cy="647700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5432934" y="5032883"/>
              <a:ext cx="374650" cy="374015"/>
            </a:xfrm>
            <a:custGeom>
              <a:avLst/>
              <a:gdLst/>
              <a:ahLst/>
              <a:cxnLst/>
              <a:rect l="l" t="t" r="r" b="b"/>
              <a:pathLst>
                <a:path w="374650" h="374014">
                  <a:moveTo>
                    <a:pt x="262811" y="321076"/>
                  </a:moveTo>
                  <a:lnTo>
                    <a:pt x="111612" y="321076"/>
                  </a:lnTo>
                  <a:lnTo>
                    <a:pt x="119962" y="325397"/>
                  </a:lnTo>
                  <a:lnTo>
                    <a:pt x="128519" y="329254"/>
                  </a:lnTo>
                  <a:lnTo>
                    <a:pt x="137282" y="332595"/>
                  </a:lnTo>
                  <a:lnTo>
                    <a:pt x="146251" y="335370"/>
                  </a:lnTo>
                  <a:lnTo>
                    <a:pt x="165494" y="373855"/>
                  </a:lnTo>
                  <a:lnTo>
                    <a:pt x="209479" y="373855"/>
                  </a:lnTo>
                  <a:lnTo>
                    <a:pt x="228723" y="335370"/>
                  </a:lnTo>
                  <a:lnTo>
                    <a:pt x="237683" y="332595"/>
                  </a:lnTo>
                  <a:lnTo>
                    <a:pt x="246386" y="329254"/>
                  </a:lnTo>
                  <a:lnTo>
                    <a:pt x="254779" y="325397"/>
                  </a:lnTo>
                  <a:lnTo>
                    <a:pt x="262811" y="321076"/>
                  </a:lnTo>
                  <a:close/>
                </a:path>
                <a:path w="374650" h="374014">
                  <a:moveTo>
                    <a:pt x="70376" y="39034"/>
                  </a:moveTo>
                  <a:lnTo>
                    <a:pt x="39036" y="70372"/>
                  </a:lnTo>
                  <a:lnTo>
                    <a:pt x="52782" y="111606"/>
                  </a:lnTo>
                  <a:lnTo>
                    <a:pt x="48461" y="119956"/>
                  </a:lnTo>
                  <a:lnTo>
                    <a:pt x="44603" y="128512"/>
                  </a:lnTo>
                  <a:lnTo>
                    <a:pt x="41261" y="137275"/>
                  </a:lnTo>
                  <a:lnTo>
                    <a:pt x="38487" y="146243"/>
                  </a:lnTo>
                  <a:lnTo>
                    <a:pt x="0" y="164936"/>
                  </a:lnTo>
                  <a:lnTo>
                    <a:pt x="0" y="208919"/>
                  </a:lnTo>
                  <a:lnTo>
                    <a:pt x="38487" y="228161"/>
                  </a:lnTo>
                  <a:lnTo>
                    <a:pt x="41261" y="237121"/>
                  </a:lnTo>
                  <a:lnTo>
                    <a:pt x="44603" y="245823"/>
                  </a:lnTo>
                  <a:lnTo>
                    <a:pt x="48461" y="254216"/>
                  </a:lnTo>
                  <a:lnTo>
                    <a:pt x="52782" y="262248"/>
                  </a:lnTo>
                  <a:lnTo>
                    <a:pt x="39036" y="303482"/>
                  </a:lnTo>
                  <a:lnTo>
                    <a:pt x="70376" y="334820"/>
                  </a:lnTo>
                  <a:lnTo>
                    <a:pt x="111612" y="321076"/>
                  </a:lnTo>
                  <a:lnTo>
                    <a:pt x="317793" y="321076"/>
                  </a:lnTo>
                  <a:lnTo>
                    <a:pt x="335387" y="303482"/>
                  </a:lnTo>
                  <a:lnTo>
                    <a:pt x="321642" y="262248"/>
                  </a:lnTo>
                  <a:lnTo>
                    <a:pt x="325963" y="253898"/>
                  </a:lnTo>
                  <a:lnTo>
                    <a:pt x="326412" y="252902"/>
                  </a:lnTo>
                  <a:lnTo>
                    <a:pt x="186937" y="252902"/>
                  </a:lnTo>
                  <a:lnTo>
                    <a:pt x="161319" y="247696"/>
                  </a:lnTo>
                  <a:lnTo>
                    <a:pt x="140340" y="233522"/>
                  </a:lnTo>
                  <a:lnTo>
                    <a:pt x="126165" y="212544"/>
                  </a:lnTo>
                  <a:lnTo>
                    <a:pt x="120959" y="186927"/>
                  </a:lnTo>
                  <a:lnTo>
                    <a:pt x="126165" y="161311"/>
                  </a:lnTo>
                  <a:lnTo>
                    <a:pt x="140340" y="140333"/>
                  </a:lnTo>
                  <a:lnTo>
                    <a:pt x="161319" y="126159"/>
                  </a:lnTo>
                  <a:lnTo>
                    <a:pt x="186937" y="120953"/>
                  </a:lnTo>
                  <a:lnTo>
                    <a:pt x="326017" y="120953"/>
                  </a:lnTo>
                  <a:lnTo>
                    <a:pt x="325413" y="119638"/>
                  </a:lnTo>
                  <a:lnTo>
                    <a:pt x="321092" y="111606"/>
                  </a:lnTo>
                  <a:lnTo>
                    <a:pt x="334837" y="70372"/>
                  </a:lnTo>
                  <a:lnTo>
                    <a:pt x="317243" y="52779"/>
                  </a:lnTo>
                  <a:lnTo>
                    <a:pt x="111612" y="52779"/>
                  </a:lnTo>
                  <a:lnTo>
                    <a:pt x="70376" y="39034"/>
                  </a:lnTo>
                  <a:close/>
                </a:path>
                <a:path w="374650" h="374014">
                  <a:moveTo>
                    <a:pt x="317793" y="321076"/>
                  </a:moveTo>
                  <a:lnTo>
                    <a:pt x="262811" y="321076"/>
                  </a:lnTo>
                  <a:lnTo>
                    <a:pt x="304048" y="334820"/>
                  </a:lnTo>
                  <a:lnTo>
                    <a:pt x="317793" y="321076"/>
                  </a:lnTo>
                  <a:close/>
                </a:path>
                <a:path w="374650" h="374014">
                  <a:moveTo>
                    <a:pt x="326017" y="120953"/>
                  </a:moveTo>
                  <a:lnTo>
                    <a:pt x="186937" y="120953"/>
                  </a:lnTo>
                  <a:lnTo>
                    <a:pt x="212555" y="126159"/>
                  </a:lnTo>
                  <a:lnTo>
                    <a:pt x="233534" y="140333"/>
                  </a:lnTo>
                  <a:lnTo>
                    <a:pt x="247709" y="161311"/>
                  </a:lnTo>
                  <a:lnTo>
                    <a:pt x="252915" y="186927"/>
                  </a:lnTo>
                  <a:lnTo>
                    <a:pt x="247709" y="212544"/>
                  </a:lnTo>
                  <a:lnTo>
                    <a:pt x="233534" y="233522"/>
                  </a:lnTo>
                  <a:lnTo>
                    <a:pt x="212555" y="247696"/>
                  </a:lnTo>
                  <a:lnTo>
                    <a:pt x="186937" y="252902"/>
                  </a:lnTo>
                  <a:lnTo>
                    <a:pt x="326412" y="252902"/>
                  </a:lnTo>
                  <a:lnTo>
                    <a:pt x="329820" y="245342"/>
                  </a:lnTo>
                  <a:lnTo>
                    <a:pt x="333162" y="236580"/>
                  </a:lnTo>
                  <a:lnTo>
                    <a:pt x="335937" y="227612"/>
                  </a:lnTo>
                  <a:lnTo>
                    <a:pt x="374424" y="208369"/>
                  </a:lnTo>
                  <a:lnTo>
                    <a:pt x="374424" y="164386"/>
                  </a:lnTo>
                  <a:lnTo>
                    <a:pt x="335387" y="145693"/>
                  </a:lnTo>
                  <a:lnTo>
                    <a:pt x="332612" y="136733"/>
                  </a:lnTo>
                  <a:lnTo>
                    <a:pt x="329270" y="128031"/>
                  </a:lnTo>
                  <a:lnTo>
                    <a:pt x="326017" y="120953"/>
                  </a:lnTo>
                  <a:close/>
                </a:path>
                <a:path w="374650" h="374014">
                  <a:moveTo>
                    <a:pt x="208929" y="0"/>
                  </a:moveTo>
                  <a:lnTo>
                    <a:pt x="164944" y="0"/>
                  </a:lnTo>
                  <a:lnTo>
                    <a:pt x="145701" y="38485"/>
                  </a:lnTo>
                  <a:lnTo>
                    <a:pt x="136740" y="41259"/>
                  </a:lnTo>
                  <a:lnTo>
                    <a:pt x="128038" y="44601"/>
                  </a:lnTo>
                  <a:lnTo>
                    <a:pt x="119644" y="48458"/>
                  </a:lnTo>
                  <a:lnTo>
                    <a:pt x="111612" y="52779"/>
                  </a:lnTo>
                  <a:lnTo>
                    <a:pt x="262261" y="52779"/>
                  </a:lnTo>
                  <a:lnTo>
                    <a:pt x="253911" y="48458"/>
                  </a:lnTo>
                  <a:lnTo>
                    <a:pt x="245355" y="44601"/>
                  </a:lnTo>
                  <a:lnTo>
                    <a:pt x="236592" y="41259"/>
                  </a:lnTo>
                  <a:lnTo>
                    <a:pt x="227623" y="38485"/>
                  </a:lnTo>
                  <a:lnTo>
                    <a:pt x="208929" y="0"/>
                  </a:lnTo>
                  <a:close/>
                </a:path>
                <a:path w="374650" h="374014">
                  <a:moveTo>
                    <a:pt x="303498" y="39034"/>
                  </a:moveTo>
                  <a:lnTo>
                    <a:pt x="262261" y="52779"/>
                  </a:lnTo>
                  <a:lnTo>
                    <a:pt x="317243" y="52779"/>
                  </a:lnTo>
                  <a:lnTo>
                    <a:pt x="303498" y="390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51144" y="5151087"/>
              <a:ext cx="137453" cy="137447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5432934" y="5032883"/>
              <a:ext cx="374650" cy="374015"/>
            </a:xfrm>
            <a:custGeom>
              <a:avLst/>
              <a:gdLst/>
              <a:ahLst/>
              <a:cxnLst/>
              <a:rect l="l" t="t" r="r" b="b"/>
              <a:pathLst>
                <a:path w="374650" h="374014">
                  <a:moveTo>
                    <a:pt x="335387" y="145693"/>
                  </a:moveTo>
                  <a:lnTo>
                    <a:pt x="332612" y="136733"/>
                  </a:lnTo>
                  <a:lnTo>
                    <a:pt x="329270" y="128031"/>
                  </a:lnTo>
                  <a:lnTo>
                    <a:pt x="325413" y="119638"/>
                  </a:lnTo>
                  <a:lnTo>
                    <a:pt x="321092" y="111606"/>
                  </a:lnTo>
                  <a:lnTo>
                    <a:pt x="334837" y="70372"/>
                  </a:lnTo>
                  <a:lnTo>
                    <a:pt x="303498" y="39034"/>
                  </a:lnTo>
                  <a:lnTo>
                    <a:pt x="262261" y="52779"/>
                  </a:lnTo>
                  <a:lnTo>
                    <a:pt x="253911" y="48458"/>
                  </a:lnTo>
                  <a:lnTo>
                    <a:pt x="245355" y="44601"/>
                  </a:lnTo>
                  <a:lnTo>
                    <a:pt x="236592" y="41259"/>
                  </a:lnTo>
                  <a:lnTo>
                    <a:pt x="227623" y="38485"/>
                  </a:lnTo>
                  <a:lnTo>
                    <a:pt x="208929" y="0"/>
                  </a:lnTo>
                  <a:lnTo>
                    <a:pt x="164944" y="0"/>
                  </a:lnTo>
                  <a:lnTo>
                    <a:pt x="145701" y="38485"/>
                  </a:lnTo>
                  <a:lnTo>
                    <a:pt x="136740" y="41259"/>
                  </a:lnTo>
                  <a:lnTo>
                    <a:pt x="128038" y="44601"/>
                  </a:lnTo>
                  <a:lnTo>
                    <a:pt x="119644" y="48458"/>
                  </a:lnTo>
                  <a:lnTo>
                    <a:pt x="111612" y="52779"/>
                  </a:lnTo>
                  <a:lnTo>
                    <a:pt x="70376" y="39034"/>
                  </a:lnTo>
                  <a:lnTo>
                    <a:pt x="39036" y="70372"/>
                  </a:lnTo>
                  <a:lnTo>
                    <a:pt x="52782" y="111606"/>
                  </a:lnTo>
                  <a:lnTo>
                    <a:pt x="48461" y="119956"/>
                  </a:lnTo>
                  <a:lnTo>
                    <a:pt x="44603" y="128512"/>
                  </a:lnTo>
                  <a:lnTo>
                    <a:pt x="41261" y="137275"/>
                  </a:lnTo>
                  <a:lnTo>
                    <a:pt x="38487" y="146243"/>
                  </a:lnTo>
                  <a:lnTo>
                    <a:pt x="0" y="164936"/>
                  </a:lnTo>
                  <a:lnTo>
                    <a:pt x="0" y="208919"/>
                  </a:lnTo>
                  <a:lnTo>
                    <a:pt x="38487" y="228161"/>
                  </a:lnTo>
                  <a:lnTo>
                    <a:pt x="41261" y="237121"/>
                  </a:lnTo>
                  <a:lnTo>
                    <a:pt x="44603" y="245823"/>
                  </a:lnTo>
                  <a:lnTo>
                    <a:pt x="48461" y="254216"/>
                  </a:lnTo>
                  <a:lnTo>
                    <a:pt x="52782" y="262248"/>
                  </a:lnTo>
                  <a:lnTo>
                    <a:pt x="39036" y="303482"/>
                  </a:lnTo>
                  <a:lnTo>
                    <a:pt x="70376" y="334820"/>
                  </a:lnTo>
                  <a:lnTo>
                    <a:pt x="111612" y="321076"/>
                  </a:lnTo>
                  <a:lnTo>
                    <a:pt x="119962" y="325397"/>
                  </a:lnTo>
                  <a:lnTo>
                    <a:pt x="128519" y="329254"/>
                  </a:lnTo>
                  <a:lnTo>
                    <a:pt x="137282" y="332595"/>
                  </a:lnTo>
                  <a:lnTo>
                    <a:pt x="146251" y="335370"/>
                  </a:lnTo>
                  <a:lnTo>
                    <a:pt x="165494" y="373855"/>
                  </a:lnTo>
                  <a:lnTo>
                    <a:pt x="209479" y="373855"/>
                  </a:lnTo>
                  <a:lnTo>
                    <a:pt x="228723" y="335370"/>
                  </a:lnTo>
                  <a:lnTo>
                    <a:pt x="237683" y="332595"/>
                  </a:lnTo>
                  <a:lnTo>
                    <a:pt x="246386" y="329254"/>
                  </a:lnTo>
                  <a:lnTo>
                    <a:pt x="254779" y="325397"/>
                  </a:lnTo>
                  <a:lnTo>
                    <a:pt x="262811" y="321076"/>
                  </a:lnTo>
                  <a:lnTo>
                    <a:pt x="304048" y="334820"/>
                  </a:lnTo>
                  <a:lnTo>
                    <a:pt x="335387" y="303482"/>
                  </a:lnTo>
                  <a:lnTo>
                    <a:pt x="321642" y="262248"/>
                  </a:lnTo>
                  <a:lnTo>
                    <a:pt x="325963" y="253898"/>
                  </a:lnTo>
                  <a:lnTo>
                    <a:pt x="329820" y="245342"/>
                  </a:lnTo>
                  <a:lnTo>
                    <a:pt x="333162" y="236580"/>
                  </a:lnTo>
                  <a:lnTo>
                    <a:pt x="335937" y="227612"/>
                  </a:lnTo>
                  <a:lnTo>
                    <a:pt x="374424" y="208369"/>
                  </a:lnTo>
                  <a:lnTo>
                    <a:pt x="374424" y="164386"/>
                  </a:lnTo>
                  <a:lnTo>
                    <a:pt x="335387" y="145693"/>
                  </a:lnTo>
                  <a:close/>
                </a:path>
              </a:pathLst>
            </a:custGeom>
            <a:ln w="5498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4291076" y="2929001"/>
              <a:ext cx="2057400" cy="285750"/>
            </a:xfrm>
            <a:custGeom>
              <a:avLst/>
              <a:gdLst/>
              <a:ahLst/>
              <a:cxnLst/>
              <a:rect l="l" t="t" r="r" b="b"/>
              <a:pathLst>
                <a:path w="2057400" h="285750">
                  <a:moveTo>
                    <a:pt x="2009648" y="0"/>
                  </a:moveTo>
                  <a:lnTo>
                    <a:pt x="47625" y="0"/>
                  </a:lnTo>
                  <a:lnTo>
                    <a:pt x="29039" y="3726"/>
                  </a:lnTo>
                  <a:lnTo>
                    <a:pt x="13906" y="13906"/>
                  </a:lnTo>
                  <a:lnTo>
                    <a:pt x="3726" y="29039"/>
                  </a:lnTo>
                  <a:lnTo>
                    <a:pt x="0" y="47625"/>
                  </a:lnTo>
                  <a:lnTo>
                    <a:pt x="0" y="237998"/>
                  </a:lnTo>
                  <a:lnTo>
                    <a:pt x="3726" y="256603"/>
                  </a:lnTo>
                  <a:lnTo>
                    <a:pt x="13906" y="271779"/>
                  </a:lnTo>
                  <a:lnTo>
                    <a:pt x="29039" y="282003"/>
                  </a:lnTo>
                  <a:lnTo>
                    <a:pt x="47625" y="285750"/>
                  </a:lnTo>
                  <a:lnTo>
                    <a:pt x="2009648" y="285750"/>
                  </a:lnTo>
                  <a:lnTo>
                    <a:pt x="2028253" y="282003"/>
                  </a:lnTo>
                  <a:lnTo>
                    <a:pt x="2043429" y="271779"/>
                  </a:lnTo>
                  <a:lnTo>
                    <a:pt x="2053653" y="256603"/>
                  </a:lnTo>
                  <a:lnTo>
                    <a:pt x="2057400" y="237998"/>
                  </a:lnTo>
                  <a:lnTo>
                    <a:pt x="2057400" y="47625"/>
                  </a:lnTo>
                  <a:lnTo>
                    <a:pt x="2053653" y="29039"/>
                  </a:lnTo>
                  <a:lnTo>
                    <a:pt x="2043429" y="13906"/>
                  </a:lnTo>
                  <a:lnTo>
                    <a:pt x="2028253" y="3726"/>
                  </a:lnTo>
                  <a:lnTo>
                    <a:pt x="20096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291076" y="2929001"/>
              <a:ext cx="2057400" cy="285750"/>
            </a:xfrm>
            <a:custGeom>
              <a:avLst/>
              <a:gdLst/>
              <a:ahLst/>
              <a:cxnLst/>
              <a:rect l="l" t="t" r="r" b="b"/>
              <a:pathLst>
                <a:path w="2057400" h="285750">
                  <a:moveTo>
                    <a:pt x="0" y="47625"/>
                  </a:moveTo>
                  <a:lnTo>
                    <a:pt x="3726" y="29039"/>
                  </a:lnTo>
                  <a:lnTo>
                    <a:pt x="13906" y="13906"/>
                  </a:lnTo>
                  <a:lnTo>
                    <a:pt x="29039" y="3726"/>
                  </a:lnTo>
                  <a:lnTo>
                    <a:pt x="47625" y="0"/>
                  </a:lnTo>
                  <a:lnTo>
                    <a:pt x="2009648" y="0"/>
                  </a:lnTo>
                  <a:lnTo>
                    <a:pt x="2028253" y="3726"/>
                  </a:lnTo>
                  <a:lnTo>
                    <a:pt x="2043429" y="13906"/>
                  </a:lnTo>
                  <a:lnTo>
                    <a:pt x="2053653" y="29039"/>
                  </a:lnTo>
                  <a:lnTo>
                    <a:pt x="2057400" y="47625"/>
                  </a:lnTo>
                  <a:lnTo>
                    <a:pt x="2057400" y="237998"/>
                  </a:lnTo>
                  <a:lnTo>
                    <a:pt x="2053653" y="256603"/>
                  </a:lnTo>
                  <a:lnTo>
                    <a:pt x="2043429" y="271779"/>
                  </a:lnTo>
                  <a:lnTo>
                    <a:pt x="2028253" y="282003"/>
                  </a:lnTo>
                  <a:lnTo>
                    <a:pt x="2009648" y="285750"/>
                  </a:lnTo>
                  <a:lnTo>
                    <a:pt x="47625" y="285750"/>
                  </a:lnTo>
                  <a:lnTo>
                    <a:pt x="29039" y="282003"/>
                  </a:lnTo>
                  <a:lnTo>
                    <a:pt x="13906" y="271779"/>
                  </a:lnTo>
                  <a:lnTo>
                    <a:pt x="3726" y="256603"/>
                  </a:lnTo>
                  <a:lnTo>
                    <a:pt x="0" y="237998"/>
                  </a:lnTo>
                  <a:lnTo>
                    <a:pt x="0" y="476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4299289" y="2930207"/>
            <a:ext cx="204152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3695"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192.168.0.33</a:t>
            </a:r>
            <a:endParaRPr sz="1550">
              <a:latin typeface="Consolas"/>
              <a:cs typeface="Consolas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4284726" y="6199187"/>
            <a:ext cx="2070100" cy="298450"/>
            <a:chOff x="4284726" y="6199187"/>
            <a:chExt cx="2070100" cy="298450"/>
          </a:xfrm>
        </p:grpSpPr>
        <p:sp>
          <p:nvSpPr>
            <p:cNvPr id="30" name="object 30" descr=""/>
            <p:cNvSpPr/>
            <p:nvPr/>
          </p:nvSpPr>
          <p:spPr>
            <a:xfrm>
              <a:off x="4291076" y="6205537"/>
              <a:ext cx="2057400" cy="285750"/>
            </a:xfrm>
            <a:custGeom>
              <a:avLst/>
              <a:gdLst/>
              <a:ahLst/>
              <a:cxnLst/>
              <a:rect l="l" t="t" r="r" b="b"/>
              <a:pathLst>
                <a:path w="2057400" h="285750">
                  <a:moveTo>
                    <a:pt x="2009648" y="0"/>
                  </a:moveTo>
                  <a:lnTo>
                    <a:pt x="47625" y="0"/>
                  </a:lnTo>
                  <a:lnTo>
                    <a:pt x="29039" y="3742"/>
                  </a:lnTo>
                  <a:lnTo>
                    <a:pt x="13906" y="13949"/>
                  </a:lnTo>
                  <a:lnTo>
                    <a:pt x="3726" y="29087"/>
                  </a:lnTo>
                  <a:lnTo>
                    <a:pt x="0" y="47625"/>
                  </a:lnTo>
                  <a:lnTo>
                    <a:pt x="0" y="238125"/>
                  </a:lnTo>
                  <a:lnTo>
                    <a:pt x="3726" y="256662"/>
                  </a:lnTo>
                  <a:lnTo>
                    <a:pt x="13906" y="271800"/>
                  </a:lnTo>
                  <a:lnTo>
                    <a:pt x="29039" y="282007"/>
                  </a:lnTo>
                  <a:lnTo>
                    <a:pt x="47625" y="285750"/>
                  </a:lnTo>
                  <a:lnTo>
                    <a:pt x="2009648" y="285750"/>
                  </a:lnTo>
                  <a:lnTo>
                    <a:pt x="2028253" y="282007"/>
                  </a:lnTo>
                  <a:lnTo>
                    <a:pt x="2043429" y="271800"/>
                  </a:lnTo>
                  <a:lnTo>
                    <a:pt x="2053653" y="256662"/>
                  </a:lnTo>
                  <a:lnTo>
                    <a:pt x="2057400" y="238125"/>
                  </a:lnTo>
                  <a:lnTo>
                    <a:pt x="2057400" y="47625"/>
                  </a:lnTo>
                  <a:lnTo>
                    <a:pt x="2053653" y="29087"/>
                  </a:lnTo>
                  <a:lnTo>
                    <a:pt x="2043429" y="13949"/>
                  </a:lnTo>
                  <a:lnTo>
                    <a:pt x="2028253" y="3742"/>
                  </a:lnTo>
                  <a:lnTo>
                    <a:pt x="20096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291076" y="6205537"/>
              <a:ext cx="2057400" cy="285750"/>
            </a:xfrm>
            <a:custGeom>
              <a:avLst/>
              <a:gdLst/>
              <a:ahLst/>
              <a:cxnLst/>
              <a:rect l="l" t="t" r="r" b="b"/>
              <a:pathLst>
                <a:path w="2057400" h="285750">
                  <a:moveTo>
                    <a:pt x="0" y="47625"/>
                  </a:moveTo>
                  <a:lnTo>
                    <a:pt x="3726" y="29087"/>
                  </a:lnTo>
                  <a:lnTo>
                    <a:pt x="13906" y="13949"/>
                  </a:lnTo>
                  <a:lnTo>
                    <a:pt x="29039" y="3742"/>
                  </a:lnTo>
                  <a:lnTo>
                    <a:pt x="47625" y="0"/>
                  </a:lnTo>
                  <a:lnTo>
                    <a:pt x="2009648" y="0"/>
                  </a:lnTo>
                  <a:lnTo>
                    <a:pt x="2028253" y="3742"/>
                  </a:lnTo>
                  <a:lnTo>
                    <a:pt x="2043429" y="13949"/>
                  </a:lnTo>
                  <a:lnTo>
                    <a:pt x="2053653" y="29087"/>
                  </a:lnTo>
                  <a:lnTo>
                    <a:pt x="2057400" y="47625"/>
                  </a:lnTo>
                  <a:lnTo>
                    <a:pt x="2057400" y="238125"/>
                  </a:lnTo>
                  <a:lnTo>
                    <a:pt x="2053653" y="256662"/>
                  </a:lnTo>
                  <a:lnTo>
                    <a:pt x="2043429" y="271800"/>
                  </a:lnTo>
                  <a:lnTo>
                    <a:pt x="2028253" y="282007"/>
                  </a:lnTo>
                  <a:lnTo>
                    <a:pt x="2009648" y="285750"/>
                  </a:lnTo>
                  <a:lnTo>
                    <a:pt x="47625" y="285750"/>
                  </a:lnTo>
                  <a:lnTo>
                    <a:pt x="29039" y="282007"/>
                  </a:lnTo>
                  <a:lnTo>
                    <a:pt x="13906" y="271800"/>
                  </a:lnTo>
                  <a:lnTo>
                    <a:pt x="3726" y="256662"/>
                  </a:lnTo>
                  <a:lnTo>
                    <a:pt x="0" y="238125"/>
                  </a:lnTo>
                  <a:lnTo>
                    <a:pt x="0" y="476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4299289" y="6205220"/>
            <a:ext cx="204152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2425"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192.168.0.48</a:t>
            </a:r>
            <a:endParaRPr sz="1550">
              <a:latin typeface="Consolas"/>
              <a:cs typeface="Consolas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3705225" y="4029075"/>
            <a:ext cx="5535930" cy="2468880"/>
            <a:chOff x="3705225" y="4029075"/>
            <a:chExt cx="5535930" cy="2468880"/>
          </a:xfrm>
        </p:grpSpPr>
        <p:sp>
          <p:nvSpPr>
            <p:cNvPr id="34" name="object 34" descr=""/>
            <p:cNvSpPr/>
            <p:nvPr/>
          </p:nvSpPr>
          <p:spPr>
            <a:xfrm>
              <a:off x="3705225" y="4029075"/>
              <a:ext cx="800100" cy="790575"/>
            </a:xfrm>
            <a:custGeom>
              <a:avLst/>
              <a:gdLst/>
              <a:ahLst/>
              <a:cxnLst/>
              <a:rect l="l" t="t" r="r" b="b"/>
              <a:pathLst>
                <a:path w="800100" h="790575">
                  <a:moveTo>
                    <a:pt x="313816" y="0"/>
                  </a:moveTo>
                  <a:lnTo>
                    <a:pt x="0" y="142367"/>
                  </a:lnTo>
                  <a:lnTo>
                    <a:pt x="281559" y="306831"/>
                  </a:lnTo>
                  <a:lnTo>
                    <a:pt x="186054" y="355219"/>
                  </a:lnTo>
                  <a:lnTo>
                    <a:pt x="452754" y="511937"/>
                  </a:lnTo>
                  <a:lnTo>
                    <a:pt x="370839" y="545845"/>
                  </a:lnTo>
                  <a:lnTo>
                    <a:pt x="800100" y="790575"/>
                  </a:lnTo>
                  <a:lnTo>
                    <a:pt x="546988" y="471297"/>
                  </a:lnTo>
                  <a:lnTo>
                    <a:pt x="614045" y="439419"/>
                  </a:lnTo>
                  <a:lnTo>
                    <a:pt x="409321" y="248793"/>
                  </a:lnTo>
                  <a:lnTo>
                    <a:pt x="476376" y="222504"/>
                  </a:lnTo>
                  <a:lnTo>
                    <a:pt x="31381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7177151" y="4700651"/>
              <a:ext cx="2057400" cy="1438275"/>
            </a:xfrm>
            <a:custGeom>
              <a:avLst/>
              <a:gdLst/>
              <a:ahLst/>
              <a:cxnLst/>
              <a:rect l="l" t="t" r="r" b="b"/>
              <a:pathLst>
                <a:path w="2057400" h="1438275">
                  <a:moveTo>
                    <a:pt x="0" y="94106"/>
                  </a:moveTo>
                  <a:lnTo>
                    <a:pt x="7399" y="57489"/>
                  </a:lnTo>
                  <a:lnTo>
                    <a:pt x="27574" y="27574"/>
                  </a:lnTo>
                  <a:lnTo>
                    <a:pt x="57489" y="7399"/>
                  </a:lnTo>
                  <a:lnTo>
                    <a:pt x="94106" y="0"/>
                  </a:lnTo>
                  <a:lnTo>
                    <a:pt x="1963166" y="0"/>
                  </a:lnTo>
                  <a:lnTo>
                    <a:pt x="1999803" y="7399"/>
                  </a:lnTo>
                  <a:lnTo>
                    <a:pt x="2029761" y="27574"/>
                  </a:lnTo>
                  <a:lnTo>
                    <a:pt x="2049980" y="57489"/>
                  </a:lnTo>
                  <a:lnTo>
                    <a:pt x="2057400" y="94106"/>
                  </a:lnTo>
                  <a:lnTo>
                    <a:pt x="2057400" y="1344028"/>
                  </a:lnTo>
                  <a:lnTo>
                    <a:pt x="2049980" y="1380690"/>
                  </a:lnTo>
                  <a:lnTo>
                    <a:pt x="2029761" y="1410627"/>
                  </a:lnTo>
                  <a:lnTo>
                    <a:pt x="1999803" y="1430810"/>
                  </a:lnTo>
                  <a:lnTo>
                    <a:pt x="1963166" y="1438211"/>
                  </a:lnTo>
                  <a:lnTo>
                    <a:pt x="94106" y="1438211"/>
                  </a:lnTo>
                  <a:lnTo>
                    <a:pt x="57489" y="1430810"/>
                  </a:lnTo>
                  <a:lnTo>
                    <a:pt x="27574" y="1410627"/>
                  </a:lnTo>
                  <a:lnTo>
                    <a:pt x="7399" y="1380690"/>
                  </a:lnTo>
                  <a:lnTo>
                    <a:pt x="0" y="1344028"/>
                  </a:lnTo>
                  <a:lnTo>
                    <a:pt x="0" y="94106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0375" y="4352925"/>
              <a:ext cx="714375" cy="69532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3782" y="5095875"/>
              <a:ext cx="614484" cy="647700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8319009" y="5032883"/>
              <a:ext cx="374650" cy="374015"/>
            </a:xfrm>
            <a:custGeom>
              <a:avLst/>
              <a:gdLst/>
              <a:ahLst/>
              <a:cxnLst/>
              <a:rect l="l" t="t" r="r" b="b"/>
              <a:pathLst>
                <a:path w="374650" h="374014">
                  <a:moveTo>
                    <a:pt x="262812" y="321076"/>
                  </a:moveTo>
                  <a:lnTo>
                    <a:pt x="111612" y="321076"/>
                  </a:lnTo>
                  <a:lnTo>
                    <a:pt x="119963" y="325397"/>
                  </a:lnTo>
                  <a:lnTo>
                    <a:pt x="128519" y="329254"/>
                  </a:lnTo>
                  <a:lnTo>
                    <a:pt x="137282" y="332595"/>
                  </a:lnTo>
                  <a:lnTo>
                    <a:pt x="146251" y="335370"/>
                  </a:lnTo>
                  <a:lnTo>
                    <a:pt x="165494" y="373855"/>
                  </a:lnTo>
                  <a:lnTo>
                    <a:pt x="209480" y="373855"/>
                  </a:lnTo>
                  <a:lnTo>
                    <a:pt x="228723" y="335370"/>
                  </a:lnTo>
                  <a:lnTo>
                    <a:pt x="237683" y="332595"/>
                  </a:lnTo>
                  <a:lnTo>
                    <a:pt x="246386" y="329254"/>
                  </a:lnTo>
                  <a:lnTo>
                    <a:pt x="254779" y="325397"/>
                  </a:lnTo>
                  <a:lnTo>
                    <a:pt x="262812" y="321076"/>
                  </a:lnTo>
                  <a:close/>
                </a:path>
                <a:path w="374650" h="374014">
                  <a:moveTo>
                    <a:pt x="70376" y="39034"/>
                  </a:moveTo>
                  <a:lnTo>
                    <a:pt x="39036" y="70372"/>
                  </a:lnTo>
                  <a:lnTo>
                    <a:pt x="52782" y="111606"/>
                  </a:lnTo>
                  <a:lnTo>
                    <a:pt x="48461" y="119956"/>
                  </a:lnTo>
                  <a:lnTo>
                    <a:pt x="44603" y="128512"/>
                  </a:lnTo>
                  <a:lnTo>
                    <a:pt x="41261" y="137275"/>
                  </a:lnTo>
                  <a:lnTo>
                    <a:pt x="38487" y="146243"/>
                  </a:lnTo>
                  <a:lnTo>
                    <a:pt x="0" y="164936"/>
                  </a:lnTo>
                  <a:lnTo>
                    <a:pt x="0" y="208919"/>
                  </a:lnTo>
                  <a:lnTo>
                    <a:pt x="38487" y="228161"/>
                  </a:lnTo>
                  <a:lnTo>
                    <a:pt x="41262" y="237121"/>
                  </a:lnTo>
                  <a:lnTo>
                    <a:pt x="44603" y="245823"/>
                  </a:lnTo>
                  <a:lnTo>
                    <a:pt x="48461" y="254216"/>
                  </a:lnTo>
                  <a:lnTo>
                    <a:pt x="52782" y="262248"/>
                  </a:lnTo>
                  <a:lnTo>
                    <a:pt x="39037" y="303482"/>
                  </a:lnTo>
                  <a:lnTo>
                    <a:pt x="70376" y="334820"/>
                  </a:lnTo>
                  <a:lnTo>
                    <a:pt x="111612" y="321076"/>
                  </a:lnTo>
                  <a:lnTo>
                    <a:pt x="317793" y="321076"/>
                  </a:lnTo>
                  <a:lnTo>
                    <a:pt x="335387" y="303482"/>
                  </a:lnTo>
                  <a:lnTo>
                    <a:pt x="321642" y="262248"/>
                  </a:lnTo>
                  <a:lnTo>
                    <a:pt x="325963" y="253898"/>
                  </a:lnTo>
                  <a:lnTo>
                    <a:pt x="326412" y="252902"/>
                  </a:lnTo>
                  <a:lnTo>
                    <a:pt x="186937" y="252902"/>
                  </a:lnTo>
                  <a:lnTo>
                    <a:pt x="161319" y="247696"/>
                  </a:lnTo>
                  <a:lnTo>
                    <a:pt x="140340" y="233522"/>
                  </a:lnTo>
                  <a:lnTo>
                    <a:pt x="126165" y="212544"/>
                  </a:lnTo>
                  <a:lnTo>
                    <a:pt x="120959" y="186927"/>
                  </a:lnTo>
                  <a:lnTo>
                    <a:pt x="126165" y="161311"/>
                  </a:lnTo>
                  <a:lnTo>
                    <a:pt x="140340" y="140333"/>
                  </a:lnTo>
                  <a:lnTo>
                    <a:pt x="161319" y="126159"/>
                  </a:lnTo>
                  <a:lnTo>
                    <a:pt x="186937" y="120953"/>
                  </a:lnTo>
                  <a:lnTo>
                    <a:pt x="326017" y="120953"/>
                  </a:lnTo>
                  <a:lnTo>
                    <a:pt x="325413" y="119638"/>
                  </a:lnTo>
                  <a:lnTo>
                    <a:pt x="321092" y="111606"/>
                  </a:lnTo>
                  <a:lnTo>
                    <a:pt x="334837" y="70372"/>
                  </a:lnTo>
                  <a:lnTo>
                    <a:pt x="317243" y="52779"/>
                  </a:lnTo>
                  <a:lnTo>
                    <a:pt x="111612" y="52779"/>
                  </a:lnTo>
                  <a:lnTo>
                    <a:pt x="70376" y="39034"/>
                  </a:lnTo>
                  <a:close/>
                </a:path>
                <a:path w="374650" h="374014">
                  <a:moveTo>
                    <a:pt x="317793" y="321076"/>
                  </a:moveTo>
                  <a:lnTo>
                    <a:pt x="262812" y="321076"/>
                  </a:lnTo>
                  <a:lnTo>
                    <a:pt x="304048" y="334820"/>
                  </a:lnTo>
                  <a:lnTo>
                    <a:pt x="317793" y="321076"/>
                  </a:lnTo>
                  <a:close/>
                </a:path>
                <a:path w="374650" h="374014">
                  <a:moveTo>
                    <a:pt x="326017" y="120953"/>
                  </a:moveTo>
                  <a:lnTo>
                    <a:pt x="186937" y="120953"/>
                  </a:lnTo>
                  <a:lnTo>
                    <a:pt x="212555" y="126159"/>
                  </a:lnTo>
                  <a:lnTo>
                    <a:pt x="233534" y="140333"/>
                  </a:lnTo>
                  <a:lnTo>
                    <a:pt x="247709" y="161311"/>
                  </a:lnTo>
                  <a:lnTo>
                    <a:pt x="252915" y="186927"/>
                  </a:lnTo>
                  <a:lnTo>
                    <a:pt x="247709" y="212544"/>
                  </a:lnTo>
                  <a:lnTo>
                    <a:pt x="233534" y="233522"/>
                  </a:lnTo>
                  <a:lnTo>
                    <a:pt x="212555" y="247696"/>
                  </a:lnTo>
                  <a:lnTo>
                    <a:pt x="186937" y="252902"/>
                  </a:lnTo>
                  <a:lnTo>
                    <a:pt x="326412" y="252902"/>
                  </a:lnTo>
                  <a:lnTo>
                    <a:pt x="329820" y="245342"/>
                  </a:lnTo>
                  <a:lnTo>
                    <a:pt x="333162" y="236580"/>
                  </a:lnTo>
                  <a:lnTo>
                    <a:pt x="335937" y="227612"/>
                  </a:lnTo>
                  <a:lnTo>
                    <a:pt x="374424" y="208369"/>
                  </a:lnTo>
                  <a:lnTo>
                    <a:pt x="374424" y="164386"/>
                  </a:lnTo>
                  <a:lnTo>
                    <a:pt x="335387" y="145693"/>
                  </a:lnTo>
                  <a:lnTo>
                    <a:pt x="332612" y="136733"/>
                  </a:lnTo>
                  <a:lnTo>
                    <a:pt x="329270" y="128031"/>
                  </a:lnTo>
                  <a:lnTo>
                    <a:pt x="326017" y="120953"/>
                  </a:lnTo>
                  <a:close/>
                </a:path>
                <a:path w="374650" h="374014">
                  <a:moveTo>
                    <a:pt x="208929" y="0"/>
                  </a:moveTo>
                  <a:lnTo>
                    <a:pt x="164944" y="0"/>
                  </a:lnTo>
                  <a:lnTo>
                    <a:pt x="145700" y="38485"/>
                  </a:lnTo>
                  <a:lnTo>
                    <a:pt x="136740" y="41259"/>
                  </a:lnTo>
                  <a:lnTo>
                    <a:pt x="128038" y="44601"/>
                  </a:lnTo>
                  <a:lnTo>
                    <a:pt x="119644" y="48458"/>
                  </a:lnTo>
                  <a:lnTo>
                    <a:pt x="111612" y="52779"/>
                  </a:lnTo>
                  <a:lnTo>
                    <a:pt x="262261" y="52779"/>
                  </a:lnTo>
                  <a:lnTo>
                    <a:pt x="253911" y="48458"/>
                  </a:lnTo>
                  <a:lnTo>
                    <a:pt x="245355" y="44601"/>
                  </a:lnTo>
                  <a:lnTo>
                    <a:pt x="236592" y="41259"/>
                  </a:lnTo>
                  <a:lnTo>
                    <a:pt x="227623" y="38485"/>
                  </a:lnTo>
                  <a:lnTo>
                    <a:pt x="208929" y="0"/>
                  </a:lnTo>
                  <a:close/>
                </a:path>
                <a:path w="374650" h="374014">
                  <a:moveTo>
                    <a:pt x="303498" y="39034"/>
                  </a:moveTo>
                  <a:lnTo>
                    <a:pt x="262261" y="52779"/>
                  </a:lnTo>
                  <a:lnTo>
                    <a:pt x="317243" y="52779"/>
                  </a:lnTo>
                  <a:lnTo>
                    <a:pt x="303498" y="390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7219" y="5151088"/>
              <a:ext cx="137453" cy="137447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8319009" y="5032883"/>
              <a:ext cx="374650" cy="374015"/>
            </a:xfrm>
            <a:custGeom>
              <a:avLst/>
              <a:gdLst/>
              <a:ahLst/>
              <a:cxnLst/>
              <a:rect l="l" t="t" r="r" b="b"/>
              <a:pathLst>
                <a:path w="374650" h="374014">
                  <a:moveTo>
                    <a:pt x="335387" y="145693"/>
                  </a:moveTo>
                  <a:lnTo>
                    <a:pt x="332612" y="136733"/>
                  </a:lnTo>
                  <a:lnTo>
                    <a:pt x="329270" y="128031"/>
                  </a:lnTo>
                  <a:lnTo>
                    <a:pt x="325413" y="119638"/>
                  </a:lnTo>
                  <a:lnTo>
                    <a:pt x="321092" y="111606"/>
                  </a:lnTo>
                  <a:lnTo>
                    <a:pt x="334837" y="70372"/>
                  </a:lnTo>
                  <a:lnTo>
                    <a:pt x="303498" y="39034"/>
                  </a:lnTo>
                  <a:lnTo>
                    <a:pt x="262261" y="52779"/>
                  </a:lnTo>
                  <a:lnTo>
                    <a:pt x="253911" y="48458"/>
                  </a:lnTo>
                  <a:lnTo>
                    <a:pt x="245355" y="44601"/>
                  </a:lnTo>
                  <a:lnTo>
                    <a:pt x="236592" y="41259"/>
                  </a:lnTo>
                  <a:lnTo>
                    <a:pt x="227623" y="38485"/>
                  </a:lnTo>
                  <a:lnTo>
                    <a:pt x="208929" y="0"/>
                  </a:lnTo>
                  <a:lnTo>
                    <a:pt x="164944" y="0"/>
                  </a:lnTo>
                  <a:lnTo>
                    <a:pt x="145700" y="38485"/>
                  </a:lnTo>
                  <a:lnTo>
                    <a:pt x="136740" y="41259"/>
                  </a:lnTo>
                  <a:lnTo>
                    <a:pt x="128038" y="44601"/>
                  </a:lnTo>
                  <a:lnTo>
                    <a:pt x="119644" y="48458"/>
                  </a:lnTo>
                  <a:lnTo>
                    <a:pt x="111612" y="52779"/>
                  </a:lnTo>
                  <a:lnTo>
                    <a:pt x="70376" y="39034"/>
                  </a:lnTo>
                  <a:lnTo>
                    <a:pt x="39036" y="70372"/>
                  </a:lnTo>
                  <a:lnTo>
                    <a:pt x="52782" y="111606"/>
                  </a:lnTo>
                  <a:lnTo>
                    <a:pt x="48461" y="119956"/>
                  </a:lnTo>
                  <a:lnTo>
                    <a:pt x="44603" y="128512"/>
                  </a:lnTo>
                  <a:lnTo>
                    <a:pt x="41261" y="137275"/>
                  </a:lnTo>
                  <a:lnTo>
                    <a:pt x="38487" y="146243"/>
                  </a:lnTo>
                  <a:lnTo>
                    <a:pt x="0" y="164936"/>
                  </a:lnTo>
                  <a:lnTo>
                    <a:pt x="0" y="208919"/>
                  </a:lnTo>
                  <a:lnTo>
                    <a:pt x="38487" y="228161"/>
                  </a:lnTo>
                  <a:lnTo>
                    <a:pt x="41262" y="237121"/>
                  </a:lnTo>
                  <a:lnTo>
                    <a:pt x="44603" y="245823"/>
                  </a:lnTo>
                  <a:lnTo>
                    <a:pt x="48461" y="254216"/>
                  </a:lnTo>
                  <a:lnTo>
                    <a:pt x="52782" y="262248"/>
                  </a:lnTo>
                  <a:lnTo>
                    <a:pt x="39037" y="303482"/>
                  </a:lnTo>
                  <a:lnTo>
                    <a:pt x="70376" y="334820"/>
                  </a:lnTo>
                  <a:lnTo>
                    <a:pt x="111612" y="321076"/>
                  </a:lnTo>
                  <a:lnTo>
                    <a:pt x="119963" y="325397"/>
                  </a:lnTo>
                  <a:lnTo>
                    <a:pt x="128519" y="329254"/>
                  </a:lnTo>
                  <a:lnTo>
                    <a:pt x="137282" y="332595"/>
                  </a:lnTo>
                  <a:lnTo>
                    <a:pt x="146251" y="335370"/>
                  </a:lnTo>
                  <a:lnTo>
                    <a:pt x="165494" y="373855"/>
                  </a:lnTo>
                  <a:lnTo>
                    <a:pt x="209480" y="373855"/>
                  </a:lnTo>
                  <a:lnTo>
                    <a:pt x="228723" y="335370"/>
                  </a:lnTo>
                  <a:lnTo>
                    <a:pt x="237683" y="332595"/>
                  </a:lnTo>
                  <a:lnTo>
                    <a:pt x="246386" y="329254"/>
                  </a:lnTo>
                  <a:lnTo>
                    <a:pt x="254779" y="325397"/>
                  </a:lnTo>
                  <a:lnTo>
                    <a:pt x="262812" y="321076"/>
                  </a:lnTo>
                  <a:lnTo>
                    <a:pt x="304048" y="334820"/>
                  </a:lnTo>
                  <a:lnTo>
                    <a:pt x="335387" y="303482"/>
                  </a:lnTo>
                  <a:lnTo>
                    <a:pt x="321642" y="262248"/>
                  </a:lnTo>
                  <a:lnTo>
                    <a:pt x="325963" y="253898"/>
                  </a:lnTo>
                  <a:lnTo>
                    <a:pt x="329820" y="245342"/>
                  </a:lnTo>
                  <a:lnTo>
                    <a:pt x="333162" y="236580"/>
                  </a:lnTo>
                  <a:lnTo>
                    <a:pt x="335937" y="227612"/>
                  </a:lnTo>
                  <a:lnTo>
                    <a:pt x="374424" y="208369"/>
                  </a:lnTo>
                  <a:lnTo>
                    <a:pt x="374424" y="164386"/>
                  </a:lnTo>
                  <a:lnTo>
                    <a:pt x="335387" y="145693"/>
                  </a:lnTo>
                  <a:close/>
                </a:path>
              </a:pathLst>
            </a:custGeom>
            <a:ln w="5498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177151" y="6205537"/>
              <a:ext cx="2057400" cy="285750"/>
            </a:xfrm>
            <a:custGeom>
              <a:avLst/>
              <a:gdLst/>
              <a:ahLst/>
              <a:cxnLst/>
              <a:rect l="l" t="t" r="r" b="b"/>
              <a:pathLst>
                <a:path w="2057400" h="285750">
                  <a:moveTo>
                    <a:pt x="2009648" y="0"/>
                  </a:moveTo>
                  <a:lnTo>
                    <a:pt x="47625" y="0"/>
                  </a:lnTo>
                  <a:lnTo>
                    <a:pt x="29039" y="3742"/>
                  </a:lnTo>
                  <a:lnTo>
                    <a:pt x="13906" y="13949"/>
                  </a:lnTo>
                  <a:lnTo>
                    <a:pt x="3726" y="29087"/>
                  </a:lnTo>
                  <a:lnTo>
                    <a:pt x="0" y="47625"/>
                  </a:lnTo>
                  <a:lnTo>
                    <a:pt x="0" y="238125"/>
                  </a:lnTo>
                  <a:lnTo>
                    <a:pt x="3726" y="256662"/>
                  </a:lnTo>
                  <a:lnTo>
                    <a:pt x="13906" y="271800"/>
                  </a:lnTo>
                  <a:lnTo>
                    <a:pt x="29039" y="282007"/>
                  </a:lnTo>
                  <a:lnTo>
                    <a:pt x="47625" y="285750"/>
                  </a:lnTo>
                  <a:lnTo>
                    <a:pt x="2009648" y="285750"/>
                  </a:lnTo>
                  <a:lnTo>
                    <a:pt x="2028253" y="282007"/>
                  </a:lnTo>
                  <a:lnTo>
                    <a:pt x="2043430" y="271800"/>
                  </a:lnTo>
                  <a:lnTo>
                    <a:pt x="2053653" y="256662"/>
                  </a:lnTo>
                  <a:lnTo>
                    <a:pt x="2057400" y="238125"/>
                  </a:lnTo>
                  <a:lnTo>
                    <a:pt x="2057400" y="47625"/>
                  </a:lnTo>
                  <a:lnTo>
                    <a:pt x="2053653" y="29087"/>
                  </a:lnTo>
                  <a:lnTo>
                    <a:pt x="2043430" y="13949"/>
                  </a:lnTo>
                  <a:lnTo>
                    <a:pt x="2028253" y="3742"/>
                  </a:lnTo>
                  <a:lnTo>
                    <a:pt x="20096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7177151" y="6205537"/>
              <a:ext cx="2057400" cy="285750"/>
            </a:xfrm>
            <a:custGeom>
              <a:avLst/>
              <a:gdLst/>
              <a:ahLst/>
              <a:cxnLst/>
              <a:rect l="l" t="t" r="r" b="b"/>
              <a:pathLst>
                <a:path w="2057400" h="285750">
                  <a:moveTo>
                    <a:pt x="0" y="47625"/>
                  </a:moveTo>
                  <a:lnTo>
                    <a:pt x="3726" y="29087"/>
                  </a:lnTo>
                  <a:lnTo>
                    <a:pt x="13906" y="13949"/>
                  </a:lnTo>
                  <a:lnTo>
                    <a:pt x="29039" y="3742"/>
                  </a:lnTo>
                  <a:lnTo>
                    <a:pt x="47625" y="0"/>
                  </a:lnTo>
                  <a:lnTo>
                    <a:pt x="2009648" y="0"/>
                  </a:lnTo>
                  <a:lnTo>
                    <a:pt x="2028253" y="3742"/>
                  </a:lnTo>
                  <a:lnTo>
                    <a:pt x="2043430" y="13949"/>
                  </a:lnTo>
                  <a:lnTo>
                    <a:pt x="2053653" y="29087"/>
                  </a:lnTo>
                  <a:lnTo>
                    <a:pt x="2057400" y="47625"/>
                  </a:lnTo>
                  <a:lnTo>
                    <a:pt x="2057400" y="238125"/>
                  </a:lnTo>
                  <a:lnTo>
                    <a:pt x="2053653" y="256662"/>
                  </a:lnTo>
                  <a:lnTo>
                    <a:pt x="2043430" y="271800"/>
                  </a:lnTo>
                  <a:lnTo>
                    <a:pt x="2028253" y="282007"/>
                  </a:lnTo>
                  <a:lnTo>
                    <a:pt x="2009648" y="285750"/>
                  </a:lnTo>
                  <a:lnTo>
                    <a:pt x="47625" y="285750"/>
                  </a:lnTo>
                  <a:lnTo>
                    <a:pt x="29039" y="282007"/>
                  </a:lnTo>
                  <a:lnTo>
                    <a:pt x="13906" y="271800"/>
                  </a:lnTo>
                  <a:lnTo>
                    <a:pt x="3726" y="256662"/>
                  </a:lnTo>
                  <a:lnTo>
                    <a:pt x="0" y="238125"/>
                  </a:lnTo>
                  <a:lnTo>
                    <a:pt x="0" y="476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7185364" y="6205220"/>
            <a:ext cx="204152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192.168.0.55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45" name="object 4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44" name="object 44" descr=""/>
          <p:cNvSpPr txBox="1"/>
          <p:nvPr/>
        </p:nvSpPr>
        <p:spPr>
          <a:xfrm>
            <a:off x="8205851" y="3119501"/>
            <a:ext cx="2390775" cy="70485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200660" rIns="0" bIns="0" rtlCol="0" vert="horz">
            <a:spAutoFit/>
          </a:bodyPr>
          <a:lstStyle/>
          <a:p>
            <a:pPr marL="781050">
              <a:lnSpc>
                <a:spcPct val="100000"/>
              </a:lnSpc>
              <a:spcBef>
                <a:spcPts val="1580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Service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6625" y="2395537"/>
            <a:ext cx="10330180" cy="186118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ts val="9365"/>
              </a:lnSpc>
              <a:spcBef>
                <a:spcPts val="135"/>
              </a:spcBef>
            </a:pPr>
            <a:r>
              <a:rPr dirty="0" sz="8000">
                <a:solidFill>
                  <a:srgbClr val="FFFFFF"/>
                </a:solidFill>
              </a:rPr>
              <a:t>Evolution</a:t>
            </a:r>
            <a:r>
              <a:rPr dirty="0" sz="8000" spc="-810">
                <a:solidFill>
                  <a:srgbClr val="FFFFFF"/>
                </a:solidFill>
              </a:rPr>
              <a:t> </a:t>
            </a:r>
            <a:r>
              <a:rPr dirty="0" sz="8000" spc="130">
                <a:solidFill>
                  <a:srgbClr val="FFFFFF"/>
                </a:solidFill>
              </a:rPr>
              <a:t>of</a:t>
            </a:r>
            <a:r>
              <a:rPr dirty="0" sz="8000" spc="-785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Containers</a:t>
            </a:r>
            <a:endParaRPr sz="8000"/>
          </a:p>
          <a:p>
            <a:pPr algn="ctr">
              <a:lnSpc>
                <a:spcPts val="5045"/>
              </a:lnSpc>
            </a:pPr>
            <a:r>
              <a:rPr dirty="0" sz="4400">
                <a:solidFill>
                  <a:srgbClr val="FFFFFF"/>
                </a:solidFill>
              </a:rPr>
              <a:t>From</a:t>
            </a:r>
            <a:r>
              <a:rPr dirty="0" sz="4400" spc="-484">
                <a:solidFill>
                  <a:srgbClr val="FFFFFF"/>
                </a:solidFill>
              </a:rPr>
              <a:t> </a:t>
            </a:r>
            <a:r>
              <a:rPr dirty="0" sz="4400">
                <a:solidFill>
                  <a:srgbClr val="FFFFFF"/>
                </a:solidFill>
              </a:rPr>
              <a:t>Bare</a:t>
            </a:r>
            <a:r>
              <a:rPr dirty="0" sz="4400" spc="-450">
                <a:solidFill>
                  <a:srgbClr val="FFFFFF"/>
                </a:solidFill>
              </a:rPr>
              <a:t> </a:t>
            </a:r>
            <a:r>
              <a:rPr dirty="0" sz="4400" spc="-30">
                <a:solidFill>
                  <a:srgbClr val="FFFFFF"/>
                </a:solidFill>
              </a:rPr>
              <a:t>Metal</a:t>
            </a:r>
            <a:r>
              <a:rPr dirty="0" sz="4400" spc="-465">
                <a:solidFill>
                  <a:srgbClr val="FFFFFF"/>
                </a:solidFill>
              </a:rPr>
              <a:t> </a:t>
            </a:r>
            <a:r>
              <a:rPr dirty="0" sz="4400" spc="55">
                <a:solidFill>
                  <a:srgbClr val="FFFFFF"/>
                </a:solidFill>
              </a:rPr>
              <a:t>to</a:t>
            </a:r>
            <a:r>
              <a:rPr dirty="0" sz="4400" spc="-415">
                <a:solidFill>
                  <a:srgbClr val="FFFFFF"/>
                </a:solidFill>
              </a:rPr>
              <a:t> </a:t>
            </a:r>
            <a:r>
              <a:rPr dirty="0" sz="4400" spc="-10">
                <a:solidFill>
                  <a:srgbClr val="FFFFFF"/>
                </a:solidFill>
              </a:rPr>
              <a:t>Containers</a:t>
            </a:r>
            <a:endParaRPr sz="44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012565">
              <a:lnSpc>
                <a:spcPct val="100000"/>
              </a:lnSpc>
              <a:spcBef>
                <a:spcPts val="130"/>
              </a:spcBef>
            </a:pPr>
            <a:r>
              <a:rPr dirty="0" spc="-120" b="1">
                <a:latin typeface="Tahoma"/>
                <a:cs typeface="Tahoma"/>
              </a:rPr>
              <a:t>Services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271776" y="3081401"/>
            <a:ext cx="2390775" cy="70485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202565" rIns="0" bIns="0" rtlCol="0" vert="horz">
            <a:spAutoFit/>
          </a:bodyPr>
          <a:lstStyle/>
          <a:p>
            <a:pPr marL="777875">
              <a:lnSpc>
                <a:spcPct val="100000"/>
              </a:lnSpc>
              <a:spcBef>
                <a:spcPts val="159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Service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046351" y="1865376"/>
            <a:ext cx="7585075" cy="4234180"/>
            <a:chOff x="2046351" y="1865376"/>
            <a:chExt cx="7585075" cy="4234180"/>
          </a:xfrm>
        </p:grpSpPr>
        <p:sp>
          <p:nvSpPr>
            <p:cNvPr id="5" name="object 5" descr=""/>
            <p:cNvSpPr/>
            <p:nvPr/>
          </p:nvSpPr>
          <p:spPr>
            <a:xfrm>
              <a:off x="6415151" y="2071751"/>
              <a:ext cx="3057525" cy="2724150"/>
            </a:xfrm>
            <a:custGeom>
              <a:avLst/>
              <a:gdLst/>
              <a:ahLst/>
              <a:cxnLst/>
              <a:rect l="l" t="t" r="r" b="b"/>
              <a:pathLst>
                <a:path w="3057525" h="2724150">
                  <a:moveTo>
                    <a:pt x="0" y="178308"/>
                  </a:moveTo>
                  <a:lnTo>
                    <a:pt x="6364" y="130880"/>
                  </a:lnTo>
                  <a:lnTo>
                    <a:pt x="24327" y="88279"/>
                  </a:lnTo>
                  <a:lnTo>
                    <a:pt x="52197" y="52197"/>
                  </a:lnTo>
                  <a:lnTo>
                    <a:pt x="88279" y="24327"/>
                  </a:lnTo>
                  <a:lnTo>
                    <a:pt x="130880" y="6364"/>
                  </a:lnTo>
                  <a:lnTo>
                    <a:pt x="178307" y="0"/>
                  </a:lnTo>
                  <a:lnTo>
                    <a:pt x="2879090" y="0"/>
                  </a:lnTo>
                  <a:lnTo>
                    <a:pt x="2926526" y="6364"/>
                  </a:lnTo>
                  <a:lnTo>
                    <a:pt x="2969151" y="24327"/>
                  </a:lnTo>
                  <a:lnTo>
                    <a:pt x="3005264" y="52197"/>
                  </a:lnTo>
                  <a:lnTo>
                    <a:pt x="3033164" y="88279"/>
                  </a:lnTo>
                  <a:lnTo>
                    <a:pt x="3051151" y="130880"/>
                  </a:lnTo>
                  <a:lnTo>
                    <a:pt x="3057525" y="178308"/>
                  </a:lnTo>
                  <a:lnTo>
                    <a:pt x="3057525" y="2545715"/>
                  </a:lnTo>
                  <a:lnTo>
                    <a:pt x="3051151" y="2593142"/>
                  </a:lnTo>
                  <a:lnTo>
                    <a:pt x="3033164" y="2635743"/>
                  </a:lnTo>
                  <a:lnTo>
                    <a:pt x="3005264" y="2671826"/>
                  </a:lnTo>
                  <a:lnTo>
                    <a:pt x="2969151" y="2699695"/>
                  </a:lnTo>
                  <a:lnTo>
                    <a:pt x="2926526" y="2717658"/>
                  </a:lnTo>
                  <a:lnTo>
                    <a:pt x="2879090" y="2724023"/>
                  </a:lnTo>
                  <a:lnTo>
                    <a:pt x="178307" y="2724023"/>
                  </a:lnTo>
                  <a:lnTo>
                    <a:pt x="130880" y="2717658"/>
                  </a:lnTo>
                  <a:lnTo>
                    <a:pt x="88279" y="2699695"/>
                  </a:lnTo>
                  <a:lnTo>
                    <a:pt x="52197" y="2671826"/>
                  </a:lnTo>
                  <a:lnTo>
                    <a:pt x="24327" y="2635743"/>
                  </a:lnTo>
                  <a:lnTo>
                    <a:pt x="6364" y="2593142"/>
                  </a:lnTo>
                  <a:lnTo>
                    <a:pt x="0" y="2545715"/>
                  </a:lnTo>
                  <a:lnTo>
                    <a:pt x="0" y="178308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9266" y="2579047"/>
              <a:ext cx="687139" cy="66168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9266" y="3617272"/>
              <a:ext cx="687139" cy="66168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08243" y="2579047"/>
              <a:ext cx="678098" cy="66168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08243" y="3617272"/>
              <a:ext cx="678098" cy="66168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662424" y="3395726"/>
              <a:ext cx="1756410" cy="76200"/>
            </a:xfrm>
            <a:custGeom>
              <a:avLst/>
              <a:gdLst/>
              <a:ahLst/>
              <a:cxnLst/>
              <a:rect l="l" t="t" r="r" b="b"/>
              <a:pathLst>
                <a:path w="1756410" h="76200">
                  <a:moveTo>
                    <a:pt x="1680210" y="0"/>
                  </a:moveTo>
                  <a:lnTo>
                    <a:pt x="1680210" y="76200"/>
                  </a:lnTo>
                  <a:lnTo>
                    <a:pt x="1750060" y="41275"/>
                  </a:lnTo>
                  <a:lnTo>
                    <a:pt x="1692910" y="41275"/>
                  </a:lnTo>
                  <a:lnTo>
                    <a:pt x="1692910" y="34925"/>
                  </a:lnTo>
                  <a:lnTo>
                    <a:pt x="1750060" y="34925"/>
                  </a:lnTo>
                  <a:lnTo>
                    <a:pt x="1680210" y="0"/>
                  </a:lnTo>
                  <a:close/>
                </a:path>
                <a:path w="1756410" h="76200">
                  <a:moveTo>
                    <a:pt x="1680210" y="34925"/>
                  </a:moveTo>
                  <a:lnTo>
                    <a:pt x="0" y="34925"/>
                  </a:lnTo>
                  <a:lnTo>
                    <a:pt x="0" y="41275"/>
                  </a:lnTo>
                  <a:lnTo>
                    <a:pt x="1680210" y="41275"/>
                  </a:lnTo>
                  <a:lnTo>
                    <a:pt x="1680210" y="34925"/>
                  </a:lnTo>
                  <a:close/>
                </a:path>
                <a:path w="1756410" h="76200">
                  <a:moveTo>
                    <a:pt x="1750060" y="34925"/>
                  </a:moveTo>
                  <a:lnTo>
                    <a:pt x="1692910" y="34925"/>
                  </a:lnTo>
                  <a:lnTo>
                    <a:pt x="1692910" y="41275"/>
                  </a:lnTo>
                  <a:lnTo>
                    <a:pt x="1750060" y="41275"/>
                  </a:lnTo>
                  <a:lnTo>
                    <a:pt x="1756410" y="38100"/>
                  </a:lnTo>
                  <a:lnTo>
                    <a:pt x="1750060" y="3492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306978" y="5451889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301625" h="301625">
                  <a:moveTo>
                    <a:pt x="150807" y="0"/>
                  </a:moveTo>
                  <a:lnTo>
                    <a:pt x="103137" y="7688"/>
                  </a:lnTo>
                  <a:lnTo>
                    <a:pt x="61739" y="29097"/>
                  </a:lnTo>
                  <a:lnTo>
                    <a:pt x="29094" y="61741"/>
                  </a:lnTo>
                  <a:lnTo>
                    <a:pt x="7687" y="103137"/>
                  </a:lnTo>
                  <a:lnTo>
                    <a:pt x="0" y="150799"/>
                  </a:lnTo>
                  <a:lnTo>
                    <a:pt x="7687" y="198462"/>
                  </a:lnTo>
                  <a:lnTo>
                    <a:pt x="29095" y="239857"/>
                  </a:lnTo>
                  <a:lnTo>
                    <a:pt x="61739" y="272502"/>
                  </a:lnTo>
                  <a:lnTo>
                    <a:pt x="103137" y="293911"/>
                  </a:lnTo>
                  <a:lnTo>
                    <a:pt x="150807" y="301599"/>
                  </a:lnTo>
                  <a:lnTo>
                    <a:pt x="198472" y="293911"/>
                  </a:lnTo>
                  <a:lnTo>
                    <a:pt x="239870" y="272502"/>
                  </a:lnTo>
                  <a:lnTo>
                    <a:pt x="272516" y="239857"/>
                  </a:lnTo>
                  <a:lnTo>
                    <a:pt x="293926" y="198462"/>
                  </a:lnTo>
                  <a:lnTo>
                    <a:pt x="301614" y="150799"/>
                  </a:lnTo>
                  <a:lnTo>
                    <a:pt x="293926" y="103137"/>
                  </a:lnTo>
                  <a:lnTo>
                    <a:pt x="272516" y="61741"/>
                  </a:lnTo>
                  <a:lnTo>
                    <a:pt x="239870" y="29097"/>
                  </a:lnTo>
                  <a:lnTo>
                    <a:pt x="198472" y="7688"/>
                  </a:lnTo>
                  <a:lnTo>
                    <a:pt x="150807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306978" y="5451889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301625" h="301625">
                  <a:moveTo>
                    <a:pt x="301614" y="150799"/>
                  </a:moveTo>
                  <a:lnTo>
                    <a:pt x="293926" y="198462"/>
                  </a:lnTo>
                  <a:lnTo>
                    <a:pt x="272516" y="239857"/>
                  </a:lnTo>
                  <a:lnTo>
                    <a:pt x="239870" y="272502"/>
                  </a:lnTo>
                  <a:lnTo>
                    <a:pt x="198472" y="293911"/>
                  </a:lnTo>
                  <a:lnTo>
                    <a:pt x="150807" y="301599"/>
                  </a:lnTo>
                  <a:lnTo>
                    <a:pt x="103137" y="293911"/>
                  </a:lnTo>
                  <a:lnTo>
                    <a:pt x="61739" y="272502"/>
                  </a:lnTo>
                  <a:lnTo>
                    <a:pt x="29095" y="239857"/>
                  </a:lnTo>
                  <a:lnTo>
                    <a:pt x="7687" y="198462"/>
                  </a:lnTo>
                  <a:lnTo>
                    <a:pt x="0" y="150799"/>
                  </a:lnTo>
                  <a:lnTo>
                    <a:pt x="7687" y="103137"/>
                  </a:lnTo>
                  <a:lnTo>
                    <a:pt x="29094" y="61741"/>
                  </a:lnTo>
                  <a:lnTo>
                    <a:pt x="61739" y="29097"/>
                  </a:lnTo>
                  <a:lnTo>
                    <a:pt x="103137" y="7688"/>
                  </a:lnTo>
                  <a:lnTo>
                    <a:pt x="150807" y="0"/>
                  </a:lnTo>
                  <a:lnTo>
                    <a:pt x="198472" y="7688"/>
                  </a:lnTo>
                  <a:lnTo>
                    <a:pt x="239870" y="29097"/>
                  </a:lnTo>
                  <a:lnTo>
                    <a:pt x="272516" y="61741"/>
                  </a:lnTo>
                  <a:lnTo>
                    <a:pt x="293926" y="103137"/>
                  </a:lnTo>
                  <a:lnTo>
                    <a:pt x="301614" y="150799"/>
                  </a:lnTo>
                  <a:close/>
                </a:path>
              </a:pathLst>
            </a:custGeom>
            <a:ln w="1256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156171" y="5791188"/>
              <a:ext cx="603250" cy="301625"/>
            </a:xfrm>
            <a:custGeom>
              <a:avLst/>
              <a:gdLst/>
              <a:ahLst/>
              <a:cxnLst/>
              <a:rect l="l" t="t" r="r" b="b"/>
              <a:pathLst>
                <a:path w="603250" h="301625">
                  <a:moveTo>
                    <a:pt x="301614" y="0"/>
                  </a:moveTo>
                  <a:lnTo>
                    <a:pt x="239406" y="5183"/>
                  </a:lnTo>
                  <a:lnTo>
                    <a:pt x="177198" y="18849"/>
                  </a:lnTo>
                  <a:lnTo>
                    <a:pt x="137788" y="32162"/>
                  </a:lnTo>
                  <a:lnTo>
                    <a:pt x="99438" y="49009"/>
                  </a:lnTo>
                  <a:lnTo>
                    <a:pt x="63209" y="68684"/>
                  </a:lnTo>
                  <a:lnTo>
                    <a:pt x="30161" y="90479"/>
                  </a:lnTo>
                  <a:lnTo>
                    <a:pt x="2061" y="133952"/>
                  </a:lnTo>
                  <a:lnTo>
                    <a:pt x="0" y="150799"/>
                  </a:lnTo>
                  <a:lnTo>
                    <a:pt x="0" y="301599"/>
                  </a:lnTo>
                  <a:lnTo>
                    <a:pt x="603229" y="301599"/>
                  </a:lnTo>
                  <a:lnTo>
                    <a:pt x="603229" y="150799"/>
                  </a:lnTo>
                  <a:lnTo>
                    <a:pt x="585733" y="103085"/>
                  </a:lnTo>
                  <a:lnTo>
                    <a:pt x="540020" y="67094"/>
                  </a:lnTo>
                  <a:lnTo>
                    <a:pt x="503790" y="47596"/>
                  </a:lnTo>
                  <a:lnTo>
                    <a:pt x="465441" y="31632"/>
                  </a:lnTo>
                  <a:lnTo>
                    <a:pt x="426030" y="18849"/>
                  </a:lnTo>
                  <a:lnTo>
                    <a:pt x="366650" y="5183"/>
                  </a:lnTo>
                  <a:lnTo>
                    <a:pt x="301614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156171" y="5791188"/>
              <a:ext cx="603250" cy="301625"/>
            </a:xfrm>
            <a:custGeom>
              <a:avLst/>
              <a:gdLst/>
              <a:ahLst/>
              <a:cxnLst/>
              <a:rect l="l" t="t" r="r" b="b"/>
              <a:pathLst>
                <a:path w="603250" h="301625">
                  <a:moveTo>
                    <a:pt x="603229" y="301599"/>
                  </a:moveTo>
                  <a:lnTo>
                    <a:pt x="603229" y="150799"/>
                  </a:lnTo>
                  <a:lnTo>
                    <a:pt x="585733" y="103085"/>
                  </a:lnTo>
                  <a:lnTo>
                    <a:pt x="540020" y="67094"/>
                  </a:lnTo>
                  <a:lnTo>
                    <a:pt x="503790" y="47596"/>
                  </a:lnTo>
                  <a:lnTo>
                    <a:pt x="465441" y="31632"/>
                  </a:lnTo>
                  <a:lnTo>
                    <a:pt x="426030" y="18849"/>
                  </a:lnTo>
                  <a:lnTo>
                    <a:pt x="366650" y="5183"/>
                  </a:lnTo>
                  <a:lnTo>
                    <a:pt x="301614" y="0"/>
                  </a:lnTo>
                  <a:lnTo>
                    <a:pt x="270510" y="1354"/>
                  </a:lnTo>
                  <a:lnTo>
                    <a:pt x="208302" y="11133"/>
                  </a:lnTo>
                  <a:lnTo>
                    <a:pt x="137788" y="32162"/>
                  </a:lnTo>
                  <a:lnTo>
                    <a:pt x="99438" y="49009"/>
                  </a:lnTo>
                  <a:lnTo>
                    <a:pt x="63209" y="68684"/>
                  </a:lnTo>
                  <a:lnTo>
                    <a:pt x="30161" y="90479"/>
                  </a:lnTo>
                  <a:lnTo>
                    <a:pt x="2061" y="133952"/>
                  </a:lnTo>
                  <a:lnTo>
                    <a:pt x="0" y="150799"/>
                  </a:lnTo>
                  <a:lnTo>
                    <a:pt x="0" y="301599"/>
                  </a:lnTo>
                  <a:lnTo>
                    <a:pt x="603229" y="301599"/>
                  </a:lnTo>
                  <a:close/>
                </a:path>
              </a:pathLst>
            </a:custGeom>
            <a:ln w="1256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917950" y="3957701"/>
              <a:ext cx="3057525" cy="1826895"/>
            </a:xfrm>
            <a:custGeom>
              <a:avLst/>
              <a:gdLst/>
              <a:ahLst/>
              <a:cxnLst/>
              <a:rect l="l" t="t" r="r" b="b"/>
              <a:pathLst>
                <a:path w="3057525" h="1826895">
                  <a:moveTo>
                    <a:pt x="21716" y="1807908"/>
                  </a:moveTo>
                  <a:lnTo>
                    <a:pt x="0" y="1820926"/>
                  </a:lnTo>
                  <a:lnTo>
                    <a:pt x="3175" y="1826387"/>
                  </a:lnTo>
                  <a:lnTo>
                    <a:pt x="25019" y="1813369"/>
                  </a:lnTo>
                  <a:lnTo>
                    <a:pt x="21716" y="1807908"/>
                  </a:lnTo>
                  <a:close/>
                </a:path>
                <a:path w="3057525" h="1826895">
                  <a:moveTo>
                    <a:pt x="43561" y="1794890"/>
                  </a:moveTo>
                  <a:lnTo>
                    <a:pt x="38100" y="1798154"/>
                  </a:lnTo>
                  <a:lnTo>
                    <a:pt x="41401" y="1803603"/>
                  </a:lnTo>
                  <a:lnTo>
                    <a:pt x="46862" y="1800352"/>
                  </a:lnTo>
                  <a:lnTo>
                    <a:pt x="43561" y="1794890"/>
                  </a:lnTo>
                  <a:close/>
                </a:path>
                <a:path w="3057525" h="1826895">
                  <a:moveTo>
                    <a:pt x="81787" y="1772119"/>
                  </a:moveTo>
                  <a:lnTo>
                    <a:pt x="59944" y="1785137"/>
                  </a:lnTo>
                  <a:lnTo>
                    <a:pt x="63246" y="1790585"/>
                  </a:lnTo>
                  <a:lnTo>
                    <a:pt x="84962" y="1777568"/>
                  </a:lnTo>
                  <a:lnTo>
                    <a:pt x="81787" y="1772119"/>
                  </a:lnTo>
                  <a:close/>
                </a:path>
                <a:path w="3057525" h="1826895">
                  <a:moveTo>
                    <a:pt x="103504" y="1759102"/>
                  </a:moveTo>
                  <a:lnTo>
                    <a:pt x="98171" y="1762353"/>
                  </a:lnTo>
                  <a:lnTo>
                    <a:pt x="101346" y="1767801"/>
                  </a:lnTo>
                  <a:lnTo>
                    <a:pt x="106807" y="1764550"/>
                  </a:lnTo>
                  <a:lnTo>
                    <a:pt x="103504" y="1759102"/>
                  </a:lnTo>
                  <a:close/>
                </a:path>
                <a:path w="3057525" h="1826895">
                  <a:moveTo>
                    <a:pt x="141732" y="1736318"/>
                  </a:moveTo>
                  <a:lnTo>
                    <a:pt x="119887" y="1749336"/>
                  </a:lnTo>
                  <a:lnTo>
                    <a:pt x="123189" y="1754784"/>
                  </a:lnTo>
                  <a:lnTo>
                    <a:pt x="145034" y="1741766"/>
                  </a:lnTo>
                  <a:lnTo>
                    <a:pt x="141732" y="1736318"/>
                  </a:lnTo>
                  <a:close/>
                </a:path>
                <a:path w="3057525" h="1826895">
                  <a:moveTo>
                    <a:pt x="163575" y="1723301"/>
                  </a:moveTo>
                  <a:lnTo>
                    <a:pt x="158114" y="1726552"/>
                  </a:lnTo>
                  <a:lnTo>
                    <a:pt x="161289" y="1732013"/>
                  </a:lnTo>
                  <a:lnTo>
                    <a:pt x="166750" y="1728749"/>
                  </a:lnTo>
                  <a:lnTo>
                    <a:pt x="163575" y="1723301"/>
                  </a:lnTo>
                  <a:close/>
                </a:path>
                <a:path w="3057525" h="1826895">
                  <a:moveTo>
                    <a:pt x="201675" y="1700517"/>
                  </a:moveTo>
                  <a:lnTo>
                    <a:pt x="179959" y="1713534"/>
                  </a:lnTo>
                  <a:lnTo>
                    <a:pt x="183134" y="1718995"/>
                  </a:lnTo>
                  <a:lnTo>
                    <a:pt x="204977" y="1705978"/>
                  </a:lnTo>
                  <a:lnTo>
                    <a:pt x="201675" y="1700517"/>
                  </a:lnTo>
                  <a:close/>
                </a:path>
                <a:path w="3057525" h="1826895">
                  <a:moveTo>
                    <a:pt x="223520" y="1687499"/>
                  </a:moveTo>
                  <a:lnTo>
                    <a:pt x="218059" y="1690763"/>
                  </a:lnTo>
                  <a:lnTo>
                    <a:pt x="221361" y="1696212"/>
                  </a:lnTo>
                  <a:lnTo>
                    <a:pt x="226822" y="1692960"/>
                  </a:lnTo>
                  <a:lnTo>
                    <a:pt x="223520" y="1687499"/>
                  </a:lnTo>
                  <a:close/>
                </a:path>
                <a:path w="3057525" h="1826895">
                  <a:moveTo>
                    <a:pt x="261747" y="1664728"/>
                  </a:moveTo>
                  <a:lnTo>
                    <a:pt x="239902" y="1677746"/>
                  </a:lnTo>
                  <a:lnTo>
                    <a:pt x="243077" y="1683194"/>
                  </a:lnTo>
                  <a:lnTo>
                    <a:pt x="264922" y="1670177"/>
                  </a:lnTo>
                  <a:lnTo>
                    <a:pt x="261747" y="1664728"/>
                  </a:lnTo>
                  <a:close/>
                </a:path>
                <a:path w="3057525" h="1826895">
                  <a:moveTo>
                    <a:pt x="283463" y="1651711"/>
                  </a:moveTo>
                  <a:lnTo>
                    <a:pt x="278002" y="1654962"/>
                  </a:lnTo>
                  <a:lnTo>
                    <a:pt x="281304" y="1660410"/>
                  </a:lnTo>
                  <a:lnTo>
                    <a:pt x="286765" y="1657159"/>
                  </a:lnTo>
                  <a:lnTo>
                    <a:pt x="283463" y="1651711"/>
                  </a:lnTo>
                  <a:close/>
                </a:path>
                <a:path w="3057525" h="1826895">
                  <a:moveTo>
                    <a:pt x="321690" y="1628902"/>
                  </a:moveTo>
                  <a:lnTo>
                    <a:pt x="299847" y="1641944"/>
                  </a:lnTo>
                  <a:lnTo>
                    <a:pt x="303149" y="1647393"/>
                  </a:lnTo>
                  <a:lnTo>
                    <a:pt x="324865" y="1634375"/>
                  </a:lnTo>
                  <a:lnTo>
                    <a:pt x="321690" y="1628902"/>
                  </a:lnTo>
                  <a:close/>
                </a:path>
                <a:path w="3057525" h="1826895">
                  <a:moveTo>
                    <a:pt x="343535" y="1615948"/>
                  </a:moveTo>
                  <a:lnTo>
                    <a:pt x="338074" y="1619123"/>
                  </a:lnTo>
                  <a:lnTo>
                    <a:pt x="341249" y="1624584"/>
                  </a:lnTo>
                  <a:lnTo>
                    <a:pt x="346710" y="1621409"/>
                  </a:lnTo>
                  <a:lnTo>
                    <a:pt x="343535" y="1615948"/>
                  </a:lnTo>
                  <a:close/>
                </a:path>
                <a:path w="3057525" h="1826895">
                  <a:moveTo>
                    <a:pt x="381635" y="1593088"/>
                  </a:moveTo>
                  <a:lnTo>
                    <a:pt x="359790" y="1606169"/>
                  </a:lnTo>
                  <a:lnTo>
                    <a:pt x="363092" y="1611630"/>
                  </a:lnTo>
                  <a:lnTo>
                    <a:pt x="384937" y="1598549"/>
                  </a:lnTo>
                  <a:lnTo>
                    <a:pt x="381635" y="1593088"/>
                  </a:lnTo>
                  <a:close/>
                </a:path>
                <a:path w="3057525" h="1826895">
                  <a:moveTo>
                    <a:pt x="403478" y="1580134"/>
                  </a:moveTo>
                  <a:lnTo>
                    <a:pt x="398017" y="1583309"/>
                  </a:lnTo>
                  <a:lnTo>
                    <a:pt x="401320" y="1588770"/>
                  </a:lnTo>
                  <a:lnTo>
                    <a:pt x="406653" y="1585595"/>
                  </a:lnTo>
                  <a:lnTo>
                    <a:pt x="403478" y="1580134"/>
                  </a:lnTo>
                  <a:close/>
                </a:path>
                <a:path w="3057525" h="1826895">
                  <a:moveTo>
                    <a:pt x="441578" y="1557274"/>
                  </a:moveTo>
                  <a:lnTo>
                    <a:pt x="419862" y="1570355"/>
                  </a:lnTo>
                  <a:lnTo>
                    <a:pt x="423037" y="1575816"/>
                  </a:lnTo>
                  <a:lnTo>
                    <a:pt x="444880" y="1562735"/>
                  </a:lnTo>
                  <a:lnTo>
                    <a:pt x="441578" y="1557274"/>
                  </a:lnTo>
                  <a:close/>
                </a:path>
                <a:path w="3057525" h="1826895">
                  <a:moveTo>
                    <a:pt x="463423" y="1544320"/>
                  </a:moveTo>
                  <a:lnTo>
                    <a:pt x="457962" y="1547622"/>
                  </a:lnTo>
                  <a:lnTo>
                    <a:pt x="461263" y="1553083"/>
                  </a:lnTo>
                  <a:lnTo>
                    <a:pt x="466725" y="1549781"/>
                  </a:lnTo>
                  <a:lnTo>
                    <a:pt x="463423" y="1544320"/>
                  </a:lnTo>
                  <a:close/>
                </a:path>
                <a:path w="3057525" h="1826895">
                  <a:moveTo>
                    <a:pt x="501650" y="1521587"/>
                  </a:moveTo>
                  <a:lnTo>
                    <a:pt x="479805" y="1534541"/>
                  </a:lnTo>
                  <a:lnTo>
                    <a:pt x="483108" y="1540002"/>
                  </a:lnTo>
                  <a:lnTo>
                    <a:pt x="504825" y="1527048"/>
                  </a:lnTo>
                  <a:lnTo>
                    <a:pt x="501650" y="1521587"/>
                  </a:lnTo>
                  <a:close/>
                </a:path>
                <a:path w="3057525" h="1826895">
                  <a:moveTo>
                    <a:pt x="523366" y="1508506"/>
                  </a:moveTo>
                  <a:lnTo>
                    <a:pt x="517905" y="1511808"/>
                  </a:lnTo>
                  <a:lnTo>
                    <a:pt x="521208" y="1517269"/>
                  </a:lnTo>
                  <a:lnTo>
                    <a:pt x="526669" y="1513967"/>
                  </a:lnTo>
                  <a:lnTo>
                    <a:pt x="523366" y="1508506"/>
                  </a:lnTo>
                  <a:close/>
                </a:path>
                <a:path w="3057525" h="1826895">
                  <a:moveTo>
                    <a:pt x="561594" y="1485773"/>
                  </a:moveTo>
                  <a:lnTo>
                    <a:pt x="539750" y="1498727"/>
                  </a:lnTo>
                  <a:lnTo>
                    <a:pt x="543051" y="1504188"/>
                  </a:lnTo>
                  <a:lnTo>
                    <a:pt x="564896" y="1491234"/>
                  </a:lnTo>
                  <a:lnTo>
                    <a:pt x="561594" y="1485773"/>
                  </a:lnTo>
                  <a:close/>
                </a:path>
                <a:path w="3057525" h="1826895">
                  <a:moveTo>
                    <a:pt x="583438" y="1472692"/>
                  </a:moveTo>
                  <a:lnTo>
                    <a:pt x="577976" y="1475994"/>
                  </a:lnTo>
                  <a:lnTo>
                    <a:pt x="581151" y="1481455"/>
                  </a:lnTo>
                  <a:lnTo>
                    <a:pt x="586613" y="1478153"/>
                  </a:lnTo>
                  <a:lnTo>
                    <a:pt x="583438" y="1472692"/>
                  </a:lnTo>
                  <a:close/>
                </a:path>
                <a:path w="3057525" h="1826895">
                  <a:moveTo>
                    <a:pt x="621538" y="1449959"/>
                  </a:moveTo>
                  <a:lnTo>
                    <a:pt x="599821" y="1462913"/>
                  </a:lnTo>
                  <a:lnTo>
                    <a:pt x="602996" y="1468374"/>
                  </a:lnTo>
                  <a:lnTo>
                    <a:pt x="624839" y="1455420"/>
                  </a:lnTo>
                  <a:lnTo>
                    <a:pt x="621538" y="1449959"/>
                  </a:lnTo>
                  <a:close/>
                </a:path>
                <a:path w="3057525" h="1826895">
                  <a:moveTo>
                    <a:pt x="643382" y="1436878"/>
                  </a:moveTo>
                  <a:lnTo>
                    <a:pt x="637921" y="1440180"/>
                  </a:lnTo>
                  <a:lnTo>
                    <a:pt x="641223" y="1445641"/>
                  </a:lnTo>
                  <a:lnTo>
                    <a:pt x="646684" y="1442339"/>
                  </a:lnTo>
                  <a:lnTo>
                    <a:pt x="643382" y="1436878"/>
                  </a:lnTo>
                  <a:close/>
                </a:path>
                <a:path w="3057525" h="1826895">
                  <a:moveTo>
                    <a:pt x="681609" y="1414145"/>
                  </a:moveTo>
                  <a:lnTo>
                    <a:pt x="659764" y="1427226"/>
                  </a:lnTo>
                  <a:lnTo>
                    <a:pt x="662939" y="1432560"/>
                  </a:lnTo>
                  <a:lnTo>
                    <a:pt x="684784" y="1419606"/>
                  </a:lnTo>
                  <a:lnTo>
                    <a:pt x="681609" y="1414145"/>
                  </a:lnTo>
                  <a:close/>
                </a:path>
                <a:path w="3057525" h="1826895">
                  <a:moveTo>
                    <a:pt x="703326" y="1401191"/>
                  </a:moveTo>
                  <a:lnTo>
                    <a:pt x="697864" y="1404366"/>
                  </a:lnTo>
                  <a:lnTo>
                    <a:pt x="701166" y="1409827"/>
                  </a:lnTo>
                  <a:lnTo>
                    <a:pt x="706627" y="1406525"/>
                  </a:lnTo>
                  <a:lnTo>
                    <a:pt x="703326" y="1401191"/>
                  </a:lnTo>
                  <a:close/>
                </a:path>
                <a:path w="3057525" h="1826895">
                  <a:moveTo>
                    <a:pt x="741552" y="1378331"/>
                  </a:moveTo>
                  <a:lnTo>
                    <a:pt x="719709" y="1391412"/>
                  </a:lnTo>
                  <a:lnTo>
                    <a:pt x="723011" y="1396873"/>
                  </a:lnTo>
                  <a:lnTo>
                    <a:pt x="744727" y="1383792"/>
                  </a:lnTo>
                  <a:lnTo>
                    <a:pt x="741552" y="1378331"/>
                  </a:lnTo>
                  <a:close/>
                </a:path>
                <a:path w="3057525" h="1826895">
                  <a:moveTo>
                    <a:pt x="763397" y="1365377"/>
                  </a:moveTo>
                  <a:lnTo>
                    <a:pt x="757936" y="1368552"/>
                  </a:lnTo>
                  <a:lnTo>
                    <a:pt x="761111" y="1374013"/>
                  </a:lnTo>
                  <a:lnTo>
                    <a:pt x="766572" y="1370838"/>
                  </a:lnTo>
                  <a:lnTo>
                    <a:pt x="763397" y="1365377"/>
                  </a:lnTo>
                  <a:close/>
                </a:path>
                <a:path w="3057525" h="1826895">
                  <a:moveTo>
                    <a:pt x="801497" y="1342517"/>
                  </a:moveTo>
                  <a:lnTo>
                    <a:pt x="779652" y="1355598"/>
                  </a:lnTo>
                  <a:lnTo>
                    <a:pt x="782954" y="1361059"/>
                  </a:lnTo>
                  <a:lnTo>
                    <a:pt x="804799" y="1347978"/>
                  </a:lnTo>
                  <a:lnTo>
                    <a:pt x="801497" y="1342517"/>
                  </a:lnTo>
                  <a:close/>
                </a:path>
                <a:path w="3057525" h="1826895">
                  <a:moveTo>
                    <a:pt x="823340" y="1329563"/>
                  </a:moveTo>
                  <a:lnTo>
                    <a:pt x="817879" y="1332738"/>
                  </a:lnTo>
                  <a:lnTo>
                    <a:pt x="821182" y="1338199"/>
                  </a:lnTo>
                  <a:lnTo>
                    <a:pt x="826515" y="1335024"/>
                  </a:lnTo>
                  <a:lnTo>
                    <a:pt x="823340" y="1329563"/>
                  </a:lnTo>
                  <a:close/>
                </a:path>
                <a:path w="3057525" h="1826895">
                  <a:moveTo>
                    <a:pt x="861440" y="1306703"/>
                  </a:moveTo>
                  <a:lnTo>
                    <a:pt x="839724" y="1319784"/>
                  </a:lnTo>
                  <a:lnTo>
                    <a:pt x="842899" y="1325245"/>
                  </a:lnTo>
                  <a:lnTo>
                    <a:pt x="864742" y="1312164"/>
                  </a:lnTo>
                  <a:lnTo>
                    <a:pt x="861440" y="1306703"/>
                  </a:lnTo>
                  <a:close/>
                </a:path>
                <a:path w="3057525" h="1826895">
                  <a:moveTo>
                    <a:pt x="883285" y="1293749"/>
                  </a:moveTo>
                  <a:lnTo>
                    <a:pt x="877824" y="1297051"/>
                  </a:lnTo>
                  <a:lnTo>
                    <a:pt x="881126" y="1302385"/>
                  </a:lnTo>
                  <a:lnTo>
                    <a:pt x="886587" y="1299210"/>
                  </a:lnTo>
                  <a:lnTo>
                    <a:pt x="883285" y="1293749"/>
                  </a:lnTo>
                  <a:close/>
                </a:path>
                <a:path w="3057525" h="1826895">
                  <a:moveTo>
                    <a:pt x="921512" y="1271016"/>
                  </a:moveTo>
                  <a:lnTo>
                    <a:pt x="899667" y="1283970"/>
                  </a:lnTo>
                  <a:lnTo>
                    <a:pt x="902970" y="1289431"/>
                  </a:lnTo>
                  <a:lnTo>
                    <a:pt x="924687" y="1276350"/>
                  </a:lnTo>
                  <a:lnTo>
                    <a:pt x="921512" y="1271016"/>
                  </a:lnTo>
                  <a:close/>
                </a:path>
                <a:path w="3057525" h="1826895">
                  <a:moveTo>
                    <a:pt x="943228" y="1257935"/>
                  </a:moveTo>
                  <a:lnTo>
                    <a:pt x="937767" y="1261237"/>
                  </a:lnTo>
                  <a:lnTo>
                    <a:pt x="941070" y="1266698"/>
                  </a:lnTo>
                  <a:lnTo>
                    <a:pt x="946530" y="1263396"/>
                  </a:lnTo>
                  <a:lnTo>
                    <a:pt x="943228" y="1257935"/>
                  </a:lnTo>
                  <a:close/>
                </a:path>
                <a:path w="3057525" h="1826895">
                  <a:moveTo>
                    <a:pt x="981455" y="1235202"/>
                  </a:moveTo>
                  <a:lnTo>
                    <a:pt x="959612" y="1248156"/>
                  </a:lnTo>
                  <a:lnTo>
                    <a:pt x="962913" y="1253617"/>
                  </a:lnTo>
                  <a:lnTo>
                    <a:pt x="984758" y="1240663"/>
                  </a:lnTo>
                  <a:lnTo>
                    <a:pt x="981455" y="1235202"/>
                  </a:lnTo>
                  <a:close/>
                </a:path>
                <a:path w="3057525" h="1826895">
                  <a:moveTo>
                    <a:pt x="1003300" y="1222121"/>
                  </a:moveTo>
                  <a:lnTo>
                    <a:pt x="997838" y="1225423"/>
                  </a:lnTo>
                  <a:lnTo>
                    <a:pt x="1001013" y="1230884"/>
                  </a:lnTo>
                  <a:lnTo>
                    <a:pt x="1006475" y="1227582"/>
                  </a:lnTo>
                  <a:lnTo>
                    <a:pt x="1003300" y="1222121"/>
                  </a:lnTo>
                  <a:close/>
                </a:path>
                <a:path w="3057525" h="1826895">
                  <a:moveTo>
                    <a:pt x="1041400" y="1199388"/>
                  </a:moveTo>
                  <a:lnTo>
                    <a:pt x="1019555" y="1212342"/>
                  </a:lnTo>
                  <a:lnTo>
                    <a:pt x="1022858" y="1217803"/>
                  </a:lnTo>
                  <a:lnTo>
                    <a:pt x="1044701" y="1204849"/>
                  </a:lnTo>
                  <a:lnTo>
                    <a:pt x="1041400" y="1199388"/>
                  </a:lnTo>
                  <a:close/>
                </a:path>
                <a:path w="3057525" h="1826895">
                  <a:moveTo>
                    <a:pt x="1063244" y="1186307"/>
                  </a:moveTo>
                  <a:lnTo>
                    <a:pt x="1057783" y="1189609"/>
                  </a:lnTo>
                  <a:lnTo>
                    <a:pt x="1061085" y="1195070"/>
                  </a:lnTo>
                  <a:lnTo>
                    <a:pt x="1066546" y="1191768"/>
                  </a:lnTo>
                  <a:lnTo>
                    <a:pt x="1063244" y="1186307"/>
                  </a:lnTo>
                  <a:close/>
                </a:path>
                <a:path w="3057525" h="1826895">
                  <a:moveTo>
                    <a:pt x="1101344" y="1163574"/>
                  </a:moveTo>
                  <a:lnTo>
                    <a:pt x="1079627" y="1176528"/>
                  </a:lnTo>
                  <a:lnTo>
                    <a:pt x="1082802" y="1181989"/>
                  </a:lnTo>
                  <a:lnTo>
                    <a:pt x="1104646" y="1169035"/>
                  </a:lnTo>
                  <a:lnTo>
                    <a:pt x="1101344" y="1163574"/>
                  </a:lnTo>
                  <a:close/>
                </a:path>
                <a:path w="3057525" h="1826895">
                  <a:moveTo>
                    <a:pt x="1123188" y="1150493"/>
                  </a:moveTo>
                  <a:lnTo>
                    <a:pt x="1117727" y="1153795"/>
                  </a:lnTo>
                  <a:lnTo>
                    <a:pt x="1121028" y="1159256"/>
                  </a:lnTo>
                  <a:lnTo>
                    <a:pt x="1126489" y="1155954"/>
                  </a:lnTo>
                  <a:lnTo>
                    <a:pt x="1123188" y="1150493"/>
                  </a:lnTo>
                  <a:close/>
                </a:path>
                <a:path w="3057525" h="1826895">
                  <a:moveTo>
                    <a:pt x="1161414" y="1127760"/>
                  </a:moveTo>
                  <a:lnTo>
                    <a:pt x="1139571" y="1140841"/>
                  </a:lnTo>
                  <a:lnTo>
                    <a:pt x="1142873" y="1146302"/>
                  </a:lnTo>
                  <a:lnTo>
                    <a:pt x="1164589" y="1133221"/>
                  </a:lnTo>
                  <a:lnTo>
                    <a:pt x="1161414" y="1127760"/>
                  </a:lnTo>
                  <a:close/>
                </a:path>
                <a:path w="3057525" h="1826895">
                  <a:moveTo>
                    <a:pt x="1183259" y="1114806"/>
                  </a:moveTo>
                  <a:lnTo>
                    <a:pt x="1177798" y="1117981"/>
                  </a:lnTo>
                  <a:lnTo>
                    <a:pt x="1180973" y="1123442"/>
                  </a:lnTo>
                  <a:lnTo>
                    <a:pt x="1186434" y="1120267"/>
                  </a:lnTo>
                  <a:lnTo>
                    <a:pt x="1183259" y="1114806"/>
                  </a:lnTo>
                  <a:close/>
                </a:path>
                <a:path w="3057525" h="1826895">
                  <a:moveTo>
                    <a:pt x="1221359" y="1091946"/>
                  </a:moveTo>
                  <a:lnTo>
                    <a:pt x="1199514" y="1105027"/>
                  </a:lnTo>
                  <a:lnTo>
                    <a:pt x="1202816" y="1110488"/>
                  </a:lnTo>
                  <a:lnTo>
                    <a:pt x="1224661" y="1097407"/>
                  </a:lnTo>
                  <a:lnTo>
                    <a:pt x="1221359" y="1091946"/>
                  </a:lnTo>
                  <a:close/>
                </a:path>
                <a:path w="3057525" h="1826895">
                  <a:moveTo>
                    <a:pt x="1243202" y="1078992"/>
                  </a:moveTo>
                  <a:lnTo>
                    <a:pt x="1237741" y="1082167"/>
                  </a:lnTo>
                  <a:lnTo>
                    <a:pt x="1240916" y="1087628"/>
                  </a:lnTo>
                  <a:lnTo>
                    <a:pt x="1246377" y="1084453"/>
                  </a:lnTo>
                  <a:lnTo>
                    <a:pt x="1243202" y="1078992"/>
                  </a:lnTo>
                  <a:close/>
                </a:path>
                <a:path w="3057525" h="1826895">
                  <a:moveTo>
                    <a:pt x="1281302" y="1056132"/>
                  </a:moveTo>
                  <a:lnTo>
                    <a:pt x="1259586" y="1069213"/>
                  </a:lnTo>
                  <a:lnTo>
                    <a:pt x="1262761" y="1074674"/>
                  </a:lnTo>
                  <a:lnTo>
                    <a:pt x="1284604" y="1061593"/>
                  </a:lnTo>
                  <a:lnTo>
                    <a:pt x="1281302" y="1056132"/>
                  </a:lnTo>
                  <a:close/>
                </a:path>
                <a:path w="3057525" h="1826895">
                  <a:moveTo>
                    <a:pt x="1303147" y="1043178"/>
                  </a:moveTo>
                  <a:lnTo>
                    <a:pt x="1297686" y="1046353"/>
                  </a:lnTo>
                  <a:lnTo>
                    <a:pt x="1300988" y="1051814"/>
                  </a:lnTo>
                  <a:lnTo>
                    <a:pt x="1306449" y="1048639"/>
                  </a:lnTo>
                  <a:lnTo>
                    <a:pt x="1303147" y="1043178"/>
                  </a:lnTo>
                  <a:close/>
                </a:path>
                <a:path w="3057525" h="1826895">
                  <a:moveTo>
                    <a:pt x="1341374" y="1020318"/>
                  </a:moveTo>
                  <a:lnTo>
                    <a:pt x="1319529" y="1033399"/>
                  </a:lnTo>
                  <a:lnTo>
                    <a:pt x="1322832" y="1038860"/>
                  </a:lnTo>
                  <a:lnTo>
                    <a:pt x="1344549" y="1025779"/>
                  </a:lnTo>
                  <a:lnTo>
                    <a:pt x="1341374" y="1020318"/>
                  </a:lnTo>
                  <a:close/>
                </a:path>
                <a:path w="3057525" h="1826895">
                  <a:moveTo>
                    <a:pt x="1363090" y="1007363"/>
                  </a:moveTo>
                  <a:lnTo>
                    <a:pt x="1357629" y="1010666"/>
                  </a:lnTo>
                  <a:lnTo>
                    <a:pt x="1360932" y="1016126"/>
                  </a:lnTo>
                  <a:lnTo>
                    <a:pt x="1366392" y="1012825"/>
                  </a:lnTo>
                  <a:lnTo>
                    <a:pt x="1363090" y="1007363"/>
                  </a:lnTo>
                  <a:close/>
                </a:path>
                <a:path w="3057525" h="1826895">
                  <a:moveTo>
                    <a:pt x="1401317" y="984631"/>
                  </a:moveTo>
                  <a:lnTo>
                    <a:pt x="1379474" y="997585"/>
                  </a:lnTo>
                  <a:lnTo>
                    <a:pt x="1382776" y="1003046"/>
                  </a:lnTo>
                  <a:lnTo>
                    <a:pt x="1404620" y="990092"/>
                  </a:lnTo>
                  <a:lnTo>
                    <a:pt x="1401317" y="984631"/>
                  </a:lnTo>
                  <a:close/>
                </a:path>
                <a:path w="3057525" h="1826895">
                  <a:moveTo>
                    <a:pt x="1423162" y="971550"/>
                  </a:moveTo>
                  <a:lnTo>
                    <a:pt x="1417701" y="974851"/>
                  </a:lnTo>
                  <a:lnTo>
                    <a:pt x="1420876" y="980313"/>
                  </a:lnTo>
                  <a:lnTo>
                    <a:pt x="1426337" y="977011"/>
                  </a:lnTo>
                  <a:lnTo>
                    <a:pt x="1423162" y="971550"/>
                  </a:lnTo>
                  <a:close/>
                </a:path>
                <a:path w="3057525" h="1826895">
                  <a:moveTo>
                    <a:pt x="1461262" y="948817"/>
                  </a:moveTo>
                  <a:lnTo>
                    <a:pt x="1439417" y="961771"/>
                  </a:lnTo>
                  <a:lnTo>
                    <a:pt x="1442720" y="967232"/>
                  </a:lnTo>
                  <a:lnTo>
                    <a:pt x="1464564" y="954278"/>
                  </a:lnTo>
                  <a:lnTo>
                    <a:pt x="1461262" y="948817"/>
                  </a:lnTo>
                  <a:close/>
                </a:path>
                <a:path w="3057525" h="1826895">
                  <a:moveTo>
                    <a:pt x="1483105" y="935736"/>
                  </a:moveTo>
                  <a:lnTo>
                    <a:pt x="1477645" y="939038"/>
                  </a:lnTo>
                  <a:lnTo>
                    <a:pt x="1480947" y="944499"/>
                  </a:lnTo>
                  <a:lnTo>
                    <a:pt x="1486408" y="941197"/>
                  </a:lnTo>
                  <a:lnTo>
                    <a:pt x="1483105" y="935736"/>
                  </a:lnTo>
                  <a:close/>
                </a:path>
                <a:path w="3057525" h="1826895">
                  <a:moveTo>
                    <a:pt x="1521205" y="913003"/>
                  </a:moveTo>
                  <a:lnTo>
                    <a:pt x="1499489" y="925957"/>
                  </a:lnTo>
                  <a:lnTo>
                    <a:pt x="1502664" y="931418"/>
                  </a:lnTo>
                  <a:lnTo>
                    <a:pt x="1524508" y="918463"/>
                  </a:lnTo>
                  <a:lnTo>
                    <a:pt x="1521205" y="913003"/>
                  </a:lnTo>
                  <a:close/>
                </a:path>
                <a:path w="3057525" h="1826895">
                  <a:moveTo>
                    <a:pt x="1543050" y="899922"/>
                  </a:moveTo>
                  <a:lnTo>
                    <a:pt x="1537589" y="903224"/>
                  </a:lnTo>
                  <a:lnTo>
                    <a:pt x="1540890" y="908685"/>
                  </a:lnTo>
                  <a:lnTo>
                    <a:pt x="1546352" y="905382"/>
                  </a:lnTo>
                  <a:lnTo>
                    <a:pt x="1543050" y="899922"/>
                  </a:lnTo>
                  <a:close/>
                </a:path>
                <a:path w="3057525" h="1826895">
                  <a:moveTo>
                    <a:pt x="1581277" y="877188"/>
                  </a:moveTo>
                  <a:lnTo>
                    <a:pt x="1559433" y="890269"/>
                  </a:lnTo>
                  <a:lnTo>
                    <a:pt x="1562735" y="895604"/>
                  </a:lnTo>
                  <a:lnTo>
                    <a:pt x="1584452" y="882650"/>
                  </a:lnTo>
                  <a:lnTo>
                    <a:pt x="1581277" y="877188"/>
                  </a:lnTo>
                  <a:close/>
                </a:path>
                <a:path w="3057525" h="1826895">
                  <a:moveTo>
                    <a:pt x="1602994" y="864235"/>
                  </a:moveTo>
                  <a:lnTo>
                    <a:pt x="1597660" y="867410"/>
                  </a:lnTo>
                  <a:lnTo>
                    <a:pt x="1600835" y="872871"/>
                  </a:lnTo>
                  <a:lnTo>
                    <a:pt x="1606296" y="869569"/>
                  </a:lnTo>
                  <a:lnTo>
                    <a:pt x="1602994" y="864235"/>
                  </a:lnTo>
                  <a:close/>
                </a:path>
                <a:path w="3057525" h="1826895">
                  <a:moveTo>
                    <a:pt x="1641221" y="841375"/>
                  </a:moveTo>
                  <a:lnTo>
                    <a:pt x="1619377" y="854456"/>
                  </a:lnTo>
                  <a:lnTo>
                    <a:pt x="1622678" y="859917"/>
                  </a:lnTo>
                  <a:lnTo>
                    <a:pt x="1644523" y="846836"/>
                  </a:lnTo>
                  <a:lnTo>
                    <a:pt x="1641221" y="841375"/>
                  </a:lnTo>
                  <a:close/>
                </a:path>
                <a:path w="3057525" h="1826895">
                  <a:moveTo>
                    <a:pt x="1663064" y="828421"/>
                  </a:moveTo>
                  <a:lnTo>
                    <a:pt x="1657603" y="831596"/>
                  </a:lnTo>
                  <a:lnTo>
                    <a:pt x="1660778" y="837057"/>
                  </a:lnTo>
                  <a:lnTo>
                    <a:pt x="1666239" y="833882"/>
                  </a:lnTo>
                  <a:lnTo>
                    <a:pt x="1663064" y="828421"/>
                  </a:lnTo>
                  <a:close/>
                </a:path>
                <a:path w="3057525" h="1826895">
                  <a:moveTo>
                    <a:pt x="1701164" y="805561"/>
                  </a:moveTo>
                  <a:lnTo>
                    <a:pt x="1679448" y="818642"/>
                  </a:lnTo>
                  <a:lnTo>
                    <a:pt x="1682623" y="824103"/>
                  </a:lnTo>
                  <a:lnTo>
                    <a:pt x="1704466" y="811022"/>
                  </a:lnTo>
                  <a:lnTo>
                    <a:pt x="1701164" y="805561"/>
                  </a:lnTo>
                  <a:close/>
                </a:path>
                <a:path w="3057525" h="1826895">
                  <a:moveTo>
                    <a:pt x="1723009" y="792607"/>
                  </a:moveTo>
                  <a:lnTo>
                    <a:pt x="1717548" y="795782"/>
                  </a:lnTo>
                  <a:lnTo>
                    <a:pt x="1720850" y="801243"/>
                  </a:lnTo>
                  <a:lnTo>
                    <a:pt x="1726311" y="798068"/>
                  </a:lnTo>
                  <a:lnTo>
                    <a:pt x="1723009" y="792607"/>
                  </a:lnTo>
                  <a:close/>
                </a:path>
                <a:path w="3057525" h="1826895">
                  <a:moveTo>
                    <a:pt x="1761236" y="769747"/>
                  </a:moveTo>
                  <a:lnTo>
                    <a:pt x="1739391" y="782828"/>
                  </a:lnTo>
                  <a:lnTo>
                    <a:pt x="1742566" y="788288"/>
                  </a:lnTo>
                  <a:lnTo>
                    <a:pt x="1764411" y="775207"/>
                  </a:lnTo>
                  <a:lnTo>
                    <a:pt x="1761236" y="769747"/>
                  </a:lnTo>
                  <a:close/>
                </a:path>
                <a:path w="3057525" h="1826895">
                  <a:moveTo>
                    <a:pt x="1782952" y="756793"/>
                  </a:moveTo>
                  <a:lnTo>
                    <a:pt x="1777491" y="760094"/>
                  </a:lnTo>
                  <a:lnTo>
                    <a:pt x="1780794" y="765429"/>
                  </a:lnTo>
                  <a:lnTo>
                    <a:pt x="1786254" y="762254"/>
                  </a:lnTo>
                  <a:lnTo>
                    <a:pt x="1782952" y="756793"/>
                  </a:lnTo>
                  <a:close/>
                </a:path>
                <a:path w="3057525" h="1826895">
                  <a:moveTo>
                    <a:pt x="1821179" y="734060"/>
                  </a:moveTo>
                  <a:lnTo>
                    <a:pt x="1799336" y="747013"/>
                  </a:lnTo>
                  <a:lnTo>
                    <a:pt x="1802638" y="752475"/>
                  </a:lnTo>
                  <a:lnTo>
                    <a:pt x="1824354" y="739394"/>
                  </a:lnTo>
                  <a:lnTo>
                    <a:pt x="1821179" y="734060"/>
                  </a:lnTo>
                  <a:close/>
                </a:path>
                <a:path w="3057525" h="1826895">
                  <a:moveTo>
                    <a:pt x="1843024" y="720979"/>
                  </a:moveTo>
                  <a:lnTo>
                    <a:pt x="1837563" y="724281"/>
                  </a:lnTo>
                  <a:lnTo>
                    <a:pt x="1840738" y="729742"/>
                  </a:lnTo>
                  <a:lnTo>
                    <a:pt x="1846199" y="726440"/>
                  </a:lnTo>
                  <a:lnTo>
                    <a:pt x="1843024" y="720979"/>
                  </a:lnTo>
                  <a:close/>
                </a:path>
                <a:path w="3057525" h="1826895">
                  <a:moveTo>
                    <a:pt x="1881124" y="698246"/>
                  </a:moveTo>
                  <a:lnTo>
                    <a:pt x="1859279" y="711200"/>
                  </a:lnTo>
                  <a:lnTo>
                    <a:pt x="1862582" y="716661"/>
                  </a:lnTo>
                  <a:lnTo>
                    <a:pt x="1884426" y="703707"/>
                  </a:lnTo>
                  <a:lnTo>
                    <a:pt x="1881124" y="698246"/>
                  </a:lnTo>
                  <a:close/>
                </a:path>
                <a:path w="3057525" h="1826895">
                  <a:moveTo>
                    <a:pt x="1902967" y="685165"/>
                  </a:moveTo>
                  <a:lnTo>
                    <a:pt x="1897507" y="688467"/>
                  </a:lnTo>
                  <a:lnTo>
                    <a:pt x="1900809" y="693928"/>
                  </a:lnTo>
                  <a:lnTo>
                    <a:pt x="1906270" y="690626"/>
                  </a:lnTo>
                  <a:lnTo>
                    <a:pt x="1902967" y="685165"/>
                  </a:lnTo>
                  <a:close/>
                </a:path>
                <a:path w="3057525" h="1826895">
                  <a:moveTo>
                    <a:pt x="1941067" y="662432"/>
                  </a:moveTo>
                  <a:lnTo>
                    <a:pt x="1919351" y="675386"/>
                  </a:lnTo>
                  <a:lnTo>
                    <a:pt x="1922526" y="680847"/>
                  </a:lnTo>
                  <a:lnTo>
                    <a:pt x="1944370" y="667893"/>
                  </a:lnTo>
                  <a:lnTo>
                    <a:pt x="1941067" y="662432"/>
                  </a:lnTo>
                  <a:close/>
                </a:path>
                <a:path w="3057525" h="1826895">
                  <a:moveTo>
                    <a:pt x="1962912" y="649351"/>
                  </a:moveTo>
                  <a:lnTo>
                    <a:pt x="1957451" y="652653"/>
                  </a:lnTo>
                  <a:lnTo>
                    <a:pt x="1960752" y="658113"/>
                  </a:lnTo>
                  <a:lnTo>
                    <a:pt x="1966214" y="654812"/>
                  </a:lnTo>
                  <a:lnTo>
                    <a:pt x="1962912" y="649351"/>
                  </a:lnTo>
                  <a:close/>
                </a:path>
                <a:path w="3057525" h="1826895">
                  <a:moveTo>
                    <a:pt x="2001139" y="626618"/>
                  </a:moveTo>
                  <a:lnTo>
                    <a:pt x="1979295" y="639572"/>
                  </a:lnTo>
                  <a:lnTo>
                    <a:pt x="1982597" y="645032"/>
                  </a:lnTo>
                  <a:lnTo>
                    <a:pt x="2004314" y="632079"/>
                  </a:lnTo>
                  <a:lnTo>
                    <a:pt x="2001139" y="626618"/>
                  </a:lnTo>
                  <a:close/>
                </a:path>
                <a:path w="3057525" h="1826895">
                  <a:moveTo>
                    <a:pt x="2022855" y="613537"/>
                  </a:moveTo>
                  <a:lnTo>
                    <a:pt x="2017522" y="616838"/>
                  </a:lnTo>
                  <a:lnTo>
                    <a:pt x="2020697" y="622300"/>
                  </a:lnTo>
                  <a:lnTo>
                    <a:pt x="2026158" y="618998"/>
                  </a:lnTo>
                  <a:lnTo>
                    <a:pt x="2022855" y="613537"/>
                  </a:lnTo>
                  <a:close/>
                </a:path>
                <a:path w="3057525" h="1826895">
                  <a:moveTo>
                    <a:pt x="2061083" y="590804"/>
                  </a:moveTo>
                  <a:lnTo>
                    <a:pt x="2039239" y="603885"/>
                  </a:lnTo>
                  <a:lnTo>
                    <a:pt x="2042540" y="609346"/>
                  </a:lnTo>
                  <a:lnTo>
                    <a:pt x="2064385" y="596265"/>
                  </a:lnTo>
                  <a:lnTo>
                    <a:pt x="2061083" y="590804"/>
                  </a:lnTo>
                  <a:close/>
                </a:path>
                <a:path w="3057525" h="1826895">
                  <a:moveTo>
                    <a:pt x="2082927" y="577850"/>
                  </a:moveTo>
                  <a:lnTo>
                    <a:pt x="2077465" y="581025"/>
                  </a:lnTo>
                  <a:lnTo>
                    <a:pt x="2080640" y="586486"/>
                  </a:lnTo>
                  <a:lnTo>
                    <a:pt x="2086102" y="583311"/>
                  </a:lnTo>
                  <a:lnTo>
                    <a:pt x="2082927" y="577850"/>
                  </a:lnTo>
                  <a:close/>
                </a:path>
                <a:path w="3057525" h="1826895">
                  <a:moveTo>
                    <a:pt x="2121027" y="554990"/>
                  </a:moveTo>
                  <a:lnTo>
                    <a:pt x="2099310" y="568071"/>
                  </a:lnTo>
                  <a:lnTo>
                    <a:pt x="2102485" y="573532"/>
                  </a:lnTo>
                  <a:lnTo>
                    <a:pt x="2124329" y="560451"/>
                  </a:lnTo>
                  <a:lnTo>
                    <a:pt x="2121027" y="554990"/>
                  </a:lnTo>
                  <a:close/>
                </a:path>
                <a:path w="3057525" h="1826895">
                  <a:moveTo>
                    <a:pt x="2142871" y="542036"/>
                  </a:moveTo>
                  <a:lnTo>
                    <a:pt x="2137410" y="545211"/>
                  </a:lnTo>
                  <a:lnTo>
                    <a:pt x="2140712" y="550672"/>
                  </a:lnTo>
                  <a:lnTo>
                    <a:pt x="2146173" y="547497"/>
                  </a:lnTo>
                  <a:lnTo>
                    <a:pt x="2142871" y="542036"/>
                  </a:lnTo>
                  <a:close/>
                </a:path>
                <a:path w="3057525" h="1826895">
                  <a:moveTo>
                    <a:pt x="2181098" y="519175"/>
                  </a:moveTo>
                  <a:lnTo>
                    <a:pt x="2159254" y="532257"/>
                  </a:lnTo>
                  <a:lnTo>
                    <a:pt x="2162429" y="537718"/>
                  </a:lnTo>
                  <a:lnTo>
                    <a:pt x="2184273" y="524637"/>
                  </a:lnTo>
                  <a:lnTo>
                    <a:pt x="2181098" y="519175"/>
                  </a:lnTo>
                  <a:close/>
                </a:path>
                <a:path w="3057525" h="1826895">
                  <a:moveTo>
                    <a:pt x="2202815" y="506222"/>
                  </a:moveTo>
                  <a:lnTo>
                    <a:pt x="2197354" y="509397"/>
                  </a:lnTo>
                  <a:lnTo>
                    <a:pt x="2200655" y="514857"/>
                  </a:lnTo>
                  <a:lnTo>
                    <a:pt x="2206116" y="511682"/>
                  </a:lnTo>
                  <a:lnTo>
                    <a:pt x="2202815" y="506222"/>
                  </a:lnTo>
                  <a:close/>
                </a:path>
                <a:path w="3057525" h="1826895">
                  <a:moveTo>
                    <a:pt x="2241041" y="483362"/>
                  </a:moveTo>
                  <a:lnTo>
                    <a:pt x="2219198" y="496443"/>
                  </a:lnTo>
                  <a:lnTo>
                    <a:pt x="2222500" y="501904"/>
                  </a:lnTo>
                  <a:lnTo>
                    <a:pt x="2244216" y="488823"/>
                  </a:lnTo>
                  <a:lnTo>
                    <a:pt x="2241041" y="483362"/>
                  </a:lnTo>
                  <a:close/>
                </a:path>
                <a:path w="3057525" h="1826895">
                  <a:moveTo>
                    <a:pt x="2262886" y="470407"/>
                  </a:moveTo>
                  <a:lnTo>
                    <a:pt x="2257425" y="473710"/>
                  </a:lnTo>
                  <a:lnTo>
                    <a:pt x="2260600" y="479171"/>
                  </a:lnTo>
                  <a:lnTo>
                    <a:pt x="2266061" y="475869"/>
                  </a:lnTo>
                  <a:lnTo>
                    <a:pt x="2262886" y="470407"/>
                  </a:lnTo>
                  <a:close/>
                </a:path>
                <a:path w="3057525" h="1826895">
                  <a:moveTo>
                    <a:pt x="2300986" y="447675"/>
                  </a:moveTo>
                  <a:lnTo>
                    <a:pt x="2279141" y="460629"/>
                  </a:lnTo>
                  <a:lnTo>
                    <a:pt x="2282444" y="466090"/>
                  </a:lnTo>
                  <a:lnTo>
                    <a:pt x="2304288" y="453136"/>
                  </a:lnTo>
                  <a:lnTo>
                    <a:pt x="2300986" y="447675"/>
                  </a:lnTo>
                  <a:close/>
                </a:path>
                <a:path w="3057525" h="1826895">
                  <a:moveTo>
                    <a:pt x="2322829" y="434594"/>
                  </a:moveTo>
                  <a:lnTo>
                    <a:pt x="2317369" y="437896"/>
                  </a:lnTo>
                  <a:lnTo>
                    <a:pt x="2320671" y="443356"/>
                  </a:lnTo>
                  <a:lnTo>
                    <a:pt x="2326132" y="440055"/>
                  </a:lnTo>
                  <a:lnTo>
                    <a:pt x="2322829" y="434594"/>
                  </a:lnTo>
                  <a:close/>
                </a:path>
                <a:path w="3057525" h="1826895">
                  <a:moveTo>
                    <a:pt x="2360929" y="411861"/>
                  </a:moveTo>
                  <a:lnTo>
                    <a:pt x="2339213" y="424815"/>
                  </a:lnTo>
                  <a:lnTo>
                    <a:pt x="2342388" y="430275"/>
                  </a:lnTo>
                  <a:lnTo>
                    <a:pt x="2364232" y="417322"/>
                  </a:lnTo>
                  <a:lnTo>
                    <a:pt x="2360929" y="411861"/>
                  </a:lnTo>
                  <a:close/>
                </a:path>
                <a:path w="3057525" h="1826895">
                  <a:moveTo>
                    <a:pt x="2382774" y="398780"/>
                  </a:moveTo>
                  <a:lnTo>
                    <a:pt x="2377313" y="402081"/>
                  </a:lnTo>
                  <a:lnTo>
                    <a:pt x="2380615" y="407543"/>
                  </a:lnTo>
                  <a:lnTo>
                    <a:pt x="2386076" y="404241"/>
                  </a:lnTo>
                  <a:lnTo>
                    <a:pt x="2382774" y="398780"/>
                  </a:lnTo>
                  <a:close/>
                </a:path>
                <a:path w="3057525" h="1826895">
                  <a:moveTo>
                    <a:pt x="2421001" y="376047"/>
                  </a:moveTo>
                  <a:lnTo>
                    <a:pt x="2399157" y="389000"/>
                  </a:lnTo>
                  <a:lnTo>
                    <a:pt x="2402459" y="394462"/>
                  </a:lnTo>
                  <a:lnTo>
                    <a:pt x="2424176" y="381507"/>
                  </a:lnTo>
                  <a:lnTo>
                    <a:pt x="2421001" y="376047"/>
                  </a:lnTo>
                  <a:close/>
                </a:path>
                <a:path w="3057525" h="1826895">
                  <a:moveTo>
                    <a:pt x="2442717" y="362966"/>
                  </a:moveTo>
                  <a:lnTo>
                    <a:pt x="2437384" y="366268"/>
                  </a:lnTo>
                  <a:lnTo>
                    <a:pt x="2440559" y="371729"/>
                  </a:lnTo>
                  <a:lnTo>
                    <a:pt x="2446020" y="368426"/>
                  </a:lnTo>
                  <a:lnTo>
                    <a:pt x="2442717" y="362966"/>
                  </a:lnTo>
                  <a:close/>
                </a:path>
                <a:path w="3057525" h="1826895">
                  <a:moveTo>
                    <a:pt x="2480945" y="340232"/>
                  </a:moveTo>
                  <a:lnTo>
                    <a:pt x="2459101" y="353313"/>
                  </a:lnTo>
                  <a:lnTo>
                    <a:pt x="2462403" y="358648"/>
                  </a:lnTo>
                  <a:lnTo>
                    <a:pt x="2484247" y="345694"/>
                  </a:lnTo>
                  <a:lnTo>
                    <a:pt x="2480945" y="340232"/>
                  </a:lnTo>
                  <a:close/>
                </a:path>
                <a:path w="3057525" h="1826895">
                  <a:moveTo>
                    <a:pt x="2502789" y="327279"/>
                  </a:moveTo>
                  <a:lnTo>
                    <a:pt x="2497328" y="330454"/>
                  </a:lnTo>
                  <a:lnTo>
                    <a:pt x="2500503" y="335915"/>
                  </a:lnTo>
                  <a:lnTo>
                    <a:pt x="2505964" y="332613"/>
                  </a:lnTo>
                  <a:lnTo>
                    <a:pt x="2502789" y="327279"/>
                  </a:lnTo>
                  <a:close/>
                </a:path>
                <a:path w="3057525" h="1826895">
                  <a:moveTo>
                    <a:pt x="2540889" y="304419"/>
                  </a:moveTo>
                  <a:lnTo>
                    <a:pt x="2519172" y="317500"/>
                  </a:lnTo>
                  <a:lnTo>
                    <a:pt x="2522347" y="322961"/>
                  </a:lnTo>
                  <a:lnTo>
                    <a:pt x="2544191" y="309880"/>
                  </a:lnTo>
                  <a:lnTo>
                    <a:pt x="2540889" y="304419"/>
                  </a:lnTo>
                  <a:close/>
                </a:path>
                <a:path w="3057525" h="1826895">
                  <a:moveTo>
                    <a:pt x="2562733" y="291465"/>
                  </a:moveTo>
                  <a:lnTo>
                    <a:pt x="2557272" y="294640"/>
                  </a:lnTo>
                  <a:lnTo>
                    <a:pt x="2560574" y="300100"/>
                  </a:lnTo>
                  <a:lnTo>
                    <a:pt x="2566035" y="296925"/>
                  </a:lnTo>
                  <a:lnTo>
                    <a:pt x="2562733" y="291465"/>
                  </a:lnTo>
                  <a:close/>
                </a:path>
                <a:path w="3057525" h="1826895">
                  <a:moveTo>
                    <a:pt x="2600959" y="268605"/>
                  </a:moveTo>
                  <a:lnTo>
                    <a:pt x="2579116" y="281686"/>
                  </a:lnTo>
                  <a:lnTo>
                    <a:pt x="2582291" y="287147"/>
                  </a:lnTo>
                  <a:lnTo>
                    <a:pt x="2604134" y="274066"/>
                  </a:lnTo>
                  <a:lnTo>
                    <a:pt x="2600959" y="268605"/>
                  </a:lnTo>
                  <a:close/>
                </a:path>
                <a:path w="3057525" h="1826895">
                  <a:moveTo>
                    <a:pt x="2622677" y="255650"/>
                  </a:moveTo>
                  <a:lnTo>
                    <a:pt x="2617216" y="258825"/>
                  </a:lnTo>
                  <a:lnTo>
                    <a:pt x="2620518" y="264287"/>
                  </a:lnTo>
                  <a:lnTo>
                    <a:pt x="2625979" y="261112"/>
                  </a:lnTo>
                  <a:lnTo>
                    <a:pt x="2622677" y="255650"/>
                  </a:lnTo>
                  <a:close/>
                </a:path>
                <a:path w="3057525" h="1826895">
                  <a:moveTo>
                    <a:pt x="2660904" y="232791"/>
                  </a:moveTo>
                  <a:lnTo>
                    <a:pt x="2639059" y="245872"/>
                  </a:lnTo>
                  <a:lnTo>
                    <a:pt x="2642361" y="251332"/>
                  </a:lnTo>
                  <a:lnTo>
                    <a:pt x="2664079" y="238251"/>
                  </a:lnTo>
                  <a:lnTo>
                    <a:pt x="2660904" y="232791"/>
                  </a:lnTo>
                  <a:close/>
                </a:path>
                <a:path w="3057525" h="1826895">
                  <a:moveTo>
                    <a:pt x="2682748" y="219837"/>
                  </a:moveTo>
                  <a:lnTo>
                    <a:pt x="2677286" y="223138"/>
                  </a:lnTo>
                  <a:lnTo>
                    <a:pt x="2680461" y="228473"/>
                  </a:lnTo>
                  <a:lnTo>
                    <a:pt x="2685923" y="225298"/>
                  </a:lnTo>
                  <a:lnTo>
                    <a:pt x="2682748" y="219837"/>
                  </a:lnTo>
                  <a:close/>
                </a:path>
                <a:path w="3057525" h="1826895">
                  <a:moveTo>
                    <a:pt x="2720848" y="197104"/>
                  </a:moveTo>
                  <a:lnTo>
                    <a:pt x="2699004" y="210057"/>
                  </a:lnTo>
                  <a:lnTo>
                    <a:pt x="2702305" y="215519"/>
                  </a:lnTo>
                  <a:lnTo>
                    <a:pt x="2724150" y="202437"/>
                  </a:lnTo>
                  <a:lnTo>
                    <a:pt x="2720848" y="197104"/>
                  </a:lnTo>
                  <a:close/>
                </a:path>
                <a:path w="3057525" h="1826895">
                  <a:moveTo>
                    <a:pt x="2742692" y="184023"/>
                  </a:moveTo>
                  <a:lnTo>
                    <a:pt x="2737230" y="187325"/>
                  </a:lnTo>
                  <a:lnTo>
                    <a:pt x="2740532" y="192786"/>
                  </a:lnTo>
                  <a:lnTo>
                    <a:pt x="2745994" y="189484"/>
                  </a:lnTo>
                  <a:lnTo>
                    <a:pt x="2742692" y="184023"/>
                  </a:lnTo>
                  <a:close/>
                </a:path>
                <a:path w="3057525" h="1826895">
                  <a:moveTo>
                    <a:pt x="2780792" y="161290"/>
                  </a:moveTo>
                  <a:lnTo>
                    <a:pt x="2759075" y="174244"/>
                  </a:lnTo>
                  <a:lnTo>
                    <a:pt x="2762250" y="179705"/>
                  </a:lnTo>
                  <a:lnTo>
                    <a:pt x="2784094" y="166750"/>
                  </a:lnTo>
                  <a:lnTo>
                    <a:pt x="2780792" y="161290"/>
                  </a:lnTo>
                  <a:close/>
                </a:path>
                <a:path w="3057525" h="1826895">
                  <a:moveTo>
                    <a:pt x="2802635" y="148209"/>
                  </a:moveTo>
                  <a:lnTo>
                    <a:pt x="2797175" y="151511"/>
                  </a:lnTo>
                  <a:lnTo>
                    <a:pt x="2800477" y="156972"/>
                  </a:lnTo>
                  <a:lnTo>
                    <a:pt x="2805938" y="153669"/>
                  </a:lnTo>
                  <a:lnTo>
                    <a:pt x="2802635" y="148209"/>
                  </a:lnTo>
                  <a:close/>
                </a:path>
                <a:path w="3057525" h="1826895">
                  <a:moveTo>
                    <a:pt x="2840863" y="125475"/>
                  </a:moveTo>
                  <a:lnTo>
                    <a:pt x="2819019" y="138430"/>
                  </a:lnTo>
                  <a:lnTo>
                    <a:pt x="2822321" y="143891"/>
                  </a:lnTo>
                  <a:lnTo>
                    <a:pt x="2844038" y="130937"/>
                  </a:lnTo>
                  <a:lnTo>
                    <a:pt x="2840863" y="125475"/>
                  </a:lnTo>
                  <a:close/>
                </a:path>
                <a:path w="3057525" h="1826895">
                  <a:moveTo>
                    <a:pt x="2862579" y="112394"/>
                  </a:moveTo>
                  <a:lnTo>
                    <a:pt x="2857246" y="115697"/>
                  </a:lnTo>
                  <a:lnTo>
                    <a:pt x="2860421" y="121157"/>
                  </a:lnTo>
                  <a:lnTo>
                    <a:pt x="2865881" y="117856"/>
                  </a:lnTo>
                  <a:lnTo>
                    <a:pt x="2862579" y="112394"/>
                  </a:lnTo>
                  <a:close/>
                </a:path>
                <a:path w="3057525" h="1826895">
                  <a:moveTo>
                    <a:pt x="2900806" y="89662"/>
                  </a:moveTo>
                  <a:lnTo>
                    <a:pt x="2878963" y="102616"/>
                  </a:lnTo>
                  <a:lnTo>
                    <a:pt x="2882265" y="108076"/>
                  </a:lnTo>
                  <a:lnTo>
                    <a:pt x="2904108" y="95123"/>
                  </a:lnTo>
                  <a:lnTo>
                    <a:pt x="2900806" y="89662"/>
                  </a:lnTo>
                  <a:close/>
                </a:path>
                <a:path w="3057525" h="1826895">
                  <a:moveTo>
                    <a:pt x="2922651" y="76581"/>
                  </a:moveTo>
                  <a:lnTo>
                    <a:pt x="2917190" y="79882"/>
                  </a:lnTo>
                  <a:lnTo>
                    <a:pt x="2920365" y="85343"/>
                  </a:lnTo>
                  <a:lnTo>
                    <a:pt x="2925826" y="82042"/>
                  </a:lnTo>
                  <a:lnTo>
                    <a:pt x="2922651" y="76581"/>
                  </a:lnTo>
                  <a:close/>
                </a:path>
                <a:path w="3057525" h="1826895">
                  <a:moveTo>
                    <a:pt x="2960751" y="53848"/>
                  </a:moveTo>
                  <a:lnTo>
                    <a:pt x="2939033" y="66929"/>
                  </a:lnTo>
                  <a:lnTo>
                    <a:pt x="2942208" y="72390"/>
                  </a:lnTo>
                  <a:lnTo>
                    <a:pt x="2964053" y="59309"/>
                  </a:lnTo>
                  <a:lnTo>
                    <a:pt x="2960751" y="53848"/>
                  </a:lnTo>
                  <a:close/>
                </a:path>
                <a:path w="3057525" h="1826895">
                  <a:moveTo>
                    <a:pt x="3057271" y="0"/>
                  </a:moveTo>
                  <a:lnTo>
                    <a:pt x="2972307" y="6223"/>
                  </a:lnTo>
                  <a:lnTo>
                    <a:pt x="3011424" y="71755"/>
                  </a:lnTo>
                  <a:lnTo>
                    <a:pt x="3033901" y="36575"/>
                  </a:lnTo>
                  <a:lnTo>
                    <a:pt x="3002153" y="36575"/>
                  </a:lnTo>
                  <a:lnTo>
                    <a:pt x="2998978" y="31115"/>
                  </a:lnTo>
                  <a:lnTo>
                    <a:pt x="3001136" y="29718"/>
                  </a:lnTo>
                  <a:lnTo>
                    <a:pt x="3038283" y="29718"/>
                  </a:lnTo>
                  <a:lnTo>
                    <a:pt x="3057271" y="0"/>
                  </a:lnTo>
                  <a:close/>
                </a:path>
                <a:path w="3057525" h="1826895">
                  <a:moveTo>
                    <a:pt x="2982595" y="40893"/>
                  </a:moveTo>
                  <a:lnTo>
                    <a:pt x="2977133" y="44068"/>
                  </a:lnTo>
                  <a:lnTo>
                    <a:pt x="2980435" y="49530"/>
                  </a:lnTo>
                  <a:lnTo>
                    <a:pt x="2985897" y="46355"/>
                  </a:lnTo>
                  <a:lnTo>
                    <a:pt x="2982595" y="40893"/>
                  </a:lnTo>
                  <a:close/>
                </a:path>
                <a:path w="3057525" h="1826895">
                  <a:moveTo>
                    <a:pt x="3001136" y="29718"/>
                  </a:moveTo>
                  <a:lnTo>
                    <a:pt x="2998978" y="31115"/>
                  </a:lnTo>
                  <a:lnTo>
                    <a:pt x="3002153" y="36575"/>
                  </a:lnTo>
                  <a:lnTo>
                    <a:pt x="3004439" y="35179"/>
                  </a:lnTo>
                  <a:lnTo>
                    <a:pt x="3001136" y="29718"/>
                  </a:lnTo>
                  <a:close/>
                </a:path>
                <a:path w="3057525" h="1826895">
                  <a:moveTo>
                    <a:pt x="3038283" y="29718"/>
                  </a:moveTo>
                  <a:lnTo>
                    <a:pt x="3001136" y="29718"/>
                  </a:lnTo>
                  <a:lnTo>
                    <a:pt x="3004439" y="35179"/>
                  </a:lnTo>
                  <a:lnTo>
                    <a:pt x="3002153" y="36575"/>
                  </a:lnTo>
                  <a:lnTo>
                    <a:pt x="3033901" y="36575"/>
                  </a:lnTo>
                  <a:lnTo>
                    <a:pt x="3038283" y="29718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225033" y="4640580"/>
              <a:ext cx="441959" cy="441959"/>
            </a:xfrm>
            <a:custGeom>
              <a:avLst/>
              <a:gdLst/>
              <a:ahLst/>
              <a:cxnLst/>
              <a:rect l="l" t="t" r="r" b="b"/>
              <a:pathLst>
                <a:path w="441960" h="441960">
                  <a:moveTo>
                    <a:pt x="259714" y="0"/>
                  </a:moveTo>
                  <a:lnTo>
                    <a:pt x="200913" y="182118"/>
                  </a:lnTo>
                  <a:lnTo>
                    <a:pt x="18923" y="123444"/>
                  </a:lnTo>
                  <a:lnTo>
                    <a:pt x="0" y="181991"/>
                  </a:lnTo>
                  <a:lnTo>
                    <a:pt x="182117" y="240792"/>
                  </a:lnTo>
                  <a:lnTo>
                    <a:pt x="123316" y="422910"/>
                  </a:lnTo>
                  <a:lnTo>
                    <a:pt x="181863" y="441833"/>
                  </a:lnTo>
                  <a:lnTo>
                    <a:pt x="240664" y="259715"/>
                  </a:lnTo>
                  <a:lnTo>
                    <a:pt x="422782" y="318389"/>
                  </a:lnTo>
                  <a:lnTo>
                    <a:pt x="441705" y="259842"/>
                  </a:lnTo>
                  <a:lnTo>
                    <a:pt x="259587" y="201041"/>
                  </a:lnTo>
                  <a:lnTo>
                    <a:pt x="318388" y="18923"/>
                  </a:lnTo>
                  <a:lnTo>
                    <a:pt x="25971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424301" y="3786251"/>
              <a:ext cx="76200" cy="1533525"/>
            </a:xfrm>
            <a:custGeom>
              <a:avLst/>
              <a:gdLst/>
              <a:ahLst/>
              <a:cxnLst/>
              <a:rect l="l" t="t" r="r" b="b"/>
              <a:pathLst>
                <a:path w="76200" h="1533525">
                  <a:moveTo>
                    <a:pt x="41275" y="63500"/>
                  </a:moveTo>
                  <a:lnTo>
                    <a:pt x="34925" y="63500"/>
                  </a:lnTo>
                  <a:lnTo>
                    <a:pt x="34798" y="1533144"/>
                  </a:lnTo>
                  <a:lnTo>
                    <a:pt x="41148" y="1533144"/>
                  </a:lnTo>
                  <a:lnTo>
                    <a:pt x="41275" y="63500"/>
                  </a:lnTo>
                  <a:close/>
                </a:path>
                <a:path w="76200" h="1533525">
                  <a:moveTo>
                    <a:pt x="38100" y="0"/>
                  </a:moveTo>
                  <a:lnTo>
                    <a:pt x="0" y="76200"/>
                  </a:lnTo>
                  <a:lnTo>
                    <a:pt x="34923" y="76200"/>
                  </a:lnTo>
                  <a:lnTo>
                    <a:pt x="3492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533525">
                  <a:moveTo>
                    <a:pt x="69850" y="63500"/>
                  </a:moveTo>
                  <a:lnTo>
                    <a:pt x="41275" y="63500"/>
                  </a:lnTo>
                  <a:lnTo>
                    <a:pt x="41273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052701" y="1871726"/>
              <a:ext cx="7572375" cy="3162300"/>
            </a:xfrm>
            <a:custGeom>
              <a:avLst/>
              <a:gdLst/>
              <a:ahLst/>
              <a:cxnLst/>
              <a:rect l="l" t="t" r="r" b="b"/>
              <a:pathLst>
                <a:path w="7572375" h="3162300">
                  <a:moveTo>
                    <a:pt x="0" y="207010"/>
                  </a:moveTo>
                  <a:lnTo>
                    <a:pt x="5462" y="159513"/>
                  </a:lnTo>
                  <a:lnTo>
                    <a:pt x="21023" y="115929"/>
                  </a:lnTo>
                  <a:lnTo>
                    <a:pt x="45446" y="77494"/>
                  </a:lnTo>
                  <a:lnTo>
                    <a:pt x="77494" y="45446"/>
                  </a:lnTo>
                  <a:lnTo>
                    <a:pt x="115929" y="21023"/>
                  </a:lnTo>
                  <a:lnTo>
                    <a:pt x="159513" y="5462"/>
                  </a:lnTo>
                  <a:lnTo>
                    <a:pt x="207010" y="0"/>
                  </a:lnTo>
                  <a:lnTo>
                    <a:pt x="7365238" y="0"/>
                  </a:lnTo>
                  <a:lnTo>
                    <a:pt x="7412741" y="5462"/>
                  </a:lnTo>
                  <a:lnTo>
                    <a:pt x="7456344" y="21023"/>
                  </a:lnTo>
                  <a:lnTo>
                    <a:pt x="7494803" y="45446"/>
                  </a:lnTo>
                  <a:lnTo>
                    <a:pt x="7526878" y="77494"/>
                  </a:lnTo>
                  <a:lnTo>
                    <a:pt x="7551326" y="115929"/>
                  </a:lnTo>
                  <a:lnTo>
                    <a:pt x="7566905" y="159513"/>
                  </a:lnTo>
                  <a:lnTo>
                    <a:pt x="7572375" y="207010"/>
                  </a:lnTo>
                  <a:lnTo>
                    <a:pt x="7572375" y="2955163"/>
                  </a:lnTo>
                  <a:lnTo>
                    <a:pt x="7566905" y="3002666"/>
                  </a:lnTo>
                  <a:lnTo>
                    <a:pt x="7551326" y="3046269"/>
                  </a:lnTo>
                  <a:lnTo>
                    <a:pt x="7526878" y="3084728"/>
                  </a:lnTo>
                  <a:lnTo>
                    <a:pt x="7494803" y="3116803"/>
                  </a:lnTo>
                  <a:lnTo>
                    <a:pt x="7456344" y="3141251"/>
                  </a:lnTo>
                  <a:lnTo>
                    <a:pt x="7412741" y="3156830"/>
                  </a:lnTo>
                  <a:lnTo>
                    <a:pt x="7365238" y="3162300"/>
                  </a:lnTo>
                  <a:lnTo>
                    <a:pt x="207010" y="3162300"/>
                  </a:lnTo>
                  <a:lnTo>
                    <a:pt x="159513" y="3156830"/>
                  </a:lnTo>
                  <a:lnTo>
                    <a:pt x="115929" y="3141251"/>
                  </a:lnTo>
                  <a:lnTo>
                    <a:pt x="77494" y="3116803"/>
                  </a:lnTo>
                  <a:lnTo>
                    <a:pt x="45446" y="3084728"/>
                  </a:lnTo>
                  <a:lnTo>
                    <a:pt x="21023" y="3046269"/>
                  </a:lnTo>
                  <a:lnTo>
                    <a:pt x="5462" y="3002666"/>
                  </a:lnTo>
                  <a:lnTo>
                    <a:pt x="0" y="2955163"/>
                  </a:lnTo>
                  <a:lnTo>
                    <a:pt x="0" y="207010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012565">
              <a:lnSpc>
                <a:spcPct val="100000"/>
              </a:lnSpc>
              <a:spcBef>
                <a:spcPts val="130"/>
              </a:spcBef>
            </a:pPr>
            <a:r>
              <a:rPr dirty="0" spc="-120" b="1">
                <a:latin typeface="Tahoma"/>
                <a:cs typeface="Tahoma"/>
              </a:rPr>
              <a:t>Services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4903851" y="3427476"/>
            <a:ext cx="2393950" cy="1317625"/>
            <a:chOff x="4903851" y="3427476"/>
            <a:chExt cx="2393950" cy="1317625"/>
          </a:xfrm>
        </p:grpSpPr>
        <p:sp>
          <p:nvSpPr>
            <p:cNvPr id="4" name="object 4" descr=""/>
            <p:cNvSpPr/>
            <p:nvPr/>
          </p:nvSpPr>
          <p:spPr>
            <a:xfrm>
              <a:off x="4910201" y="3433826"/>
              <a:ext cx="2381250" cy="704850"/>
            </a:xfrm>
            <a:custGeom>
              <a:avLst/>
              <a:gdLst/>
              <a:ahLst/>
              <a:cxnLst/>
              <a:rect l="l" t="t" r="r" b="b"/>
              <a:pathLst>
                <a:path w="2381250" h="704850">
                  <a:moveTo>
                    <a:pt x="0" y="704850"/>
                  </a:moveTo>
                  <a:lnTo>
                    <a:pt x="2381250" y="704850"/>
                  </a:lnTo>
                  <a:lnTo>
                    <a:pt x="2381250" y="0"/>
                  </a:lnTo>
                  <a:lnTo>
                    <a:pt x="0" y="0"/>
                  </a:lnTo>
                  <a:lnTo>
                    <a:pt x="0" y="704850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072126" y="4329176"/>
              <a:ext cx="2057400" cy="409575"/>
            </a:xfrm>
            <a:custGeom>
              <a:avLst/>
              <a:gdLst/>
              <a:ahLst/>
              <a:cxnLst/>
              <a:rect l="l" t="t" r="r" b="b"/>
              <a:pathLst>
                <a:path w="2057400" h="409575">
                  <a:moveTo>
                    <a:pt x="1989074" y="0"/>
                  </a:moveTo>
                  <a:lnTo>
                    <a:pt x="68199" y="0"/>
                  </a:lnTo>
                  <a:lnTo>
                    <a:pt x="41630" y="5351"/>
                  </a:lnTo>
                  <a:lnTo>
                    <a:pt x="19954" y="19954"/>
                  </a:lnTo>
                  <a:lnTo>
                    <a:pt x="5351" y="41630"/>
                  </a:lnTo>
                  <a:lnTo>
                    <a:pt x="0" y="68199"/>
                  </a:lnTo>
                  <a:lnTo>
                    <a:pt x="0" y="341249"/>
                  </a:lnTo>
                  <a:lnTo>
                    <a:pt x="5351" y="367837"/>
                  </a:lnTo>
                  <a:lnTo>
                    <a:pt x="19954" y="389556"/>
                  </a:lnTo>
                  <a:lnTo>
                    <a:pt x="41630" y="404203"/>
                  </a:lnTo>
                  <a:lnTo>
                    <a:pt x="68199" y="409575"/>
                  </a:lnTo>
                  <a:lnTo>
                    <a:pt x="1989074" y="409575"/>
                  </a:lnTo>
                  <a:lnTo>
                    <a:pt x="2015662" y="404203"/>
                  </a:lnTo>
                  <a:lnTo>
                    <a:pt x="2037381" y="389556"/>
                  </a:lnTo>
                  <a:lnTo>
                    <a:pt x="2052028" y="367837"/>
                  </a:lnTo>
                  <a:lnTo>
                    <a:pt x="2057400" y="341249"/>
                  </a:lnTo>
                  <a:lnTo>
                    <a:pt x="2057400" y="68199"/>
                  </a:lnTo>
                  <a:lnTo>
                    <a:pt x="2052028" y="41630"/>
                  </a:lnTo>
                  <a:lnTo>
                    <a:pt x="2037381" y="19954"/>
                  </a:lnTo>
                  <a:lnTo>
                    <a:pt x="2015662" y="5351"/>
                  </a:lnTo>
                  <a:lnTo>
                    <a:pt x="19890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072126" y="4329176"/>
              <a:ext cx="2057400" cy="409575"/>
            </a:xfrm>
            <a:custGeom>
              <a:avLst/>
              <a:gdLst/>
              <a:ahLst/>
              <a:cxnLst/>
              <a:rect l="l" t="t" r="r" b="b"/>
              <a:pathLst>
                <a:path w="2057400" h="409575">
                  <a:moveTo>
                    <a:pt x="0" y="68199"/>
                  </a:moveTo>
                  <a:lnTo>
                    <a:pt x="5351" y="41630"/>
                  </a:lnTo>
                  <a:lnTo>
                    <a:pt x="19954" y="19954"/>
                  </a:lnTo>
                  <a:lnTo>
                    <a:pt x="41630" y="5351"/>
                  </a:lnTo>
                  <a:lnTo>
                    <a:pt x="68199" y="0"/>
                  </a:lnTo>
                  <a:lnTo>
                    <a:pt x="1989074" y="0"/>
                  </a:lnTo>
                  <a:lnTo>
                    <a:pt x="2015662" y="5351"/>
                  </a:lnTo>
                  <a:lnTo>
                    <a:pt x="2037381" y="19954"/>
                  </a:lnTo>
                  <a:lnTo>
                    <a:pt x="2052028" y="41630"/>
                  </a:lnTo>
                  <a:lnTo>
                    <a:pt x="2057400" y="68199"/>
                  </a:lnTo>
                  <a:lnTo>
                    <a:pt x="2057400" y="341249"/>
                  </a:lnTo>
                  <a:lnTo>
                    <a:pt x="2052028" y="367837"/>
                  </a:lnTo>
                  <a:lnTo>
                    <a:pt x="2037381" y="389556"/>
                  </a:lnTo>
                  <a:lnTo>
                    <a:pt x="2015662" y="404203"/>
                  </a:lnTo>
                  <a:lnTo>
                    <a:pt x="1989074" y="409575"/>
                  </a:lnTo>
                  <a:lnTo>
                    <a:pt x="68199" y="409575"/>
                  </a:lnTo>
                  <a:lnTo>
                    <a:pt x="41630" y="404203"/>
                  </a:lnTo>
                  <a:lnTo>
                    <a:pt x="19954" y="389556"/>
                  </a:lnTo>
                  <a:lnTo>
                    <a:pt x="5351" y="367837"/>
                  </a:lnTo>
                  <a:lnTo>
                    <a:pt x="0" y="341249"/>
                  </a:lnTo>
                  <a:lnTo>
                    <a:pt x="0" y="6819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5334889" y="4378007"/>
            <a:ext cx="15328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10.96.0.0/12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3132201" y="1903476"/>
            <a:ext cx="6137275" cy="3355975"/>
            <a:chOff x="3132201" y="1903476"/>
            <a:chExt cx="6137275" cy="3355975"/>
          </a:xfrm>
        </p:grpSpPr>
        <p:sp>
          <p:nvSpPr>
            <p:cNvPr id="9" name="object 9" descr=""/>
            <p:cNvSpPr/>
            <p:nvPr/>
          </p:nvSpPr>
          <p:spPr>
            <a:xfrm>
              <a:off x="3138551" y="1909826"/>
              <a:ext cx="6124575" cy="1133475"/>
            </a:xfrm>
            <a:custGeom>
              <a:avLst/>
              <a:gdLst/>
              <a:ahLst/>
              <a:cxnLst/>
              <a:rect l="l" t="t" r="r" b="b"/>
              <a:pathLst>
                <a:path w="6124575" h="1133475">
                  <a:moveTo>
                    <a:pt x="0" y="74168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8" y="0"/>
                  </a:lnTo>
                  <a:lnTo>
                    <a:pt x="6050280" y="0"/>
                  </a:lnTo>
                  <a:lnTo>
                    <a:pt x="6079194" y="5820"/>
                  </a:lnTo>
                  <a:lnTo>
                    <a:pt x="6102810" y="21701"/>
                  </a:lnTo>
                  <a:lnTo>
                    <a:pt x="6118734" y="45273"/>
                  </a:lnTo>
                  <a:lnTo>
                    <a:pt x="6124575" y="74168"/>
                  </a:lnTo>
                  <a:lnTo>
                    <a:pt x="6124575" y="1059179"/>
                  </a:lnTo>
                  <a:lnTo>
                    <a:pt x="6118734" y="1088094"/>
                  </a:lnTo>
                  <a:lnTo>
                    <a:pt x="6102810" y="1111710"/>
                  </a:lnTo>
                  <a:lnTo>
                    <a:pt x="6079194" y="1127634"/>
                  </a:lnTo>
                  <a:lnTo>
                    <a:pt x="6050280" y="1133475"/>
                  </a:lnTo>
                  <a:lnTo>
                    <a:pt x="74168" y="1133475"/>
                  </a:lnTo>
                  <a:lnTo>
                    <a:pt x="45273" y="1127634"/>
                  </a:lnTo>
                  <a:lnTo>
                    <a:pt x="21701" y="1111710"/>
                  </a:lnTo>
                  <a:lnTo>
                    <a:pt x="5820" y="1088094"/>
                  </a:lnTo>
                  <a:lnTo>
                    <a:pt x="0" y="1059179"/>
                  </a:lnTo>
                  <a:lnTo>
                    <a:pt x="0" y="74168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74541" y="2140897"/>
              <a:ext cx="687139" cy="66168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9368" y="2140897"/>
              <a:ext cx="678098" cy="66168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6843" y="2140897"/>
              <a:ext cx="678098" cy="66168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2116" y="2140897"/>
              <a:ext cx="687139" cy="66168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27491" y="2140897"/>
              <a:ext cx="687139" cy="661680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7165851" y="3193322"/>
              <a:ext cx="499109" cy="350520"/>
            </a:xfrm>
            <a:custGeom>
              <a:avLst/>
              <a:gdLst/>
              <a:ahLst/>
              <a:cxnLst/>
              <a:rect l="l" t="t" r="r" b="b"/>
              <a:pathLst>
                <a:path w="499109" h="350520">
                  <a:moveTo>
                    <a:pt x="455224" y="0"/>
                  </a:moveTo>
                  <a:lnTo>
                    <a:pt x="178742" y="261348"/>
                  </a:lnTo>
                  <a:lnTo>
                    <a:pt x="45900" y="125274"/>
                  </a:lnTo>
                  <a:lnTo>
                    <a:pt x="0" y="169012"/>
                  </a:lnTo>
                  <a:lnTo>
                    <a:pt x="176582" y="350444"/>
                  </a:lnTo>
                  <a:lnTo>
                    <a:pt x="223023" y="307246"/>
                  </a:lnTo>
                  <a:lnTo>
                    <a:pt x="498964" y="45358"/>
                  </a:lnTo>
                  <a:lnTo>
                    <a:pt x="4552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185920" y="2433700"/>
              <a:ext cx="3836035" cy="76200"/>
            </a:xfrm>
            <a:custGeom>
              <a:avLst/>
              <a:gdLst/>
              <a:ahLst/>
              <a:cxnLst/>
              <a:rect l="l" t="t" r="r" b="b"/>
              <a:pathLst>
                <a:path w="3836034" h="76200">
                  <a:moveTo>
                    <a:pt x="429260" y="38100"/>
                  </a:moveTo>
                  <a:lnTo>
                    <a:pt x="422910" y="34925"/>
                  </a:lnTo>
                  <a:lnTo>
                    <a:pt x="353060" y="0"/>
                  </a:lnTo>
                  <a:lnTo>
                    <a:pt x="353060" y="34925"/>
                  </a:lnTo>
                  <a:lnTo>
                    <a:pt x="76454" y="34925"/>
                  </a:lnTo>
                  <a:lnTo>
                    <a:pt x="76454" y="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508" y="38100"/>
                  </a:lnTo>
                  <a:lnTo>
                    <a:pt x="76454" y="76073"/>
                  </a:lnTo>
                  <a:lnTo>
                    <a:pt x="76454" y="41275"/>
                  </a:lnTo>
                  <a:lnTo>
                    <a:pt x="353060" y="41275"/>
                  </a:lnTo>
                  <a:lnTo>
                    <a:pt x="353060" y="76200"/>
                  </a:lnTo>
                  <a:lnTo>
                    <a:pt x="422910" y="41275"/>
                  </a:lnTo>
                  <a:lnTo>
                    <a:pt x="429260" y="38100"/>
                  </a:lnTo>
                  <a:close/>
                </a:path>
                <a:path w="3836034" h="76200">
                  <a:moveTo>
                    <a:pt x="2733675" y="38100"/>
                  </a:moveTo>
                  <a:lnTo>
                    <a:pt x="2727325" y="34925"/>
                  </a:lnTo>
                  <a:lnTo>
                    <a:pt x="2657475" y="0"/>
                  </a:lnTo>
                  <a:lnTo>
                    <a:pt x="2657475" y="34925"/>
                  </a:lnTo>
                  <a:lnTo>
                    <a:pt x="1219454" y="34925"/>
                  </a:lnTo>
                  <a:lnTo>
                    <a:pt x="1219454" y="0"/>
                  </a:lnTo>
                  <a:lnTo>
                    <a:pt x="1219200" y="0"/>
                  </a:lnTo>
                  <a:lnTo>
                    <a:pt x="1143000" y="38100"/>
                  </a:lnTo>
                  <a:lnTo>
                    <a:pt x="1143508" y="38100"/>
                  </a:lnTo>
                  <a:lnTo>
                    <a:pt x="1219454" y="76073"/>
                  </a:lnTo>
                  <a:lnTo>
                    <a:pt x="1219454" y="41275"/>
                  </a:lnTo>
                  <a:lnTo>
                    <a:pt x="2657475" y="41275"/>
                  </a:lnTo>
                  <a:lnTo>
                    <a:pt x="2657475" y="76200"/>
                  </a:lnTo>
                  <a:lnTo>
                    <a:pt x="2727325" y="41275"/>
                  </a:lnTo>
                  <a:lnTo>
                    <a:pt x="2733675" y="38100"/>
                  </a:lnTo>
                  <a:close/>
                </a:path>
                <a:path w="3836034" h="76200">
                  <a:moveTo>
                    <a:pt x="3836035" y="38100"/>
                  </a:moveTo>
                  <a:lnTo>
                    <a:pt x="3829685" y="34925"/>
                  </a:lnTo>
                  <a:lnTo>
                    <a:pt x="3759835" y="0"/>
                  </a:lnTo>
                  <a:lnTo>
                    <a:pt x="3759835" y="34925"/>
                  </a:lnTo>
                  <a:lnTo>
                    <a:pt x="3534029" y="34925"/>
                  </a:lnTo>
                  <a:lnTo>
                    <a:pt x="3534029" y="0"/>
                  </a:lnTo>
                  <a:lnTo>
                    <a:pt x="3533775" y="0"/>
                  </a:lnTo>
                  <a:lnTo>
                    <a:pt x="3457575" y="38100"/>
                  </a:lnTo>
                  <a:lnTo>
                    <a:pt x="3458083" y="38100"/>
                  </a:lnTo>
                  <a:lnTo>
                    <a:pt x="3534029" y="76073"/>
                  </a:lnTo>
                  <a:lnTo>
                    <a:pt x="3534029" y="41275"/>
                  </a:lnTo>
                  <a:lnTo>
                    <a:pt x="3759835" y="41275"/>
                  </a:lnTo>
                  <a:lnTo>
                    <a:pt x="3759835" y="76200"/>
                  </a:lnTo>
                  <a:lnTo>
                    <a:pt x="3829685" y="41275"/>
                  </a:lnTo>
                  <a:lnTo>
                    <a:pt x="3836035" y="3810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072126" y="4853051"/>
              <a:ext cx="2057400" cy="400050"/>
            </a:xfrm>
            <a:custGeom>
              <a:avLst/>
              <a:gdLst/>
              <a:ahLst/>
              <a:cxnLst/>
              <a:rect l="l" t="t" r="r" b="b"/>
              <a:pathLst>
                <a:path w="2057400" h="400050">
                  <a:moveTo>
                    <a:pt x="1990598" y="0"/>
                  </a:moveTo>
                  <a:lnTo>
                    <a:pt x="66675" y="0"/>
                  </a:lnTo>
                  <a:lnTo>
                    <a:pt x="40719" y="5238"/>
                  </a:lnTo>
                  <a:lnTo>
                    <a:pt x="19526" y="19526"/>
                  </a:lnTo>
                  <a:lnTo>
                    <a:pt x="5238" y="40719"/>
                  </a:lnTo>
                  <a:lnTo>
                    <a:pt x="0" y="66675"/>
                  </a:lnTo>
                  <a:lnTo>
                    <a:pt x="0" y="333248"/>
                  </a:lnTo>
                  <a:lnTo>
                    <a:pt x="5238" y="359223"/>
                  </a:lnTo>
                  <a:lnTo>
                    <a:pt x="19526" y="380460"/>
                  </a:lnTo>
                  <a:lnTo>
                    <a:pt x="40719" y="394791"/>
                  </a:lnTo>
                  <a:lnTo>
                    <a:pt x="66675" y="400050"/>
                  </a:lnTo>
                  <a:lnTo>
                    <a:pt x="1990598" y="400050"/>
                  </a:lnTo>
                  <a:lnTo>
                    <a:pt x="2016573" y="394791"/>
                  </a:lnTo>
                  <a:lnTo>
                    <a:pt x="2037810" y="380460"/>
                  </a:lnTo>
                  <a:lnTo>
                    <a:pt x="2052141" y="359223"/>
                  </a:lnTo>
                  <a:lnTo>
                    <a:pt x="2057400" y="333248"/>
                  </a:lnTo>
                  <a:lnTo>
                    <a:pt x="2057400" y="66675"/>
                  </a:lnTo>
                  <a:lnTo>
                    <a:pt x="2052141" y="40719"/>
                  </a:lnTo>
                  <a:lnTo>
                    <a:pt x="2037810" y="19526"/>
                  </a:lnTo>
                  <a:lnTo>
                    <a:pt x="2016573" y="5238"/>
                  </a:lnTo>
                  <a:lnTo>
                    <a:pt x="1990598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072126" y="4853051"/>
              <a:ext cx="2057400" cy="400050"/>
            </a:xfrm>
            <a:custGeom>
              <a:avLst/>
              <a:gdLst/>
              <a:ahLst/>
              <a:cxnLst/>
              <a:rect l="l" t="t" r="r" b="b"/>
              <a:pathLst>
                <a:path w="2057400" h="400050">
                  <a:moveTo>
                    <a:pt x="0" y="66675"/>
                  </a:moveTo>
                  <a:lnTo>
                    <a:pt x="5238" y="40719"/>
                  </a:lnTo>
                  <a:lnTo>
                    <a:pt x="19526" y="19526"/>
                  </a:lnTo>
                  <a:lnTo>
                    <a:pt x="40719" y="5238"/>
                  </a:lnTo>
                  <a:lnTo>
                    <a:pt x="66675" y="0"/>
                  </a:lnTo>
                  <a:lnTo>
                    <a:pt x="1990598" y="0"/>
                  </a:lnTo>
                  <a:lnTo>
                    <a:pt x="2016573" y="5238"/>
                  </a:lnTo>
                  <a:lnTo>
                    <a:pt x="2037810" y="19526"/>
                  </a:lnTo>
                  <a:lnTo>
                    <a:pt x="2052141" y="40719"/>
                  </a:lnTo>
                  <a:lnTo>
                    <a:pt x="2057400" y="66675"/>
                  </a:lnTo>
                  <a:lnTo>
                    <a:pt x="2057400" y="333248"/>
                  </a:lnTo>
                  <a:lnTo>
                    <a:pt x="2052141" y="359223"/>
                  </a:lnTo>
                  <a:lnTo>
                    <a:pt x="2037810" y="380460"/>
                  </a:lnTo>
                  <a:lnTo>
                    <a:pt x="2016573" y="394791"/>
                  </a:lnTo>
                  <a:lnTo>
                    <a:pt x="1990598" y="400050"/>
                  </a:lnTo>
                  <a:lnTo>
                    <a:pt x="66675" y="400050"/>
                  </a:lnTo>
                  <a:lnTo>
                    <a:pt x="40719" y="394791"/>
                  </a:lnTo>
                  <a:lnTo>
                    <a:pt x="19526" y="380460"/>
                  </a:lnTo>
                  <a:lnTo>
                    <a:pt x="5238" y="359223"/>
                  </a:lnTo>
                  <a:lnTo>
                    <a:pt x="0" y="333248"/>
                  </a:lnTo>
                  <a:lnTo>
                    <a:pt x="0" y="6667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5586095" y="4897056"/>
            <a:ext cx="10280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DNS </a:t>
            </a: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Name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2932176" y="1551050"/>
            <a:ext cx="6489700" cy="3956050"/>
            <a:chOff x="2932176" y="1551050"/>
            <a:chExt cx="6489700" cy="3956050"/>
          </a:xfrm>
        </p:grpSpPr>
        <p:sp>
          <p:nvSpPr>
            <p:cNvPr id="21" name="object 21" descr=""/>
            <p:cNvSpPr/>
            <p:nvPr/>
          </p:nvSpPr>
          <p:spPr>
            <a:xfrm>
              <a:off x="2938526" y="1557400"/>
              <a:ext cx="6477000" cy="3943350"/>
            </a:xfrm>
            <a:custGeom>
              <a:avLst/>
              <a:gdLst/>
              <a:ahLst/>
              <a:cxnLst/>
              <a:rect l="l" t="t" r="r" b="b"/>
              <a:pathLst>
                <a:path w="6477000" h="3943350">
                  <a:moveTo>
                    <a:pt x="0" y="258190"/>
                  </a:moveTo>
                  <a:lnTo>
                    <a:pt x="4158" y="211773"/>
                  </a:lnTo>
                  <a:lnTo>
                    <a:pt x="16150" y="168089"/>
                  </a:lnTo>
                  <a:lnTo>
                    <a:pt x="35244" y="127865"/>
                  </a:lnTo>
                  <a:lnTo>
                    <a:pt x="60714" y="91831"/>
                  </a:lnTo>
                  <a:lnTo>
                    <a:pt x="91831" y="60714"/>
                  </a:lnTo>
                  <a:lnTo>
                    <a:pt x="127865" y="35244"/>
                  </a:lnTo>
                  <a:lnTo>
                    <a:pt x="168089" y="16150"/>
                  </a:lnTo>
                  <a:lnTo>
                    <a:pt x="211773" y="4158"/>
                  </a:lnTo>
                  <a:lnTo>
                    <a:pt x="258191" y="0"/>
                  </a:lnTo>
                  <a:lnTo>
                    <a:pt x="6218682" y="0"/>
                  </a:lnTo>
                  <a:lnTo>
                    <a:pt x="6265103" y="4158"/>
                  </a:lnTo>
                  <a:lnTo>
                    <a:pt x="6308799" y="16150"/>
                  </a:lnTo>
                  <a:lnTo>
                    <a:pt x="6349040" y="35244"/>
                  </a:lnTo>
                  <a:lnTo>
                    <a:pt x="6385094" y="60714"/>
                  </a:lnTo>
                  <a:lnTo>
                    <a:pt x="6416232" y="91831"/>
                  </a:lnTo>
                  <a:lnTo>
                    <a:pt x="6441722" y="127865"/>
                  </a:lnTo>
                  <a:lnTo>
                    <a:pt x="6460833" y="168089"/>
                  </a:lnTo>
                  <a:lnTo>
                    <a:pt x="6472836" y="211773"/>
                  </a:lnTo>
                  <a:lnTo>
                    <a:pt x="6477000" y="258190"/>
                  </a:lnTo>
                  <a:lnTo>
                    <a:pt x="6477000" y="3685032"/>
                  </a:lnTo>
                  <a:lnTo>
                    <a:pt x="6472836" y="3731453"/>
                  </a:lnTo>
                  <a:lnTo>
                    <a:pt x="6460833" y="3775149"/>
                  </a:lnTo>
                  <a:lnTo>
                    <a:pt x="6441722" y="3815390"/>
                  </a:lnTo>
                  <a:lnTo>
                    <a:pt x="6416232" y="3851444"/>
                  </a:lnTo>
                  <a:lnTo>
                    <a:pt x="6385094" y="3882582"/>
                  </a:lnTo>
                  <a:lnTo>
                    <a:pt x="6349040" y="3908072"/>
                  </a:lnTo>
                  <a:lnTo>
                    <a:pt x="6308799" y="3927183"/>
                  </a:lnTo>
                  <a:lnTo>
                    <a:pt x="6265103" y="3939186"/>
                  </a:lnTo>
                  <a:lnTo>
                    <a:pt x="6218682" y="3943350"/>
                  </a:lnTo>
                  <a:lnTo>
                    <a:pt x="258191" y="3943350"/>
                  </a:lnTo>
                  <a:lnTo>
                    <a:pt x="211773" y="3939186"/>
                  </a:lnTo>
                  <a:lnTo>
                    <a:pt x="168089" y="3927183"/>
                  </a:lnTo>
                  <a:lnTo>
                    <a:pt x="127865" y="3908072"/>
                  </a:lnTo>
                  <a:lnTo>
                    <a:pt x="91831" y="3882582"/>
                  </a:lnTo>
                  <a:lnTo>
                    <a:pt x="60714" y="3851444"/>
                  </a:lnTo>
                  <a:lnTo>
                    <a:pt x="35244" y="3815390"/>
                  </a:lnTo>
                  <a:lnTo>
                    <a:pt x="16150" y="3775149"/>
                  </a:lnTo>
                  <a:lnTo>
                    <a:pt x="4158" y="3731453"/>
                  </a:lnTo>
                  <a:lnTo>
                    <a:pt x="0" y="3685032"/>
                  </a:lnTo>
                  <a:lnTo>
                    <a:pt x="0" y="258190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062599" y="3043173"/>
              <a:ext cx="76200" cy="387985"/>
            </a:xfrm>
            <a:custGeom>
              <a:avLst/>
              <a:gdLst/>
              <a:ahLst/>
              <a:cxnLst/>
              <a:rect l="l" t="t" r="r" b="b"/>
              <a:pathLst>
                <a:path w="76200" h="387985">
                  <a:moveTo>
                    <a:pt x="41275" y="63500"/>
                  </a:moveTo>
                  <a:lnTo>
                    <a:pt x="34925" y="63500"/>
                  </a:lnTo>
                  <a:lnTo>
                    <a:pt x="34925" y="387858"/>
                  </a:lnTo>
                  <a:lnTo>
                    <a:pt x="41275" y="387858"/>
                  </a:lnTo>
                  <a:lnTo>
                    <a:pt x="41275" y="63500"/>
                  </a:lnTo>
                  <a:close/>
                </a:path>
                <a:path w="76200" h="387985">
                  <a:moveTo>
                    <a:pt x="38100" y="0"/>
                  </a:moveTo>
                  <a:lnTo>
                    <a:pt x="0" y="76200"/>
                  </a:lnTo>
                  <a:lnTo>
                    <a:pt x="34925" y="76200"/>
                  </a:lnTo>
                  <a:lnTo>
                    <a:pt x="3492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387985">
                  <a:moveTo>
                    <a:pt x="69850" y="63500"/>
                  </a:moveTo>
                  <a:lnTo>
                    <a:pt x="41275" y="63500"/>
                  </a:lnTo>
                  <a:lnTo>
                    <a:pt x="4127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072126" y="3252850"/>
              <a:ext cx="2057400" cy="304800"/>
            </a:xfrm>
            <a:custGeom>
              <a:avLst/>
              <a:gdLst/>
              <a:ahLst/>
              <a:cxnLst/>
              <a:rect l="l" t="t" r="r" b="b"/>
              <a:pathLst>
                <a:path w="2057400" h="304800">
                  <a:moveTo>
                    <a:pt x="2006600" y="0"/>
                  </a:moveTo>
                  <a:lnTo>
                    <a:pt x="50800" y="0"/>
                  </a:lnTo>
                  <a:lnTo>
                    <a:pt x="31021" y="3990"/>
                  </a:lnTo>
                  <a:lnTo>
                    <a:pt x="14874" y="14874"/>
                  </a:lnTo>
                  <a:lnTo>
                    <a:pt x="3990" y="31021"/>
                  </a:lnTo>
                  <a:lnTo>
                    <a:pt x="0" y="50800"/>
                  </a:lnTo>
                  <a:lnTo>
                    <a:pt x="0" y="253873"/>
                  </a:lnTo>
                  <a:lnTo>
                    <a:pt x="3990" y="273671"/>
                  </a:lnTo>
                  <a:lnTo>
                    <a:pt x="14874" y="289861"/>
                  </a:lnTo>
                  <a:lnTo>
                    <a:pt x="31021" y="300789"/>
                  </a:lnTo>
                  <a:lnTo>
                    <a:pt x="50800" y="304800"/>
                  </a:lnTo>
                  <a:lnTo>
                    <a:pt x="2006600" y="304800"/>
                  </a:lnTo>
                  <a:lnTo>
                    <a:pt x="2026324" y="300789"/>
                  </a:lnTo>
                  <a:lnTo>
                    <a:pt x="2042477" y="289861"/>
                  </a:lnTo>
                  <a:lnTo>
                    <a:pt x="2053391" y="273671"/>
                  </a:lnTo>
                  <a:lnTo>
                    <a:pt x="2057400" y="253873"/>
                  </a:lnTo>
                  <a:lnTo>
                    <a:pt x="2057400" y="50800"/>
                  </a:lnTo>
                  <a:lnTo>
                    <a:pt x="2053391" y="31021"/>
                  </a:lnTo>
                  <a:lnTo>
                    <a:pt x="2042477" y="14874"/>
                  </a:lnTo>
                  <a:lnTo>
                    <a:pt x="2026324" y="3990"/>
                  </a:lnTo>
                  <a:lnTo>
                    <a:pt x="2006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072126" y="3252850"/>
              <a:ext cx="2057400" cy="304800"/>
            </a:xfrm>
            <a:custGeom>
              <a:avLst/>
              <a:gdLst/>
              <a:ahLst/>
              <a:cxnLst/>
              <a:rect l="l" t="t" r="r" b="b"/>
              <a:pathLst>
                <a:path w="2057400" h="304800">
                  <a:moveTo>
                    <a:pt x="0" y="50800"/>
                  </a:moveTo>
                  <a:lnTo>
                    <a:pt x="3990" y="31021"/>
                  </a:lnTo>
                  <a:lnTo>
                    <a:pt x="14874" y="14874"/>
                  </a:lnTo>
                  <a:lnTo>
                    <a:pt x="31021" y="3990"/>
                  </a:lnTo>
                  <a:lnTo>
                    <a:pt x="50800" y="0"/>
                  </a:lnTo>
                  <a:lnTo>
                    <a:pt x="2006600" y="0"/>
                  </a:lnTo>
                  <a:lnTo>
                    <a:pt x="2026324" y="3990"/>
                  </a:lnTo>
                  <a:lnTo>
                    <a:pt x="2042477" y="14874"/>
                  </a:lnTo>
                  <a:lnTo>
                    <a:pt x="2053391" y="31021"/>
                  </a:lnTo>
                  <a:lnTo>
                    <a:pt x="2057400" y="50800"/>
                  </a:lnTo>
                  <a:lnTo>
                    <a:pt x="2057400" y="253873"/>
                  </a:lnTo>
                  <a:lnTo>
                    <a:pt x="2053391" y="273671"/>
                  </a:lnTo>
                  <a:lnTo>
                    <a:pt x="2042477" y="289861"/>
                  </a:lnTo>
                  <a:lnTo>
                    <a:pt x="2026324" y="300789"/>
                  </a:lnTo>
                  <a:lnTo>
                    <a:pt x="2006600" y="304800"/>
                  </a:lnTo>
                  <a:lnTo>
                    <a:pt x="50800" y="304800"/>
                  </a:lnTo>
                  <a:lnTo>
                    <a:pt x="31021" y="300789"/>
                  </a:lnTo>
                  <a:lnTo>
                    <a:pt x="14874" y="289861"/>
                  </a:lnTo>
                  <a:lnTo>
                    <a:pt x="3990" y="273671"/>
                  </a:lnTo>
                  <a:lnTo>
                    <a:pt x="0" y="253873"/>
                  </a:lnTo>
                  <a:lnTo>
                    <a:pt x="0" y="50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9756393" y="4551616"/>
            <a:ext cx="1765300" cy="9455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4965" algn="l"/>
              </a:tabLst>
            </a:pPr>
            <a:r>
              <a:rPr dirty="0" sz="2000" spc="-10">
                <a:latin typeface="Calibri"/>
                <a:cs typeface="Calibri"/>
              </a:rPr>
              <a:t>ClusterIP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4965" algn="l"/>
              </a:tabLst>
            </a:pPr>
            <a:r>
              <a:rPr dirty="0" sz="2000" spc="-10">
                <a:latin typeface="Calibri"/>
                <a:cs typeface="Calibri"/>
              </a:rPr>
              <a:t>NodePort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4965" algn="l"/>
              </a:tabLst>
            </a:pPr>
            <a:r>
              <a:rPr dirty="0" sz="2000" spc="-10">
                <a:latin typeface="Calibri"/>
                <a:cs typeface="Calibri"/>
              </a:rPr>
              <a:t>LoadBalancer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26" name="object 26" descr=""/>
          <p:cNvSpPr txBox="1"/>
          <p:nvPr/>
        </p:nvSpPr>
        <p:spPr>
          <a:xfrm>
            <a:off x="5334889" y="3154899"/>
            <a:ext cx="1535430" cy="804545"/>
          </a:xfrm>
          <a:prstGeom prst="rect">
            <a:avLst/>
          </a:prstGeom>
        </p:spPr>
        <p:txBody>
          <a:bodyPr wrap="square" lIns="0" tIns="1047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10.104.10.20</a:t>
            </a:r>
            <a:endParaRPr sz="1800">
              <a:latin typeface="Consolas"/>
              <a:cs typeface="Consolas"/>
            </a:endParaRPr>
          </a:p>
          <a:p>
            <a:pPr algn="ctr" marL="1905">
              <a:lnSpc>
                <a:spcPct val="100000"/>
              </a:lnSpc>
              <a:spcBef>
                <a:spcPts val="840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Service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012565">
              <a:lnSpc>
                <a:spcPct val="100000"/>
              </a:lnSpc>
              <a:spcBef>
                <a:spcPts val="130"/>
              </a:spcBef>
            </a:pPr>
            <a:r>
              <a:rPr dirty="0" spc="-120" b="1">
                <a:latin typeface="Tahoma"/>
                <a:cs typeface="Tahoma"/>
              </a:rPr>
              <a:t>Services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948176" y="3205226"/>
            <a:ext cx="2390775" cy="70485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201295" rIns="0" bIns="0" rtlCol="0" vert="horz">
            <a:spAutoFit/>
          </a:bodyPr>
          <a:lstStyle/>
          <a:p>
            <a:pPr marL="779145">
              <a:lnSpc>
                <a:spcPct val="100000"/>
              </a:lnSpc>
              <a:spcBef>
                <a:spcPts val="158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Service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28662" y="1484375"/>
            <a:ext cx="9665335" cy="4203700"/>
            <a:chOff x="728662" y="1484375"/>
            <a:chExt cx="9665335" cy="4203700"/>
          </a:xfrm>
        </p:grpSpPr>
        <p:sp>
          <p:nvSpPr>
            <p:cNvPr id="5" name="object 5" descr=""/>
            <p:cNvSpPr/>
            <p:nvPr/>
          </p:nvSpPr>
          <p:spPr>
            <a:xfrm>
              <a:off x="8453501" y="1490725"/>
              <a:ext cx="1933575" cy="4191000"/>
            </a:xfrm>
            <a:custGeom>
              <a:avLst/>
              <a:gdLst/>
              <a:ahLst/>
              <a:cxnLst/>
              <a:rect l="l" t="t" r="r" b="b"/>
              <a:pathLst>
                <a:path w="1933575" h="4191000">
                  <a:moveTo>
                    <a:pt x="0" y="126491"/>
                  </a:moveTo>
                  <a:lnTo>
                    <a:pt x="9941" y="77259"/>
                  </a:lnTo>
                  <a:lnTo>
                    <a:pt x="37052" y="37052"/>
                  </a:lnTo>
                  <a:lnTo>
                    <a:pt x="77259" y="9941"/>
                  </a:lnTo>
                  <a:lnTo>
                    <a:pt x="126492" y="0"/>
                  </a:lnTo>
                  <a:lnTo>
                    <a:pt x="1806955" y="0"/>
                  </a:lnTo>
                  <a:lnTo>
                    <a:pt x="1856208" y="9941"/>
                  </a:lnTo>
                  <a:lnTo>
                    <a:pt x="1896459" y="37052"/>
                  </a:lnTo>
                  <a:lnTo>
                    <a:pt x="1923613" y="77259"/>
                  </a:lnTo>
                  <a:lnTo>
                    <a:pt x="1933575" y="126491"/>
                  </a:lnTo>
                  <a:lnTo>
                    <a:pt x="1933575" y="4064380"/>
                  </a:lnTo>
                  <a:lnTo>
                    <a:pt x="1923613" y="4113633"/>
                  </a:lnTo>
                  <a:lnTo>
                    <a:pt x="1896459" y="4153862"/>
                  </a:lnTo>
                  <a:lnTo>
                    <a:pt x="1856208" y="4180988"/>
                  </a:lnTo>
                  <a:lnTo>
                    <a:pt x="1806955" y="4190936"/>
                  </a:lnTo>
                  <a:lnTo>
                    <a:pt x="126492" y="4190936"/>
                  </a:lnTo>
                  <a:lnTo>
                    <a:pt x="77259" y="4180988"/>
                  </a:lnTo>
                  <a:lnTo>
                    <a:pt x="37052" y="4153862"/>
                  </a:lnTo>
                  <a:lnTo>
                    <a:pt x="9941" y="4113633"/>
                  </a:lnTo>
                  <a:lnTo>
                    <a:pt x="0" y="4064380"/>
                  </a:lnTo>
                  <a:lnTo>
                    <a:pt x="0" y="126491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7666" y="3712522"/>
              <a:ext cx="687139" cy="66168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7666" y="4693597"/>
              <a:ext cx="687139" cy="66168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7666" y="1750372"/>
              <a:ext cx="687139" cy="66168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7666" y="2731447"/>
              <a:ext cx="687139" cy="66168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728662" y="4110100"/>
              <a:ext cx="2157095" cy="0"/>
            </a:xfrm>
            <a:custGeom>
              <a:avLst/>
              <a:gdLst/>
              <a:ahLst/>
              <a:cxnLst/>
              <a:rect l="l" t="t" r="r" b="b"/>
              <a:pathLst>
                <a:path w="2157095" h="0">
                  <a:moveTo>
                    <a:pt x="0" y="0"/>
                  </a:moveTo>
                  <a:lnTo>
                    <a:pt x="2157031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338824" y="2090673"/>
              <a:ext cx="3076575" cy="1960880"/>
            </a:xfrm>
            <a:custGeom>
              <a:avLst/>
              <a:gdLst/>
              <a:ahLst/>
              <a:cxnLst/>
              <a:rect l="l" t="t" r="r" b="b"/>
              <a:pathLst>
                <a:path w="3076575" h="1960879">
                  <a:moveTo>
                    <a:pt x="2138807" y="1503680"/>
                  </a:moveTo>
                  <a:lnTo>
                    <a:pt x="2124824" y="1496936"/>
                  </a:lnTo>
                  <a:lnTo>
                    <a:pt x="2138426" y="1489595"/>
                  </a:lnTo>
                  <a:lnTo>
                    <a:pt x="2135505" y="1484007"/>
                  </a:lnTo>
                  <a:lnTo>
                    <a:pt x="2124265" y="1490078"/>
                  </a:lnTo>
                  <a:lnTo>
                    <a:pt x="2130933" y="1479550"/>
                  </a:lnTo>
                  <a:lnTo>
                    <a:pt x="2125599" y="1476133"/>
                  </a:lnTo>
                  <a:lnTo>
                    <a:pt x="2114461" y="1493558"/>
                  </a:lnTo>
                  <a:lnTo>
                    <a:pt x="2046097" y="1458214"/>
                  </a:lnTo>
                  <a:lnTo>
                    <a:pt x="2045563" y="1493088"/>
                  </a:lnTo>
                  <a:lnTo>
                    <a:pt x="127" y="1463802"/>
                  </a:lnTo>
                  <a:lnTo>
                    <a:pt x="0" y="1470025"/>
                  </a:lnTo>
                  <a:lnTo>
                    <a:pt x="2045474" y="1499438"/>
                  </a:lnTo>
                  <a:lnTo>
                    <a:pt x="2058162" y="1499438"/>
                  </a:lnTo>
                  <a:lnTo>
                    <a:pt x="2114816" y="1499438"/>
                  </a:lnTo>
                  <a:lnTo>
                    <a:pt x="2114956" y="1499539"/>
                  </a:lnTo>
                  <a:lnTo>
                    <a:pt x="2058162" y="1499616"/>
                  </a:lnTo>
                  <a:lnTo>
                    <a:pt x="2045474" y="1499616"/>
                  </a:lnTo>
                  <a:lnTo>
                    <a:pt x="2044954" y="1534414"/>
                  </a:lnTo>
                  <a:lnTo>
                    <a:pt x="2115413" y="1500403"/>
                  </a:lnTo>
                  <a:lnTo>
                    <a:pt x="2116074" y="1501648"/>
                  </a:lnTo>
                  <a:lnTo>
                    <a:pt x="2117293" y="1500987"/>
                  </a:lnTo>
                  <a:lnTo>
                    <a:pt x="2117966" y="1500632"/>
                  </a:lnTo>
                  <a:lnTo>
                    <a:pt x="2136140" y="1509407"/>
                  </a:lnTo>
                  <a:lnTo>
                    <a:pt x="2138807" y="1503680"/>
                  </a:lnTo>
                  <a:close/>
                </a:path>
                <a:path w="3076575" h="1960879">
                  <a:moveTo>
                    <a:pt x="2154936" y="1442212"/>
                  </a:moveTo>
                  <a:lnTo>
                    <a:pt x="2149602" y="1438795"/>
                  </a:lnTo>
                  <a:lnTo>
                    <a:pt x="2135886" y="1460119"/>
                  </a:lnTo>
                  <a:lnTo>
                    <a:pt x="2141220" y="1463548"/>
                  </a:lnTo>
                  <a:lnTo>
                    <a:pt x="2154936" y="1442212"/>
                  </a:lnTo>
                  <a:close/>
                </a:path>
                <a:path w="3076575" h="1960879">
                  <a:moveTo>
                    <a:pt x="2177669" y="1468501"/>
                  </a:moveTo>
                  <a:lnTo>
                    <a:pt x="2174621" y="1462913"/>
                  </a:lnTo>
                  <a:lnTo>
                    <a:pt x="2152269" y="1474978"/>
                  </a:lnTo>
                  <a:lnTo>
                    <a:pt x="2155317" y="1480566"/>
                  </a:lnTo>
                  <a:lnTo>
                    <a:pt x="2177669" y="1468501"/>
                  </a:lnTo>
                  <a:close/>
                </a:path>
                <a:path w="3076575" h="1960879">
                  <a:moveTo>
                    <a:pt x="2178939" y="1522984"/>
                  </a:moveTo>
                  <a:lnTo>
                    <a:pt x="2156079" y="1511947"/>
                  </a:lnTo>
                  <a:lnTo>
                    <a:pt x="2153285" y="1517650"/>
                  </a:lnTo>
                  <a:lnTo>
                    <a:pt x="2176145" y="1528699"/>
                  </a:lnTo>
                  <a:lnTo>
                    <a:pt x="2178939" y="1522984"/>
                  </a:lnTo>
                  <a:close/>
                </a:path>
                <a:path w="3076575" h="1960879">
                  <a:moveTo>
                    <a:pt x="2178939" y="1404747"/>
                  </a:moveTo>
                  <a:lnTo>
                    <a:pt x="2173605" y="1401318"/>
                  </a:lnTo>
                  <a:lnTo>
                    <a:pt x="2159889" y="1422654"/>
                  </a:lnTo>
                  <a:lnTo>
                    <a:pt x="2165223" y="1426083"/>
                  </a:lnTo>
                  <a:lnTo>
                    <a:pt x="2178939" y="1404747"/>
                  </a:lnTo>
                  <a:close/>
                </a:path>
                <a:path w="3076575" h="1960879">
                  <a:moveTo>
                    <a:pt x="2202942" y="1367409"/>
                  </a:moveTo>
                  <a:lnTo>
                    <a:pt x="2197608" y="1363980"/>
                  </a:lnTo>
                  <a:lnTo>
                    <a:pt x="2183892" y="1385316"/>
                  </a:lnTo>
                  <a:lnTo>
                    <a:pt x="2189226" y="1388745"/>
                  </a:lnTo>
                  <a:lnTo>
                    <a:pt x="2202942" y="1367409"/>
                  </a:lnTo>
                  <a:close/>
                </a:path>
                <a:path w="3076575" h="1960879">
                  <a:moveTo>
                    <a:pt x="2216785" y="1447419"/>
                  </a:moveTo>
                  <a:lnTo>
                    <a:pt x="2213737" y="1441831"/>
                  </a:lnTo>
                  <a:lnTo>
                    <a:pt x="2191385" y="1453908"/>
                  </a:lnTo>
                  <a:lnTo>
                    <a:pt x="2194433" y="1459496"/>
                  </a:lnTo>
                  <a:lnTo>
                    <a:pt x="2216785" y="1447419"/>
                  </a:lnTo>
                  <a:close/>
                </a:path>
                <a:path w="3076575" h="1960879">
                  <a:moveTo>
                    <a:pt x="2218944" y="1542288"/>
                  </a:moveTo>
                  <a:lnTo>
                    <a:pt x="2196084" y="1531239"/>
                  </a:lnTo>
                  <a:lnTo>
                    <a:pt x="2193290" y="1536954"/>
                  </a:lnTo>
                  <a:lnTo>
                    <a:pt x="2216150" y="1548003"/>
                  </a:lnTo>
                  <a:lnTo>
                    <a:pt x="2218944" y="1542288"/>
                  </a:lnTo>
                  <a:close/>
                </a:path>
                <a:path w="3076575" h="1960879">
                  <a:moveTo>
                    <a:pt x="2226945" y="1329944"/>
                  </a:moveTo>
                  <a:lnTo>
                    <a:pt x="2221611" y="1326515"/>
                  </a:lnTo>
                  <a:lnTo>
                    <a:pt x="2207895" y="1347851"/>
                  </a:lnTo>
                  <a:lnTo>
                    <a:pt x="2213229" y="1351280"/>
                  </a:lnTo>
                  <a:lnTo>
                    <a:pt x="2226945" y="1329944"/>
                  </a:lnTo>
                  <a:close/>
                </a:path>
                <a:path w="3076575" h="1960879">
                  <a:moveTo>
                    <a:pt x="2250948" y="1292479"/>
                  </a:moveTo>
                  <a:lnTo>
                    <a:pt x="2245614" y="1289050"/>
                  </a:lnTo>
                  <a:lnTo>
                    <a:pt x="2231898" y="1310513"/>
                  </a:lnTo>
                  <a:lnTo>
                    <a:pt x="2237232" y="1313942"/>
                  </a:lnTo>
                  <a:lnTo>
                    <a:pt x="2250948" y="1292479"/>
                  </a:lnTo>
                  <a:close/>
                </a:path>
                <a:path w="3076575" h="1960879">
                  <a:moveTo>
                    <a:pt x="2255901" y="1426337"/>
                  </a:moveTo>
                  <a:lnTo>
                    <a:pt x="2252853" y="1420749"/>
                  </a:lnTo>
                  <a:lnTo>
                    <a:pt x="2230501" y="1432814"/>
                  </a:lnTo>
                  <a:lnTo>
                    <a:pt x="2233549" y="1438402"/>
                  </a:lnTo>
                  <a:lnTo>
                    <a:pt x="2255901" y="1426337"/>
                  </a:lnTo>
                  <a:close/>
                </a:path>
                <a:path w="3076575" h="1960879">
                  <a:moveTo>
                    <a:pt x="2258949" y="1561592"/>
                  </a:moveTo>
                  <a:lnTo>
                    <a:pt x="2236089" y="1550543"/>
                  </a:lnTo>
                  <a:lnTo>
                    <a:pt x="2233295" y="1556258"/>
                  </a:lnTo>
                  <a:lnTo>
                    <a:pt x="2256155" y="1567307"/>
                  </a:lnTo>
                  <a:lnTo>
                    <a:pt x="2258949" y="1561592"/>
                  </a:lnTo>
                  <a:close/>
                </a:path>
                <a:path w="3076575" h="1960879">
                  <a:moveTo>
                    <a:pt x="2274951" y="1255141"/>
                  </a:moveTo>
                  <a:lnTo>
                    <a:pt x="2269617" y="1251712"/>
                  </a:lnTo>
                  <a:lnTo>
                    <a:pt x="2255901" y="1273048"/>
                  </a:lnTo>
                  <a:lnTo>
                    <a:pt x="2261235" y="1276477"/>
                  </a:lnTo>
                  <a:lnTo>
                    <a:pt x="2274951" y="1255141"/>
                  </a:lnTo>
                  <a:close/>
                </a:path>
                <a:path w="3076575" h="1960879">
                  <a:moveTo>
                    <a:pt x="2295017" y="1405255"/>
                  </a:moveTo>
                  <a:lnTo>
                    <a:pt x="2291969" y="1399667"/>
                  </a:lnTo>
                  <a:lnTo>
                    <a:pt x="2269617" y="1411732"/>
                  </a:lnTo>
                  <a:lnTo>
                    <a:pt x="2272665" y="1417320"/>
                  </a:lnTo>
                  <a:lnTo>
                    <a:pt x="2295017" y="1405255"/>
                  </a:lnTo>
                  <a:close/>
                </a:path>
                <a:path w="3076575" h="1960879">
                  <a:moveTo>
                    <a:pt x="2298954" y="1580896"/>
                  </a:moveTo>
                  <a:lnTo>
                    <a:pt x="2276094" y="1569847"/>
                  </a:lnTo>
                  <a:lnTo>
                    <a:pt x="2273427" y="1575562"/>
                  </a:lnTo>
                  <a:lnTo>
                    <a:pt x="2296287" y="1586611"/>
                  </a:lnTo>
                  <a:lnTo>
                    <a:pt x="2298954" y="1580896"/>
                  </a:lnTo>
                  <a:close/>
                </a:path>
                <a:path w="3076575" h="1960879">
                  <a:moveTo>
                    <a:pt x="2298954" y="1217676"/>
                  </a:moveTo>
                  <a:lnTo>
                    <a:pt x="2293620" y="1214247"/>
                  </a:lnTo>
                  <a:lnTo>
                    <a:pt x="2279904" y="1235583"/>
                  </a:lnTo>
                  <a:lnTo>
                    <a:pt x="2285238" y="1239012"/>
                  </a:lnTo>
                  <a:lnTo>
                    <a:pt x="2298954" y="1217676"/>
                  </a:lnTo>
                  <a:close/>
                </a:path>
                <a:path w="3076575" h="1960879">
                  <a:moveTo>
                    <a:pt x="2322957" y="1180338"/>
                  </a:moveTo>
                  <a:lnTo>
                    <a:pt x="2317623" y="1176909"/>
                  </a:lnTo>
                  <a:lnTo>
                    <a:pt x="2303907" y="1198245"/>
                  </a:lnTo>
                  <a:lnTo>
                    <a:pt x="2309241" y="1201674"/>
                  </a:lnTo>
                  <a:lnTo>
                    <a:pt x="2322957" y="1180338"/>
                  </a:lnTo>
                  <a:close/>
                </a:path>
                <a:path w="3076575" h="1960879">
                  <a:moveTo>
                    <a:pt x="2334133" y="1384173"/>
                  </a:moveTo>
                  <a:lnTo>
                    <a:pt x="2331212" y="1378585"/>
                  </a:lnTo>
                  <a:lnTo>
                    <a:pt x="2308860" y="1390650"/>
                  </a:lnTo>
                  <a:lnTo>
                    <a:pt x="2311781" y="1396238"/>
                  </a:lnTo>
                  <a:lnTo>
                    <a:pt x="2334133" y="1384173"/>
                  </a:lnTo>
                  <a:close/>
                </a:path>
                <a:path w="3076575" h="1960879">
                  <a:moveTo>
                    <a:pt x="2339086" y="1600200"/>
                  </a:moveTo>
                  <a:lnTo>
                    <a:pt x="2316226" y="1589151"/>
                  </a:lnTo>
                  <a:lnTo>
                    <a:pt x="2313432" y="1594866"/>
                  </a:lnTo>
                  <a:lnTo>
                    <a:pt x="2336292" y="1605915"/>
                  </a:lnTo>
                  <a:lnTo>
                    <a:pt x="2339086" y="1600200"/>
                  </a:lnTo>
                  <a:close/>
                </a:path>
                <a:path w="3076575" h="1960879">
                  <a:moveTo>
                    <a:pt x="2346960" y="1142873"/>
                  </a:moveTo>
                  <a:lnTo>
                    <a:pt x="2341626" y="1139444"/>
                  </a:lnTo>
                  <a:lnTo>
                    <a:pt x="2327910" y="1160780"/>
                  </a:lnTo>
                  <a:lnTo>
                    <a:pt x="2333244" y="1164209"/>
                  </a:lnTo>
                  <a:lnTo>
                    <a:pt x="2346960" y="1142873"/>
                  </a:lnTo>
                  <a:close/>
                </a:path>
                <a:path w="3076575" h="1960879">
                  <a:moveTo>
                    <a:pt x="2370963" y="1105408"/>
                  </a:moveTo>
                  <a:lnTo>
                    <a:pt x="2365629" y="1101979"/>
                  </a:lnTo>
                  <a:lnTo>
                    <a:pt x="2351913" y="1123442"/>
                  </a:lnTo>
                  <a:lnTo>
                    <a:pt x="2357247" y="1126871"/>
                  </a:lnTo>
                  <a:lnTo>
                    <a:pt x="2370963" y="1105408"/>
                  </a:lnTo>
                  <a:close/>
                </a:path>
                <a:path w="3076575" h="1960879">
                  <a:moveTo>
                    <a:pt x="2373376" y="1363218"/>
                  </a:moveTo>
                  <a:lnTo>
                    <a:pt x="2370328" y="1357630"/>
                  </a:lnTo>
                  <a:lnTo>
                    <a:pt x="2347976" y="1369568"/>
                  </a:lnTo>
                  <a:lnTo>
                    <a:pt x="2350897" y="1375156"/>
                  </a:lnTo>
                  <a:lnTo>
                    <a:pt x="2373376" y="1363218"/>
                  </a:lnTo>
                  <a:close/>
                </a:path>
                <a:path w="3076575" h="1960879">
                  <a:moveTo>
                    <a:pt x="2379091" y="1619504"/>
                  </a:moveTo>
                  <a:lnTo>
                    <a:pt x="2356231" y="1608455"/>
                  </a:lnTo>
                  <a:lnTo>
                    <a:pt x="2353437" y="1614170"/>
                  </a:lnTo>
                  <a:lnTo>
                    <a:pt x="2376297" y="1625219"/>
                  </a:lnTo>
                  <a:lnTo>
                    <a:pt x="2379091" y="1619504"/>
                  </a:lnTo>
                  <a:close/>
                </a:path>
                <a:path w="3076575" h="1960879">
                  <a:moveTo>
                    <a:pt x="2394966" y="1068070"/>
                  </a:moveTo>
                  <a:lnTo>
                    <a:pt x="2389632" y="1064641"/>
                  </a:lnTo>
                  <a:lnTo>
                    <a:pt x="2375916" y="1085977"/>
                  </a:lnTo>
                  <a:lnTo>
                    <a:pt x="2381250" y="1089406"/>
                  </a:lnTo>
                  <a:lnTo>
                    <a:pt x="2394966" y="1068070"/>
                  </a:lnTo>
                  <a:close/>
                </a:path>
                <a:path w="3076575" h="1960879">
                  <a:moveTo>
                    <a:pt x="2412492" y="1342136"/>
                  </a:moveTo>
                  <a:lnTo>
                    <a:pt x="2409444" y="1336548"/>
                  </a:lnTo>
                  <a:lnTo>
                    <a:pt x="2387092" y="1348486"/>
                  </a:lnTo>
                  <a:lnTo>
                    <a:pt x="2390140" y="1354074"/>
                  </a:lnTo>
                  <a:lnTo>
                    <a:pt x="2412492" y="1342136"/>
                  </a:lnTo>
                  <a:close/>
                </a:path>
                <a:path w="3076575" h="1960879">
                  <a:moveTo>
                    <a:pt x="2418969" y="1030605"/>
                  </a:moveTo>
                  <a:lnTo>
                    <a:pt x="2413635" y="1027176"/>
                  </a:lnTo>
                  <a:lnTo>
                    <a:pt x="2399919" y="1048512"/>
                  </a:lnTo>
                  <a:lnTo>
                    <a:pt x="2405253" y="1051941"/>
                  </a:lnTo>
                  <a:lnTo>
                    <a:pt x="2418969" y="1030605"/>
                  </a:lnTo>
                  <a:close/>
                </a:path>
                <a:path w="3076575" h="1960879">
                  <a:moveTo>
                    <a:pt x="2419096" y="1638808"/>
                  </a:moveTo>
                  <a:lnTo>
                    <a:pt x="2396236" y="1627759"/>
                  </a:lnTo>
                  <a:lnTo>
                    <a:pt x="2393442" y="1633474"/>
                  </a:lnTo>
                  <a:lnTo>
                    <a:pt x="2416302" y="1644523"/>
                  </a:lnTo>
                  <a:lnTo>
                    <a:pt x="2419096" y="1638808"/>
                  </a:lnTo>
                  <a:close/>
                </a:path>
                <a:path w="3076575" h="1960879">
                  <a:moveTo>
                    <a:pt x="2442972" y="993267"/>
                  </a:moveTo>
                  <a:lnTo>
                    <a:pt x="2437638" y="989838"/>
                  </a:lnTo>
                  <a:lnTo>
                    <a:pt x="2423922" y="1011174"/>
                  </a:lnTo>
                  <a:lnTo>
                    <a:pt x="2429256" y="1014603"/>
                  </a:lnTo>
                  <a:lnTo>
                    <a:pt x="2442972" y="993267"/>
                  </a:lnTo>
                  <a:close/>
                </a:path>
                <a:path w="3076575" h="1960879">
                  <a:moveTo>
                    <a:pt x="2451608" y="1321054"/>
                  </a:moveTo>
                  <a:lnTo>
                    <a:pt x="2448560" y="1315466"/>
                  </a:lnTo>
                  <a:lnTo>
                    <a:pt x="2426208" y="1327531"/>
                  </a:lnTo>
                  <a:lnTo>
                    <a:pt x="2429256" y="1333119"/>
                  </a:lnTo>
                  <a:lnTo>
                    <a:pt x="2451608" y="1321054"/>
                  </a:lnTo>
                  <a:close/>
                </a:path>
                <a:path w="3076575" h="1960879">
                  <a:moveTo>
                    <a:pt x="2459101" y="1658112"/>
                  </a:moveTo>
                  <a:lnTo>
                    <a:pt x="2436241" y="1647063"/>
                  </a:lnTo>
                  <a:lnTo>
                    <a:pt x="2433574" y="1652778"/>
                  </a:lnTo>
                  <a:lnTo>
                    <a:pt x="2456434" y="1663827"/>
                  </a:lnTo>
                  <a:lnTo>
                    <a:pt x="2459101" y="1658112"/>
                  </a:lnTo>
                  <a:close/>
                </a:path>
                <a:path w="3076575" h="1960879">
                  <a:moveTo>
                    <a:pt x="2466975" y="955802"/>
                  </a:moveTo>
                  <a:lnTo>
                    <a:pt x="2461641" y="952373"/>
                  </a:lnTo>
                  <a:lnTo>
                    <a:pt x="2447925" y="973709"/>
                  </a:lnTo>
                  <a:lnTo>
                    <a:pt x="2453259" y="977138"/>
                  </a:lnTo>
                  <a:lnTo>
                    <a:pt x="2466975" y="955802"/>
                  </a:lnTo>
                  <a:close/>
                </a:path>
                <a:path w="3076575" h="1960879">
                  <a:moveTo>
                    <a:pt x="2490724" y="1299972"/>
                  </a:moveTo>
                  <a:lnTo>
                    <a:pt x="2487676" y="1294384"/>
                  </a:lnTo>
                  <a:lnTo>
                    <a:pt x="2465324" y="1306449"/>
                  </a:lnTo>
                  <a:lnTo>
                    <a:pt x="2468372" y="1312037"/>
                  </a:lnTo>
                  <a:lnTo>
                    <a:pt x="2490724" y="1299972"/>
                  </a:lnTo>
                  <a:close/>
                </a:path>
                <a:path w="3076575" h="1960879">
                  <a:moveTo>
                    <a:pt x="2490978" y="918337"/>
                  </a:moveTo>
                  <a:lnTo>
                    <a:pt x="2485644" y="914908"/>
                  </a:lnTo>
                  <a:lnTo>
                    <a:pt x="2471928" y="936371"/>
                  </a:lnTo>
                  <a:lnTo>
                    <a:pt x="2477262" y="939800"/>
                  </a:lnTo>
                  <a:lnTo>
                    <a:pt x="2490978" y="918337"/>
                  </a:lnTo>
                  <a:close/>
                </a:path>
                <a:path w="3076575" h="1960879">
                  <a:moveTo>
                    <a:pt x="2499233" y="1677416"/>
                  </a:moveTo>
                  <a:lnTo>
                    <a:pt x="2476373" y="1666367"/>
                  </a:lnTo>
                  <a:lnTo>
                    <a:pt x="2473579" y="1672082"/>
                  </a:lnTo>
                  <a:lnTo>
                    <a:pt x="2496439" y="1683131"/>
                  </a:lnTo>
                  <a:lnTo>
                    <a:pt x="2499233" y="1677416"/>
                  </a:lnTo>
                  <a:close/>
                </a:path>
                <a:path w="3076575" h="1960879">
                  <a:moveTo>
                    <a:pt x="2514981" y="880999"/>
                  </a:moveTo>
                  <a:lnTo>
                    <a:pt x="2509647" y="877570"/>
                  </a:lnTo>
                  <a:lnTo>
                    <a:pt x="2495931" y="898906"/>
                  </a:lnTo>
                  <a:lnTo>
                    <a:pt x="2501265" y="902335"/>
                  </a:lnTo>
                  <a:lnTo>
                    <a:pt x="2514981" y="880999"/>
                  </a:lnTo>
                  <a:close/>
                </a:path>
                <a:path w="3076575" h="1960879">
                  <a:moveTo>
                    <a:pt x="2529840" y="1278890"/>
                  </a:moveTo>
                  <a:lnTo>
                    <a:pt x="2526919" y="1273302"/>
                  </a:lnTo>
                  <a:lnTo>
                    <a:pt x="2504440" y="1285367"/>
                  </a:lnTo>
                  <a:lnTo>
                    <a:pt x="2507488" y="1290955"/>
                  </a:lnTo>
                  <a:lnTo>
                    <a:pt x="2529840" y="1278890"/>
                  </a:lnTo>
                  <a:close/>
                </a:path>
                <a:path w="3076575" h="1960879">
                  <a:moveTo>
                    <a:pt x="2538984" y="843534"/>
                  </a:moveTo>
                  <a:lnTo>
                    <a:pt x="2533650" y="840105"/>
                  </a:lnTo>
                  <a:lnTo>
                    <a:pt x="2519934" y="861568"/>
                  </a:lnTo>
                  <a:lnTo>
                    <a:pt x="2525268" y="864997"/>
                  </a:lnTo>
                  <a:lnTo>
                    <a:pt x="2538984" y="843534"/>
                  </a:lnTo>
                  <a:close/>
                </a:path>
                <a:path w="3076575" h="1960879">
                  <a:moveTo>
                    <a:pt x="2539238" y="1696720"/>
                  </a:moveTo>
                  <a:lnTo>
                    <a:pt x="2516378" y="1685671"/>
                  </a:lnTo>
                  <a:lnTo>
                    <a:pt x="2513584" y="1691386"/>
                  </a:lnTo>
                  <a:lnTo>
                    <a:pt x="2536444" y="1702435"/>
                  </a:lnTo>
                  <a:lnTo>
                    <a:pt x="2539238" y="1696720"/>
                  </a:lnTo>
                  <a:close/>
                </a:path>
                <a:path w="3076575" h="1960879">
                  <a:moveTo>
                    <a:pt x="2562987" y="806196"/>
                  </a:moveTo>
                  <a:lnTo>
                    <a:pt x="2557653" y="802767"/>
                  </a:lnTo>
                  <a:lnTo>
                    <a:pt x="2543937" y="824103"/>
                  </a:lnTo>
                  <a:lnTo>
                    <a:pt x="2549271" y="827532"/>
                  </a:lnTo>
                  <a:lnTo>
                    <a:pt x="2562987" y="806196"/>
                  </a:lnTo>
                  <a:close/>
                </a:path>
                <a:path w="3076575" h="1960879">
                  <a:moveTo>
                    <a:pt x="2568956" y="1257808"/>
                  </a:moveTo>
                  <a:lnTo>
                    <a:pt x="2566035" y="1252220"/>
                  </a:lnTo>
                  <a:lnTo>
                    <a:pt x="2543683" y="1264285"/>
                  </a:lnTo>
                  <a:lnTo>
                    <a:pt x="2546604" y="1269873"/>
                  </a:lnTo>
                  <a:lnTo>
                    <a:pt x="2568956" y="1257808"/>
                  </a:lnTo>
                  <a:close/>
                </a:path>
                <a:path w="3076575" h="1960879">
                  <a:moveTo>
                    <a:pt x="2579243" y="1716024"/>
                  </a:moveTo>
                  <a:lnTo>
                    <a:pt x="2556383" y="1705102"/>
                  </a:lnTo>
                  <a:lnTo>
                    <a:pt x="2553589" y="1710817"/>
                  </a:lnTo>
                  <a:lnTo>
                    <a:pt x="2576449" y="1721739"/>
                  </a:lnTo>
                  <a:lnTo>
                    <a:pt x="2579243" y="1716024"/>
                  </a:lnTo>
                  <a:close/>
                </a:path>
                <a:path w="3076575" h="1960879">
                  <a:moveTo>
                    <a:pt x="2586990" y="768731"/>
                  </a:moveTo>
                  <a:lnTo>
                    <a:pt x="2581656" y="765302"/>
                  </a:lnTo>
                  <a:lnTo>
                    <a:pt x="2567940" y="786638"/>
                  </a:lnTo>
                  <a:lnTo>
                    <a:pt x="2573274" y="790067"/>
                  </a:lnTo>
                  <a:lnTo>
                    <a:pt x="2586990" y="768731"/>
                  </a:lnTo>
                  <a:close/>
                </a:path>
                <a:path w="3076575" h="1960879">
                  <a:moveTo>
                    <a:pt x="2608199" y="1236726"/>
                  </a:moveTo>
                  <a:lnTo>
                    <a:pt x="2605151" y="1231138"/>
                  </a:lnTo>
                  <a:lnTo>
                    <a:pt x="2582799" y="1243203"/>
                  </a:lnTo>
                  <a:lnTo>
                    <a:pt x="2585847" y="1248791"/>
                  </a:lnTo>
                  <a:lnTo>
                    <a:pt x="2608199" y="1236726"/>
                  </a:lnTo>
                  <a:close/>
                </a:path>
                <a:path w="3076575" h="1960879">
                  <a:moveTo>
                    <a:pt x="2610993" y="731266"/>
                  </a:moveTo>
                  <a:lnTo>
                    <a:pt x="2605659" y="727837"/>
                  </a:lnTo>
                  <a:lnTo>
                    <a:pt x="2591943" y="749300"/>
                  </a:lnTo>
                  <a:lnTo>
                    <a:pt x="2597277" y="752729"/>
                  </a:lnTo>
                  <a:lnTo>
                    <a:pt x="2610993" y="731266"/>
                  </a:lnTo>
                  <a:close/>
                </a:path>
                <a:path w="3076575" h="1960879">
                  <a:moveTo>
                    <a:pt x="2619248" y="1735328"/>
                  </a:moveTo>
                  <a:lnTo>
                    <a:pt x="2596388" y="1724406"/>
                  </a:lnTo>
                  <a:lnTo>
                    <a:pt x="2593721" y="1730121"/>
                  </a:lnTo>
                  <a:lnTo>
                    <a:pt x="2616581" y="1741043"/>
                  </a:lnTo>
                  <a:lnTo>
                    <a:pt x="2619248" y="1735328"/>
                  </a:lnTo>
                  <a:close/>
                </a:path>
                <a:path w="3076575" h="1960879">
                  <a:moveTo>
                    <a:pt x="2634996" y="693928"/>
                  </a:moveTo>
                  <a:lnTo>
                    <a:pt x="2629662" y="690499"/>
                  </a:lnTo>
                  <a:lnTo>
                    <a:pt x="2615946" y="711835"/>
                  </a:lnTo>
                  <a:lnTo>
                    <a:pt x="2621280" y="715264"/>
                  </a:lnTo>
                  <a:lnTo>
                    <a:pt x="2634996" y="693928"/>
                  </a:lnTo>
                  <a:close/>
                </a:path>
                <a:path w="3076575" h="1960879">
                  <a:moveTo>
                    <a:pt x="2647315" y="1215644"/>
                  </a:moveTo>
                  <a:lnTo>
                    <a:pt x="2644267" y="1210056"/>
                  </a:lnTo>
                  <a:lnTo>
                    <a:pt x="2621915" y="1222121"/>
                  </a:lnTo>
                  <a:lnTo>
                    <a:pt x="2624963" y="1227709"/>
                  </a:lnTo>
                  <a:lnTo>
                    <a:pt x="2647315" y="1215644"/>
                  </a:lnTo>
                  <a:close/>
                </a:path>
                <a:path w="3076575" h="1960879">
                  <a:moveTo>
                    <a:pt x="2658999" y="656463"/>
                  </a:moveTo>
                  <a:lnTo>
                    <a:pt x="2653665" y="653034"/>
                  </a:lnTo>
                  <a:lnTo>
                    <a:pt x="2639949" y="674497"/>
                  </a:lnTo>
                  <a:lnTo>
                    <a:pt x="2645283" y="677926"/>
                  </a:lnTo>
                  <a:lnTo>
                    <a:pt x="2658999" y="656463"/>
                  </a:lnTo>
                  <a:close/>
                </a:path>
                <a:path w="3076575" h="1960879">
                  <a:moveTo>
                    <a:pt x="2659380" y="1754632"/>
                  </a:moveTo>
                  <a:lnTo>
                    <a:pt x="2636520" y="1743710"/>
                  </a:lnTo>
                  <a:lnTo>
                    <a:pt x="2633726" y="1749425"/>
                  </a:lnTo>
                  <a:lnTo>
                    <a:pt x="2656586" y="1760474"/>
                  </a:lnTo>
                  <a:lnTo>
                    <a:pt x="2659380" y="1754632"/>
                  </a:lnTo>
                  <a:close/>
                </a:path>
                <a:path w="3076575" h="1960879">
                  <a:moveTo>
                    <a:pt x="2683002" y="619125"/>
                  </a:moveTo>
                  <a:lnTo>
                    <a:pt x="2677668" y="615696"/>
                  </a:lnTo>
                  <a:lnTo>
                    <a:pt x="2663952" y="637032"/>
                  </a:lnTo>
                  <a:lnTo>
                    <a:pt x="2669286" y="640461"/>
                  </a:lnTo>
                  <a:lnTo>
                    <a:pt x="2683002" y="619125"/>
                  </a:lnTo>
                  <a:close/>
                </a:path>
                <a:path w="3076575" h="1960879">
                  <a:moveTo>
                    <a:pt x="2686431" y="1194562"/>
                  </a:moveTo>
                  <a:lnTo>
                    <a:pt x="2683383" y="1188974"/>
                  </a:lnTo>
                  <a:lnTo>
                    <a:pt x="2661031" y="1201039"/>
                  </a:lnTo>
                  <a:lnTo>
                    <a:pt x="2664079" y="1206627"/>
                  </a:lnTo>
                  <a:lnTo>
                    <a:pt x="2686431" y="1194562"/>
                  </a:lnTo>
                  <a:close/>
                </a:path>
                <a:path w="3076575" h="1960879">
                  <a:moveTo>
                    <a:pt x="2699385" y="1774063"/>
                  </a:moveTo>
                  <a:lnTo>
                    <a:pt x="2676525" y="1763014"/>
                  </a:lnTo>
                  <a:lnTo>
                    <a:pt x="2673731" y="1768729"/>
                  </a:lnTo>
                  <a:lnTo>
                    <a:pt x="2696591" y="1779778"/>
                  </a:lnTo>
                  <a:lnTo>
                    <a:pt x="2699385" y="1774063"/>
                  </a:lnTo>
                  <a:close/>
                </a:path>
                <a:path w="3076575" h="1960879">
                  <a:moveTo>
                    <a:pt x="2707005" y="581660"/>
                  </a:moveTo>
                  <a:lnTo>
                    <a:pt x="2701671" y="578231"/>
                  </a:lnTo>
                  <a:lnTo>
                    <a:pt x="2687955" y="599567"/>
                  </a:lnTo>
                  <a:lnTo>
                    <a:pt x="2693289" y="602996"/>
                  </a:lnTo>
                  <a:lnTo>
                    <a:pt x="2707005" y="581660"/>
                  </a:lnTo>
                  <a:close/>
                </a:path>
                <a:path w="3076575" h="1960879">
                  <a:moveTo>
                    <a:pt x="2725547" y="1173480"/>
                  </a:moveTo>
                  <a:lnTo>
                    <a:pt x="2722626" y="1167892"/>
                  </a:lnTo>
                  <a:lnTo>
                    <a:pt x="2700147" y="1179957"/>
                  </a:lnTo>
                  <a:lnTo>
                    <a:pt x="2703195" y="1185545"/>
                  </a:lnTo>
                  <a:lnTo>
                    <a:pt x="2725547" y="1173480"/>
                  </a:lnTo>
                  <a:close/>
                </a:path>
                <a:path w="3076575" h="1960879">
                  <a:moveTo>
                    <a:pt x="2731008" y="544195"/>
                  </a:moveTo>
                  <a:lnTo>
                    <a:pt x="2725674" y="540766"/>
                  </a:lnTo>
                  <a:lnTo>
                    <a:pt x="2711958" y="562229"/>
                  </a:lnTo>
                  <a:lnTo>
                    <a:pt x="2717292" y="565658"/>
                  </a:lnTo>
                  <a:lnTo>
                    <a:pt x="2731008" y="544195"/>
                  </a:lnTo>
                  <a:close/>
                </a:path>
                <a:path w="3076575" h="1960879">
                  <a:moveTo>
                    <a:pt x="2739390" y="1793367"/>
                  </a:moveTo>
                  <a:lnTo>
                    <a:pt x="2716530" y="1782318"/>
                  </a:lnTo>
                  <a:lnTo>
                    <a:pt x="2713736" y="1788033"/>
                  </a:lnTo>
                  <a:lnTo>
                    <a:pt x="2736596" y="1799082"/>
                  </a:lnTo>
                  <a:lnTo>
                    <a:pt x="2739390" y="1793367"/>
                  </a:lnTo>
                  <a:close/>
                </a:path>
                <a:path w="3076575" h="1960879">
                  <a:moveTo>
                    <a:pt x="2755011" y="506857"/>
                  </a:moveTo>
                  <a:lnTo>
                    <a:pt x="2749677" y="503428"/>
                  </a:lnTo>
                  <a:lnTo>
                    <a:pt x="2735961" y="524764"/>
                  </a:lnTo>
                  <a:lnTo>
                    <a:pt x="2741295" y="528193"/>
                  </a:lnTo>
                  <a:lnTo>
                    <a:pt x="2755011" y="506857"/>
                  </a:lnTo>
                  <a:close/>
                </a:path>
                <a:path w="3076575" h="1960879">
                  <a:moveTo>
                    <a:pt x="2764663" y="1152525"/>
                  </a:moveTo>
                  <a:lnTo>
                    <a:pt x="2761742" y="1146937"/>
                  </a:lnTo>
                  <a:lnTo>
                    <a:pt x="2739390" y="1158875"/>
                  </a:lnTo>
                  <a:lnTo>
                    <a:pt x="2742311" y="1164463"/>
                  </a:lnTo>
                  <a:lnTo>
                    <a:pt x="2764663" y="1152525"/>
                  </a:lnTo>
                  <a:close/>
                </a:path>
                <a:path w="3076575" h="1960879">
                  <a:moveTo>
                    <a:pt x="2779014" y="469392"/>
                  </a:moveTo>
                  <a:lnTo>
                    <a:pt x="2773680" y="465963"/>
                  </a:lnTo>
                  <a:lnTo>
                    <a:pt x="2759964" y="487426"/>
                  </a:lnTo>
                  <a:lnTo>
                    <a:pt x="2765298" y="490855"/>
                  </a:lnTo>
                  <a:lnTo>
                    <a:pt x="2779014" y="469392"/>
                  </a:lnTo>
                  <a:close/>
                </a:path>
                <a:path w="3076575" h="1960879">
                  <a:moveTo>
                    <a:pt x="2779395" y="1812671"/>
                  </a:moveTo>
                  <a:lnTo>
                    <a:pt x="2756535" y="1801622"/>
                  </a:lnTo>
                  <a:lnTo>
                    <a:pt x="2753868" y="1807337"/>
                  </a:lnTo>
                  <a:lnTo>
                    <a:pt x="2776728" y="1818386"/>
                  </a:lnTo>
                  <a:lnTo>
                    <a:pt x="2779395" y="1812671"/>
                  </a:lnTo>
                  <a:close/>
                </a:path>
                <a:path w="3076575" h="1960879">
                  <a:moveTo>
                    <a:pt x="2803017" y="432054"/>
                  </a:moveTo>
                  <a:lnTo>
                    <a:pt x="2797683" y="428625"/>
                  </a:lnTo>
                  <a:lnTo>
                    <a:pt x="2783967" y="449961"/>
                  </a:lnTo>
                  <a:lnTo>
                    <a:pt x="2789301" y="453390"/>
                  </a:lnTo>
                  <a:lnTo>
                    <a:pt x="2803017" y="432054"/>
                  </a:lnTo>
                  <a:close/>
                </a:path>
                <a:path w="3076575" h="1960879">
                  <a:moveTo>
                    <a:pt x="2803906" y="1131443"/>
                  </a:moveTo>
                  <a:lnTo>
                    <a:pt x="2800858" y="1125855"/>
                  </a:lnTo>
                  <a:lnTo>
                    <a:pt x="2778506" y="1137793"/>
                  </a:lnTo>
                  <a:lnTo>
                    <a:pt x="2781427" y="1143381"/>
                  </a:lnTo>
                  <a:lnTo>
                    <a:pt x="2803906" y="1131443"/>
                  </a:lnTo>
                  <a:close/>
                </a:path>
                <a:path w="3076575" h="1960879">
                  <a:moveTo>
                    <a:pt x="2819527" y="1831975"/>
                  </a:moveTo>
                  <a:lnTo>
                    <a:pt x="2796667" y="1820926"/>
                  </a:lnTo>
                  <a:lnTo>
                    <a:pt x="2793873" y="1826641"/>
                  </a:lnTo>
                  <a:lnTo>
                    <a:pt x="2816733" y="1837690"/>
                  </a:lnTo>
                  <a:lnTo>
                    <a:pt x="2819527" y="1831975"/>
                  </a:lnTo>
                  <a:close/>
                </a:path>
                <a:path w="3076575" h="1960879">
                  <a:moveTo>
                    <a:pt x="2827020" y="394589"/>
                  </a:moveTo>
                  <a:lnTo>
                    <a:pt x="2821686" y="391160"/>
                  </a:lnTo>
                  <a:lnTo>
                    <a:pt x="2807970" y="412496"/>
                  </a:lnTo>
                  <a:lnTo>
                    <a:pt x="2813304" y="415925"/>
                  </a:lnTo>
                  <a:lnTo>
                    <a:pt x="2827020" y="394589"/>
                  </a:lnTo>
                  <a:close/>
                </a:path>
                <a:path w="3076575" h="1960879">
                  <a:moveTo>
                    <a:pt x="2843022" y="1110361"/>
                  </a:moveTo>
                  <a:lnTo>
                    <a:pt x="2839974" y="1104773"/>
                  </a:lnTo>
                  <a:lnTo>
                    <a:pt x="2817622" y="1116838"/>
                  </a:lnTo>
                  <a:lnTo>
                    <a:pt x="2820670" y="1122426"/>
                  </a:lnTo>
                  <a:lnTo>
                    <a:pt x="2843022" y="1110361"/>
                  </a:lnTo>
                  <a:close/>
                </a:path>
                <a:path w="3076575" h="1960879">
                  <a:moveTo>
                    <a:pt x="2851023" y="357124"/>
                  </a:moveTo>
                  <a:lnTo>
                    <a:pt x="2845689" y="353695"/>
                  </a:lnTo>
                  <a:lnTo>
                    <a:pt x="2831973" y="375158"/>
                  </a:lnTo>
                  <a:lnTo>
                    <a:pt x="2837307" y="378587"/>
                  </a:lnTo>
                  <a:lnTo>
                    <a:pt x="2851023" y="357124"/>
                  </a:lnTo>
                  <a:close/>
                </a:path>
                <a:path w="3076575" h="1960879">
                  <a:moveTo>
                    <a:pt x="2859532" y="1851279"/>
                  </a:moveTo>
                  <a:lnTo>
                    <a:pt x="2836672" y="1840230"/>
                  </a:lnTo>
                  <a:lnTo>
                    <a:pt x="2833878" y="1845945"/>
                  </a:lnTo>
                  <a:lnTo>
                    <a:pt x="2856738" y="1856994"/>
                  </a:lnTo>
                  <a:lnTo>
                    <a:pt x="2859532" y="1851279"/>
                  </a:lnTo>
                  <a:close/>
                </a:path>
                <a:path w="3076575" h="1960879">
                  <a:moveTo>
                    <a:pt x="2875026" y="319786"/>
                  </a:moveTo>
                  <a:lnTo>
                    <a:pt x="2869692" y="316357"/>
                  </a:lnTo>
                  <a:lnTo>
                    <a:pt x="2855976" y="337693"/>
                  </a:lnTo>
                  <a:lnTo>
                    <a:pt x="2861310" y="341122"/>
                  </a:lnTo>
                  <a:lnTo>
                    <a:pt x="2875026" y="319786"/>
                  </a:lnTo>
                  <a:close/>
                </a:path>
                <a:path w="3076575" h="1960879">
                  <a:moveTo>
                    <a:pt x="2882138" y="1089279"/>
                  </a:moveTo>
                  <a:lnTo>
                    <a:pt x="2879090" y="1083691"/>
                  </a:lnTo>
                  <a:lnTo>
                    <a:pt x="2856738" y="1095756"/>
                  </a:lnTo>
                  <a:lnTo>
                    <a:pt x="2859786" y="1101344"/>
                  </a:lnTo>
                  <a:lnTo>
                    <a:pt x="2882138" y="1089279"/>
                  </a:lnTo>
                  <a:close/>
                </a:path>
                <a:path w="3076575" h="1960879">
                  <a:moveTo>
                    <a:pt x="2899029" y="282321"/>
                  </a:moveTo>
                  <a:lnTo>
                    <a:pt x="2893695" y="278892"/>
                  </a:lnTo>
                  <a:lnTo>
                    <a:pt x="2879979" y="300355"/>
                  </a:lnTo>
                  <a:lnTo>
                    <a:pt x="2885313" y="303784"/>
                  </a:lnTo>
                  <a:lnTo>
                    <a:pt x="2899029" y="282321"/>
                  </a:lnTo>
                  <a:close/>
                </a:path>
                <a:path w="3076575" h="1960879">
                  <a:moveTo>
                    <a:pt x="2899537" y="1870583"/>
                  </a:moveTo>
                  <a:lnTo>
                    <a:pt x="2876677" y="1859534"/>
                  </a:lnTo>
                  <a:lnTo>
                    <a:pt x="2873883" y="1865249"/>
                  </a:lnTo>
                  <a:lnTo>
                    <a:pt x="2896743" y="1876298"/>
                  </a:lnTo>
                  <a:lnTo>
                    <a:pt x="2899537" y="1870583"/>
                  </a:lnTo>
                  <a:close/>
                </a:path>
                <a:path w="3076575" h="1960879">
                  <a:moveTo>
                    <a:pt x="2921254" y="1068197"/>
                  </a:moveTo>
                  <a:lnTo>
                    <a:pt x="2918206" y="1062609"/>
                  </a:lnTo>
                  <a:lnTo>
                    <a:pt x="2895854" y="1074674"/>
                  </a:lnTo>
                  <a:lnTo>
                    <a:pt x="2898902" y="1080262"/>
                  </a:lnTo>
                  <a:lnTo>
                    <a:pt x="2921254" y="1068197"/>
                  </a:lnTo>
                  <a:close/>
                </a:path>
                <a:path w="3076575" h="1960879">
                  <a:moveTo>
                    <a:pt x="2923032" y="244983"/>
                  </a:moveTo>
                  <a:lnTo>
                    <a:pt x="2917698" y="241554"/>
                  </a:lnTo>
                  <a:lnTo>
                    <a:pt x="2903982" y="262890"/>
                  </a:lnTo>
                  <a:lnTo>
                    <a:pt x="2909316" y="266319"/>
                  </a:lnTo>
                  <a:lnTo>
                    <a:pt x="2923032" y="244983"/>
                  </a:lnTo>
                  <a:close/>
                </a:path>
                <a:path w="3076575" h="1960879">
                  <a:moveTo>
                    <a:pt x="2939542" y="1889887"/>
                  </a:moveTo>
                  <a:lnTo>
                    <a:pt x="2916682" y="1878838"/>
                  </a:lnTo>
                  <a:lnTo>
                    <a:pt x="2914015" y="1884553"/>
                  </a:lnTo>
                  <a:lnTo>
                    <a:pt x="2936875" y="1895602"/>
                  </a:lnTo>
                  <a:lnTo>
                    <a:pt x="2939542" y="1889887"/>
                  </a:lnTo>
                  <a:close/>
                </a:path>
                <a:path w="3076575" h="1960879">
                  <a:moveTo>
                    <a:pt x="2947035" y="207518"/>
                  </a:moveTo>
                  <a:lnTo>
                    <a:pt x="2941701" y="204089"/>
                  </a:lnTo>
                  <a:lnTo>
                    <a:pt x="2927985" y="225425"/>
                  </a:lnTo>
                  <a:lnTo>
                    <a:pt x="2933319" y="228854"/>
                  </a:lnTo>
                  <a:lnTo>
                    <a:pt x="2947035" y="207518"/>
                  </a:lnTo>
                  <a:close/>
                </a:path>
                <a:path w="3076575" h="1960879">
                  <a:moveTo>
                    <a:pt x="2960370" y="1047115"/>
                  </a:moveTo>
                  <a:lnTo>
                    <a:pt x="2957449" y="1041527"/>
                  </a:lnTo>
                  <a:lnTo>
                    <a:pt x="2935097" y="1053592"/>
                  </a:lnTo>
                  <a:lnTo>
                    <a:pt x="2938018" y="1059180"/>
                  </a:lnTo>
                  <a:lnTo>
                    <a:pt x="2960370" y="1047115"/>
                  </a:lnTo>
                  <a:close/>
                </a:path>
                <a:path w="3076575" h="1960879">
                  <a:moveTo>
                    <a:pt x="2971038" y="170053"/>
                  </a:moveTo>
                  <a:lnTo>
                    <a:pt x="2965704" y="166624"/>
                  </a:lnTo>
                  <a:lnTo>
                    <a:pt x="2951988" y="188087"/>
                  </a:lnTo>
                  <a:lnTo>
                    <a:pt x="2957322" y="191516"/>
                  </a:lnTo>
                  <a:lnTo>
                    <a:pt x="2971038" y="170053"/>
                  </a:lnTo>
                  <a:close/>
                </a:path>
                <a:path w="3076575" h="1960879">
                  <a:moveTo>
                    <a:pt x="2979674" y="1909191"/>
                  </a:moveTo>
                  <a:lnTo>
                    <a:pt x="2956814" y="1898142"/>
                  </a:lnTo>
                  <a:lnTo>
                    <a:pt x="2954020" y="1903857"/>
                  </a:lnTo>
                  <a:lnTo>
                    <a:pt x="2976880" y="1914906"/>
                  </a:lnTo>
                  <a:lnTo>
                    <a:pt x="2979674" y="1909191"/>
                  </a:lnTo>
                  <a:close/>
                </a:path>
                <a:path w="3076575" h="1960879">
                  <a:moveTo>
                    <a:pt x="2995041" y="132715"/>
                  </a:moveTo>
                  <a:lnTo>
                    <a:pt x="2989707" y="129286"/>
                  </a:lnTo>
                  <a:lnTo>
                    <a:pt x="2975991" y="150622"/>
                  </a:lnTo>
                  <a:lnTo>
                    <a:pt x="2981325" y="154051"/>
                  </a:lnTo>
                  <a:lnTo>
                    <a:pt x="2995041" y="132715"/>
                  </a:lnTo>
                  <a:close/>
                </a:path>
                <a:path w="3076575" h="1960879">
                  <a:moveTo>
                    <a:pt x="2999613" y="1026033"/>
                  </a:moveTo>
                  <a:lnTo>
                    <a:pt x="2996565" y="1020445"/>
                  </a:lnTo>
                  <a:lnTo>
                    <a:pt x="2974213" y="1032510"/>
                  </a:lnTo>
                  <a:lnTo>
                    <a:pt x="2977134" y="1038098"/>
                  </a:lnTo>
                  <a:lnTo>
                    <a:pt x="2999613" y="1026033"/>
                  </a:lnTo>
                  <a:close/>
                </a:path>
                <a:path w="3076575" h="1960879">
                  <a:moveTo>
                    <a:pt x="3019044" y="95250"/>
                  </a:moveTo>
                  <a:lnTo>
                    <a:pt x="3013710" y="91821"/>
                  </a:lnTo>
                  <a:lnTo>
                    <a:pt x="2999994" y="113284"/>
                  </a:lnTo>
                  <a:lnTo>
                    <a:pt x="3005328" y="116713"/>
                  </a:lnTo>
                  <a:lnTo>
                    <a:pt x="3019044" y="95250"/>
                  </a:lnTo>
                  <a:close/>
                </a:path>
                <a:path w="3076575" h="1960879">
                  <a:moveTo>
                    <a:pt x="3076321" y="1959356"/>
                  </a:moveTo>
                  <a:lnTo>
                    <a:pt x="3056902" y="1934210"/>
                  </a:lnTo>
                  <a:lnTo>
                    <a:pt x="3024251" y="1891919"/>
                  </a:lnTo>
                  <a:lnTo>
                    <a:pt x="3009150" y="1923161"/>
                  </a:lnTo>
                  <a:lnTo>
                    <a:pt x="3009049" y="1923364"/>
                  </a:lnTo>
                  <a:lnTo>
                    <a:pt x="2996819" y="1917446"/>
                  </a:lnTo>
                  <a:lnTo>
                    <a:pt x="2994025" y="1923161"/>
                  </a:lnTo>
                  <a:lnTo>
                    <a:pt x="3006280" y="1929091"/>
                  </a:lnTo>
                  <a:lnTo>
                    <a:pt x="2991104" y="1960499"/>
                  </a:lnTo>
                  <a:lnTo>
                    <a:pt x="3076321" y="1959356"/>
                  </a:lnTo>
                  <a:close/>
                </a:path>
                <a:path w="3076575" h="1960879">
                  <a:moveTo>
                    <a:pt x="3076321" y="981202"/>
                  </a:moveTo>
                  <a:lnTo>
                    <a:pt x="2991104" y="983742"/>
                  </a:lnTo>
                  <a:lnTo>
                    <a:pt x="3027299" y="1050798"/>
                  </a:lnTo>
                  <a:lnTo>
                    <a:pt x="3051086" y="1017016"/>
                  </a:lnTo>
                  <a:lnTo>
                    <a:pt x="3057169" y="1008380"/>
                  </a:lnTo>
                  <a:lnTo>
                    <a:pt x="3076321" y="981202"/>
                  </a:lnTo>
                  <a:close/>
                </a:path>
                <a:path w="3076575" h="1960879">
                  <a:moveTo>
                    <a:pt x="3076321" y="0"/>
                  </a:moveTo>
                  <a:lnTo>
                    <a:pt x="3003042" y="43688"/>
                  </a:lnTo>
                  <a:lnTo>
                    <a:pt x="3032493" y="62598"/>
                  </a:lnTo>
                  <a:lnTo>
                    <a:pt x="3023997" y="75819"/>
                  </a:lnTo>
                  <a:lnTo>
                    <a:pt x="3029331" y="79248"/>
                  </a:lnTo>
                  <a:lnTo>
                    <a:pt x="3037827" y="66014"/>
                  </a:lnTo>
                  <a:lnTo>
                    <a:pt x="3067177" y="84836"/>
                  </a:lnTo>
                  <a:lnTo>
                    <a:pt x="3070441" y="54483"/>
                  </a:lnTo>
                  <a:lnTo>
                    <a:pt x="307632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014851" y="2433700"/>
              <a:ext cx="2162175" cy="695325"/>
            </a:xfrm>
            <a:custGeom>
              <a:avLst/>
              <a:gdLst/>
              <a:ahLst/>
              <a:cxnLst/>
              <a:rect l="l" t="t" r="r" b="b"/>
              <a:pathLst>
                <a:path w="2162175" h="695325">
                  <a:moveTo>
                    <a:pt x="2046224" y="0"/>
                  </a:moveTo>
                  <a:lnTo>
                    <a:pt x="115824" y="0"/>
                  </a:lnTo>
                  <a:lnTo>
                    <a:pt x="70723" y="9096"/>
                  </a:lnTo>
                  <a:lnTo>
                    <a:pt x="33909" y="33909"/>
                  </a:lnTo>
                  <a:lnTo>
                    <a:pt x="9096" y="70723"/>
                  </a:lnTo>
                  <a:lnTo>
                    <a:pt x="0" y="115824"/>
                  </a:lnTo>
                  <a:lnTo>
                    <a:pt x="0" y="579374"/>
                  </a:lnTo>
                  <a:lnTo>
                    <a:pt x="9096" y="624494"/>
                  </a:lnTo>
                  <a:lnTo>
                    <a:pt x="33909" y="661352"/>
                  </a:lnTo>
                  <a:lnTo>
                    <a:pt x="70723" y="686208"/>
                  </a:lnTo>
                  <a:lnTo>
                    <a:pt x="115824" y="695325"/>
                  </a:lnTo>
                  <a:lnTo>
                    <a:pt x="2046224" y="695325"/>
                  </a:lnTo>
                  <a:lnTo>
                    <a:pt x="2091344" y="686208"/>
                  </a:lnTo>
                  <a:lnTo>
                    <a:pt x="2128202" y="661352"/>
                  </a:lnTo>
                  <a:lnTo>
                    <a:pt x="2153058" y="624494"/>
                  </a:lnTo>
                  <a:lnTo>
                    <a:pt x="2162175" y="579374"/>
                  </a:lnTo>
                  <a:lnTo>
                    <a:pt x="2162175" y="115824"/>
                  </a:lnTo>
                  <a:lnTo>
                    <a:pt x="2153058" y="70723"/>
                  </a:lnTo>
                  <a:lnTo>
                    <a:pt x="2128202" y="33909"/>
                  </a:lnTo>
                  <a:lnTo>
                    <a:pt x="2091344" y="9096"/>
                  </a:lnTo>
                  <a:lnTo>
                    <a:pt x="2046224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014851" y="2433700"/>
              <a:ext cx="2162175" cy="695325"/>
            </a:xfrm>
            <a:custGeom>
              <a:avLst/>
              <a:gdLst/>
              <a:ahLst/>
              <a:cxnLst/>
              <a:rect l="l" t="t" r="r" b="b"/>
              <a:pathLst>
                <a:path w="2162175" h="695325">
                  <a:moveTo>
                    <a:pt x="0" y="115824"/>
                  </a:moveTo>
                  <a:lnTo>
                    <a:pt x="9096" y="70723"/>
                  </a:lnTo>
                  <a:lnTo>
                    <a:pt x="33909" y="33909"/>
                  </a:lnTo>
                  <a:lnTo>
                    <a:pt x="70723" y="9096"/>
                  </a:lnTo>
                  <a:lnTo>
                    <a:pt x="115824" y="0"/>
                  </a:lnTo>
                  <a:lnTo>
                    <a:pt x="2046224" y="0"/>
                  </a:lnTo>
                  <a:lnTo>
                    <a:pt x="2091344" y="9096"/>
                  </a:lnTo>
                  <a:lnTo>
                    <a:pt x="2128202" y="33909"/>
                  </a:lnTo>
                  <a:lnTo>
                    <a:pt x="2153058" y="70723"/>
                  </a:lnTo>
                  <a:lnTo>
                    <a:pt x="2162175" y="115824"/>
                  </a:lnTo>
                  <a:lnTo>
                    <a:pt x="2162175" y="579374"/>
                  </a:lnTo>
                  <a:lnTo>
                    <a:pt x="2153058" y="624494"/>
                  </a:lnTo>
                  <a:lnTo>
                    <a:pt x="2128202" y="661352"/>
                  </a:lnTo>
                  <a:lnTo>
                    <a:pt x="2091344" y="686208"/>
                  </a:lnTo>
                  <a:lnTo>
                    <a:pt x="2046224" y="695325"/>
                  </a:lnTo>
                  <a:lnTo>
                    <a:pt x="115824" y="695325"/>
                  </a:lnTo>
                  <a:lnTo>
                    <a:pt x="70723" y="686208"/>
                  </a:lnTo>
                  <a:lnTo>
                    <a:pt x="33909" y="661352"/>
                  </a:lnTo>
                  <a:lnTo>
                    <a:pt x="9096" y="624494"/>
                  </a:lnTo>
                  <a:lnTo>
                    <a:pt x="0" y="579374"/>
                  </a:lnTo>
                  <a:lnTo>
                    <a:pt x="0" y="11582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936625" y="3107372"/>
            <a:ext cx="1741170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2700" marR="5080" indent="508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Services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can </a:t>
            </a:r>
            <a:r>
              <a:rPr dirty="0" sz="2000">
                <a:latin typeface="Calibri"/>
                <a:cs typeface="Calibri"/>
              </a:rPr>
              <a:t>perform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Internal </a:t>
            </a:r>
            <a:r>
              <a:rPr dirty="0" sz="2000">
                <a:latin typeface="Calibri"/>
                <a:cs typeface="Calibri"/>
              </a:rPr>
              <a:t>load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balancing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5" name="object 15" descr=""/>
          <p:cNvSpPr txBox="1"/>
          <p:nvPr/>
        </p:nvSpPr>
        <p:spPr>
          <a:xfrm>
            <a:off x="3941826" y="4046601"/>
            <a:ext cx="2403475" cy="555625"/>
          </a:xfrm>
          <a:prstGeom prst="rect">
            <a:avLst/>
          </a:prstGeom>
          <a:solidFill>
            <a:srgbClr val="000000"/>
          </a:solidFill>
          <a:ln w="3175">
            <a:solidFill>
              <a:srgbClr val="000000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8770">
              <a:lnSpc>
                <a:spcPct val="100000"/>
              </a:lnSpc>
              <a:spcBef>
                <a:spcPts val="24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selector:</a:t>
            </a:r>
            <a:endParaRPr sz="1550">
              <a:latin typeface="Consolas"/>
              <a:cs typeface="Consolas"/>
            </a:endParaRPr>
          </a:p>
          <a:p>
            <a:pPr marL="541020">
              <a:lnSpc>
                <a:spcPct val="100000"/>
              </a:lnSpc>
              <a:spcBef>
                <a:spcPts val="9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app:</a:t>
            </a:r>
            <a:r>
              <a:rPr dirty="0" sz="1550" spc="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myapp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414265" y="2513647"/>
            <a:ext cx="1357630" cy="51371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3825" marR="5080" indent="-111760">
              <a:lnSpc>
                <a:spcPct val="104900"/>
              </a:lnSpc>
              <a:spcBef>
                <a:spcPts val="3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Service</a:t>
            </a:r>
            <a:r>
              <a:rPr dirty="0" sz="1550" spc="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IP</a:t>
            </a:r>
            <a:r>
              <a:rPr dirty="0" sz="1550" spc="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50">
                <a:solidFill>
                  <a:srgbClr val="FFFFFF"/>
                </a:solidFill>
                <a:latin typeface="Consolas"/>
                <a:cs typeface="Consolas"/>
              </a:rPr>
              <a:t>/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Cluster</a:t>
            </a:r>
            <a:r>
              <a:rPr dirty="0" sz="1550" spc="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5">
                <a:solidFill>
                  <a:srgbClr val="FFFFFF"/>
                </a:solidFill>
                <a:latin typeface="Consolas"/>
                <a:cs typeface="Consolas"/>
              </a:rPr>
              <a:t>IP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0152126" y="1570100"/>
            <a:ext cx="1936750" cy="546100"/>
          </a:xfrm>
          <a:prstGeom prst="rect">
            <a:avLst/>
          </a:prstGeom>
          <a:solidFill>
            <a:srgbClr val="000000"/>
          </a:solidFill>
          <a:ln w="3175">
            <a:solidFill>
              <a:srgbClr val="000000"/>
            </a:solidFill>
          </a:ln>
        </p:spPr>
        <p:txBody>
          <a:bodyPr wrap="square" lIns="0" tIns="21590" rIns="0" bIns="0" rtlCol="0" vert="horz">
            <a:spAutoFit/>
          </a:bodyPr>
          <a:lstStyle/>
          <a:p>
            <a:pPr marL="320675">
              <a:lnSpc>
                <a:spcPct val="100000"/>
              </a:lnSpc>
              <a:spcBef>
                <a:spcPts val="17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labels:</a:t>
            </a:r>
            <a:endParaRPr sz="1550">
              <a:latin typeface="Consolas"/>
              <a:cs typeface="Consolas"/>
            </a:endParaRPr>
          </a:p>
          <a:p>
            <a:pPr marL="542925">
              <a:lnSpc>
                <a:spcPct val="100000"/>
              </a:lnSpc>
              <a:spcBef>
                <a:spcPts val="9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app:</a:t>
            </a:r>
            <a:r>
              <a:rPr dirty="0" sz="1550" spc="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myapp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0133076" y="2532126"/>
            <a:ext cx="1946275" cy="555625"/>
          </a:xfrm>
          <a:prstGeom prst="rect">
            <a:avLst/>
          </a:prstGeom>
          <a:solidFill>
            <a:srgbClr val="000000"/>
          </a:solidFill>
          <a:ln w="3175">
            <a:solidFill>
              <a:srgbClr val="000000"/>
            </a:solidFill>
          </a:ln>
        </p:spPr>
        <p:txBody>
          <a:bodyPr wrap="square" lIns="0" tIns="29209" rIns="0" bIns="0" rtlCol="0" vert="horz">
            <a:spAutoFit/>
          </a:bodyPr>
          <a:lstStyle/>
          <a:p>
            <a:pPr marL="321310">
              <a:lnSpc>
                <a:spcPct val="100000"/>
              </a:lnSpc>
              <a:spcBef>
                <a:spcPts val="229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labels:</a:t>
            </a:r>
            <a:endParaRPr sz="1550">
              <a:latin typeface="Consolas"/>
              <a:cs typeface="Consolas"/>
            </a:endParaRPr>
          </a:p>
          <a:p>
            <a:pPr marL="543560">
              <a:lnSpc>
                <a:spcPct val="100000"/>
              </a:lnSpc>
              <a:spcBef>
                <a:spcPts val="90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app:</a:t>
            </a:r>
            <a:r>
              <a:rPr dirty="0" sz="1550" spc="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myapp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133076" y="3560826"/>
            <a:ext cx="1946275" cy="555625"/>
          </a:xfrm>
          <a:prstGeom prst="rect">
            <a:avLst/>
          </a:prstGeom>
          <a:solidFill>
            <a:srgbClr val="000000"/>
          </a:solidFill>
          <a:ln w="3175">
            <a:solidFill>
              <a:srgbClr val="000000"/>
            </a:solidFill>
          </a:ln>
        </p:spPr>
        <p:txBody>
          <a:bodyPr wrap="square" lIns="0" tIns="29209" rIns="0" bIns="0" rtlCol="0" vert="horz">
            <a:spAutoFit/>
          </a:bodyPr>
          <a:lstStyle/>
          <a:p>
            <a:pPr marL="321310">
              <a:lnSpc>
                <a:spcPct val="100000"/>
              </a:lnSpc>
              <a:spcBef>
                <a:spcPts val="229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labels:</a:t>
            </a:r>
            <a:endParaRPr sz="1550">
              <a:latin typeface="Consolas"/>
              <a:cs typeface="Consolas"/>
            </a:endParaRPr>
          </a:p>
          <a:p>
            <a:pPr marL="543560">
              <a:lnSpc>
                <a:spcPct val="100000"/>
              </a:lnSpc>
              <a:spcBef>
                <a:spcPts val="9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app:</a:t>
            </a:r>
            <a:r>
              <a:rPr dirty="0" sz="1550" spc="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myapp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0152126" y="4618101"/>
            <a:ext cx="1936750" cy="555625"/>
          </a:xfrm>
          <a:prstGeom prst="rect">
            <a:avLst/>
          </a:prstGeom>
          <a:solidFill>
            <a:srgbClr val="000000"/>
          </a:solidFill>
          <a:ln w="3175">
            <a:solidFill>
              <a:srgbClr val="000000"/>
            </a:solidFill>
          </a:ln>
        </p:spPr>
        <p:txBody>
          <a:bodyPr wrap="square" lIns="0" tIns="18415" rIns="0" bIns="0" rtlCol="0" vert="horz">
            <a:spAutoFit/>
          </a:bodyPr>
          <a:lstStyle/>
          <a:p>
            <a:pPr marL="542925" marR="389890" indent="-222885">
              <a:lnSpc>
                <a:spcPct val="105000"/>
              </a:lnSpc>
              <a:spcBef>
                <a:spcPts val="145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labels: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env:</a:t>
            </a:r>
            <a:r>
              <a:rPr dirty="0" sz="1550" spc="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Consolas"/>
                <a:cs typeface="Consolas"/>
              </a:rPr>
              <a:t>prod</a:t>
            </a:r>
            <a:endParaRPr sz="15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3395" y="2188464"/>
            <a:ext cx="8674735" cy="24707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2606040" marR="5080" indent="-2593975">
              <a:lnSpc>
                <a:spcPct val="100099"/>
              </a:lnSpc>
              <a:spcBef>
                <a:spcPts val="125"/>
              </a:spcBef>
            </a:pPr>
            <a:r>
              <a:rPr dirty="0" sz="8000" spc="-370" b="1">
                <a:solidFill>
                  <a:srgbClr val="FFFFFF"/>
                </a:solidFill>
                <a:latin typeface="Tahoma"/>
                <a:cs typeface="Tahoma"/>
              </a:rPr>
              <a:t>Benefits</a:t>
            </a:r>
            <a:r>
              <a:rPr dirty="0" sz="8000" spc="-7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000" spc="-260" b="1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8000" spc="-7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000" spc="-360" b="1">
                <a:solidFill>
                  <a:srgbClr val="FFFFFF"/>
                </a:solidFill>
                <a:latin typeface="Tahoma"/>
                <a:cs typeface="Tahoma"/>
              </a:rPr>
              <a:t>Service </a:t>
            </a:r>
            <a:r>
              <a:rPr dirty="0" sz="8000" spc="-490" b="1">
                <a:solidFill>
                  <a:srgbClr val="FFFFFF"/>
                </a:solidFill>
                <a:latin typeface="Tahoma"/>
                <a:cs typeface="Tahoma"/>
              </a:rPr>
              <a:t>Objects</a:t>
            </a:r>
            <a:endParaRPr sz="8000">
              <a:latin typeface="Tahoma"/>
              <a:cs typeface="Tahoma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918335">
              <a:lnSpc>
                <a:spcPct val="100000"/>
              </a:lnSpc>
              <a:spcBef>
                <a:spcPts val="130"/>
              </a:spcBef>
            </a:pPr>
            <a:r>
              <a:rPr dirty="0" spc="-165" b="1">
                <a:latin typeface="Tahoma"/>
                <a:cs typeface="Tahoma"/>
              </a:rPr>
              <a:t>Benefits</a:t>
            </a:r>
            <a:r>
              <a:rPr dirty="0" spc="-285" b="1">
                <a:latin typeface="Tahoma"/>
                <a:cs typeface="Tahoma"/>
              </a:rPr>
              <a:t> </a:t>
            </a:r>
            <a:r>
              <a:rPr dirty="0" spc="-130" b="1">
                <a:latin typeface="Tahoma"/>
                <a:cs typeface="Tahoma"/>
              </a:rPr>
              <a:t>of</a:t>
            </a:r>
            <a:r>
              <a:rPr dirty="0" spc="-260" b="1">
                <a:latin typeface="Tahoma"/>
                <a:cs typeface="Tahoma"/>
              </a:rPr>
              <a:t> </a:t>
            </a:r>
            <a:r>
              <a:rPr dirty="0" spc="-160" b="1">
                <a:latin typeface="Tahoma"/>
                <a:cs typeface="Tahoma"/>
              </a:rPr>
              <a:t>Service</a:t>
            </a:r>
            <a:r>
              <a:rPr dirty="0" spc="-285" b="1">
                <a:latin typeface="Tahoma"/>
                <a:cs typeface="Tahoma"/>
              </a:rPr>
              <a:t> </a:t>
            </a:r>
            <a:r>
              <a:rPr dirty="0" spc="-180" b="1">
                <a:latin typeface="Tahoma"/>
                <a:cs typeface="Tahoma"/>
              </a:rPr>
              <a:t>Objects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438338" y="2162238"/>
            <a:ext cx="2514600" cy="2971800"/>
            <a:chOff x="1438338" y="2162238"/>
            <a:chExt cx="2514600" cy="2971800"/>
          </a:xfrm>
        </p:grpSpPr>
        <p:sp>
          <p:nvSpPr>
            <p:cNvPr id="4" name="object 4" descr=""/>
            <p:cNvSpPr/>
            <p:nvPr/>
          </p:nvSpPr>
          <p:spPr>
            <a:xfrm>
              <a:off x="1452625" y="2176526"/>
              <a:ext cx="2486025" cy="2943225"/>
            </a:xfrm>
            <a:custGeom>
              <a:avLst/>
              <a:gdLst/>
              <a:ahLst/>
              <a:cxnLst/>
              <a:rect l="l" t="t" r="r" b="b"/>
              <a:pathLst>
                <a:path w="2486025" h="2943225">
                  <a:moveTo>
                    <a:pt x="0" y="129032"/>
                  </a:moveTo>
                  <a:lnTo>
                    <a:pt x="10142" y="78813"/>
                  </a:lnTo>
                  <a:lnTo>
                    <a:pt x="37798" y="37798"/>
                  </a:lnTo>
                  <a:lnTo>
                    <a:pt x="78813" y="10142"/>
                  </a:lnTo>
                  <a:lnTo>
                    <a:pt x="129032" y="0"/>
                  </a:lnTo>
                  <a:lnTo>
                    <a:pt x="2356866" y="0"/>
                  </a:lnTo>
                  <a:lnTo>
                    <a:pt x="2407104" y="10142"/>
                  </a:lnTo>
                  <a:lnTo>
                    <a:pt x="2448163" y="37798"/>
                  </a:lnTo>
                  <a:lnTo>
                    <a:pt x="2475863" y="78813"/>
                  </a:lnTo>
                  <a:lnTo>
                    <a:pt x="2486025" y="129032"/>
                  </a:lnTo>
                  <a:lnTo>
                    <a:pt x="2486025" y="2814066"/>
                  </a:lnTo>
                  <a:lnTo>
                    <a:pt x="2475863" y="2864284"/>
                  </a:lnTo>
                  <a:lnTo>
                    <a:pt x="2448163" y="2905299"/>
                  </a:lnTo>
                  <a:lnTo>
                    <a:pt x="2407104" y="2932955"/>
                  </a:lnTo>
                  <a:lnTo>
                    <a:pt x="2356866" y="2943098"/>
                  </a:lnTo>
                  <a:lnTo>
                    <a:pt x="129032" y="2943098"/>
                  </a:lnTo>
                  <a:lnTo>
                    <a:pt x="78813" y="2932955"/>
                  </a:lnTo>
                  <a:lnTo>
                    <a:pt x="37798" y="2905299"/>
                  </a:lnTo>
                  <a:lnTo>
                    <a:pt x="10142" y="2864284"/>
                  </a:lnTo>
                  <a:lnTo>
                    <a:pt x="0" y="2814066"/>
                  </a:lnTo>
                  <a:lnTo>
                    <a:pt x="0" y="129032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1674" y="2724150"/>
              <a:ext cx="1438275" cy="1438275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2056764" y="4668456"/>
            <a:ext cx="125857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Decoupling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848288" y="2162238"/>
            <a:ext cx="2505075" cy="2971800"/>
            <a:chOff x="4848288" y="2162238"/>
            <a:chExt cx="2505075" cy="297180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41620" y="2792151"/>
              <a:ext cx="1108758" cy="1273697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862576" y="2176526"/>
              <a:ext cx="2476500" cy="2943225"/>
            </a:xfrm>
            <a:custGeom>
              <a:avLst/>
              <a:gdLst/>
              <a:ahLst/>
              <a:cxnLst/>
              <a:rect l="l" t="t" r="r" b="b"/>
              <a:pathLst>
                <a:path w="2476500" h="2943225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2347849" y="0"/>
                  </a:lnTo>
                  <a:lnTo>
                    <a:pt x="2397900" y="10098"/>
                  </a:lnTo>
                  <a:lnTo>
                    <a:pt x="2438796" y="37639"/>
                  </a:lnTo>
                  <a:lnTo>
                    <a:pt x="2466381" y="78491"/>
                  </a:lnTo>
                  <a:lnTo>
                    <a:pt x="2476500" y="128524"/>
                  </a:lnTo>
                  <a:lnTo>
                    <a:pt x="2476500" y="2814574"/>
                  </a:lnTo>
                  <a:lnTo>
                    <a:pt x="2466381" y="2864606"/>
                  </a:lnTo>
                  <a:lnTo>
                    <a:pt x="2438796" y="2905458"/>
                  </a:lnTo>
                  <a:lnTo>
                    <a:pt x="2397900" y="2932999"/>
                  </a:lnTo>
                  <a:lnTo>
                    <a:pt x="2347849" y="2943098"/>
                  </a:lnTo>
                  <a:lnTo>
                    <a:pt x="128524" y="2943098"/>
                  </a:lnTo>
                  <a:lnTo>
                    <a:pt x="78491" y="2932999"/>
                  </a:lnTo>
                  <a:lnTo>
                    <a:pt x="37639" y="2905458"/>
                  </a:lnTo>
                  <a:lnTo>
                    <a:pt x="10098" y="2864606"/>
                  </a:lnTo>
                  <a:lnTo>
                    <a:pt x="0" y="2814574"/>
                  </a:lnTo>
                  <a:lnTo>
                    <a:pt x="0" y="128524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5514340" y="4668456"/>
            <a:ext cx="116205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Scalability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8248713" y="2162238"/>
            <a:ext cx="2514600" cy="2971800"/>
            <a:chOff x="8248713" y="2162238"/>
            <a:chExt cx="2514600" cy="2971800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5875" y="2985354"/>
              <a:ext cx="1190625" cy="915865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8263001" y="2176526"/>
              <a:ext cx="2486025" cy="2943225"/>
            </a:xfrm>
            <a:custGeom>
              <a:avLst/>
              <a:gdLst/>
              <a:ahLst/>
              <a:cxnLst/>
              <a:rect l="l" t="t" r="r" b="b"/>
              <a:pathLst>
                <a:path w="2486025" h="2943225">
                  <a:moveTo>
                    <a:pt x="0" y="129032"/>
                  </a:moveTo>
                  <a:lnTo>
                    <a:pt x="10142" y="78813"/>
                  </a:lnTo>
                  <a:lnTo>
                    <a:pt x="37798" y="37798"/>
                  </a:lnTo>
                  <a:lnTo>
                    <a:pt x="78813" y="10142"/>
                  </a:lnTo>
                  <a:lnTo>
                    <a:pt x="129031" y="0"/>
                  </a:lnTo>
                  <a:lnTo>
                    <a:pt x="2356866" y="0"/>
                  </a:lnTo>
                  <a:lnTo>
                    <a:pt x="2407104" y="10142"/>
                  </a:lnTo>
                  <a:lnTo>
                    <a:pt x="2448163" y="37798"/>
                  </a:lnTo>
                  <a:lnTo>
                    <a:pt x="2475863" y="78813"/>
                  </a:lnTo>
                  <a:lnTo>
                    <a:pt x="2486025" y="129032"/>
                  </a:lnTo>
                  <a:lnTo>
                    <a:pt x="2486025" y="2814066"/>
                  </a:lnTo>
                  <a:lnTo>
                    <a:pt x="2475863" y="2864284"/>
                  </a:lnTo>
                  <a:lnTo>
                    <a:pt x="2448163" y="2905299"/>
                  </a:lnTo>
                  <a:lnTo>
                    <a:pt x="2407104" y="2932955"/>
                  </a:lnTo>
                  <a:lnTo>
                    <a:pt x="2356866" y="2943098"/>
                  </a:lnTo>
                  <a:lnTo>
                    <a:pt x="129031" y="2943098"/>
                  </a:lnTo>
                  <a:lnTo>
                    <a:pt x="78813" y="2932955"/>
                  </a:lnTo>
                  <a:lnTo>
                    <a:pt x="37798" y="2905299"/>
                  </a:lnTo>
                  <a:lnTo>
                    <a:pt x="10142" y="2864284"/>
                  </a:lnTo>
                  <a:lnTo>
                    <a:pt x="0" y="2814066"/>
                  </a:lnTo>
                  <a:lnTo>
                    <a:pt x="0" y="129032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9036304" y="4668456"/>
            <a:ext cx="93408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Stability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1201" y="2804794"/>
            <a:ext cx="416242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590" b="1">
                <a:solidFill>
                  <a:srgbClr val="FFFFFF"/>
                </a:solidFill>
                <a:latin typeface="Tahoma"/>
                <a:cs typeface="Tahoma"/>
              </a:rPr>
              <a:t>ClusterIP</a:t>
            </a:r>
            <a:endParaRPr sz="8000">
              <a:latin typeface="Tahoma"/>
              <a:cs typeface="Tahoma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966210">
              <a:lnSpc>
                <a:spcPct val="100000"/>
              </a:lnSpc>
              <a:spcBef>
                <a:spcPts val="130"/>
              </a:spcBef>
            </a:pPr>
            <a:r>
              <a:rPr dirty="0" spc="-285" b="1">
                <a:latin typeface="Tahoma"/>
                <a:cs typeface="Tahoma"/>
              </a:rPr>
              <a:t>ClusterIP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15009" y="1172781"/>
            <a:ext cx="103790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Expose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applications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exclusively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other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within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same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cluster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internal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communication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438338" y="2333688"/>
            <a:ext cx="2514600" cy="2971800"/>
            <a:chOff x="1438338" y="2333688"/>
            <a:chExt cx="2514600" cy="2971800"/>
          </a:xfrm>
        </p:grpSpPr>
        <p:sp>
          <p:nvSpPr>
            <p:cNvPr id="5" name="object 5" descr=""/>
            <p:cNvSpPr/>
            <p:nvPr/>
          </p:nvSpPr>
          <p:spPr>
            <a:xfrm>
              <a:off x="1452625" y="2347976"/>
              <a:ext cx="2486025" cy="2943225"/>
            </a:xfrm>
            <a:custGeom>
              <a:avLst/>
              <a:gdLst/>
              <a:ahLst/>
              <a:cxnLst/>
              <a:rect l="l" t="t" r="r" b="b"/>
              <a:pathLst>
                <a:path w="2486025" h="2943225">
                  <a:moveTo>
                    <a:pt x="0" y="129032"/>
                  </a:moveTo>
                  <a:lnTo>
                    <a:pt x="10142" y="78813"/>
                  </a:lnTo>
                  <a:lnTo>
                    <a:pt x="37798" y="37798"/>
                  </a:lnTo>
                  <a:lnTo>
                    <a:pt x="78813" y="10142"/>
                  </a:lnTo>
                  <a:lnTo>
                    <a:pt x="129032" y="0"/>
                  </a:lnTo>
                  <a:lnTo>
                    <a:pt x="2356866" y="0"/>
                  </a:lnTo>
                  <a:lnTo>
                    <a:pt x="2407104" y="10142"/>
                  </a:lnTo>
                  <a:lnTo>
                    <a:pt x="2448163" y="37798"/>
                  </a:lnTo>
                  <a:lnTo>
                    <a:pt x="2475863" y="78813"/>
                  </a:lnTo>
                  <a:lnTo>
                    <a:pt x="2486025" y="129032"/>
                  </a:lnTo>
                  <a:lnTo>
                    <a:pt x="2486025" y="2814066"/>
                  </a:lnTo>
                  <a:lnTo>
                    <a:pt x="2475863" y="2864304"/>
                  </a:lnTo>
                  <a:lnTo>
                    <a:pt x="2448163" y="2905363"/>
                  </a:lnTo>
                  <a:lnTo>
                    <a:pt x="2407104" y="2933063"/>
                  </a:lnTo>
                  <a:lnTo>
                    <a:pt x="2356866" y="2943225"/>
                  </a:lnTo>
                  <a:lnTo>
                    <a:pt x="129032" y="2943225"/>
                  </a:lnTo>
                  <a:lnTo>
                    <a:pt x="78813" y="2933063"/>
                  </a:lnTo>
                  <a:lnTo>
                    <a:pt x="37798" y="2905363"/>
                  </a:lnTo>
                  <a:lnTo>
                    <a:pt x="10142" y="2864304"/>
                  </a:lnTo>
                  <a:lnTo>
                    <a:pt x="0" y="2814066"/>
                  </a:lnTo>
                  <a:lnTo>
                    <a:pt x="0" y="129032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3132" y="3047057"/>
              <a:ext cx="1135360" cy="113536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802510" y="4841557"/>
            <a:ext cx="177546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Communication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4848288" y="2333688"/>
            <a:ext cx="2505075" cy="2971800"/>
            <a:chOff x="4848288" y="2333688"/>
            <a:chExt cx="2505075" cy="297180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1161" y="3010876"/>
              <a:ext cx="1029676" cy="1179146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862576" y="2347976"/>
              <a:ext cx="2476500" cy="2943225"/>
            </a:xfrm>
            <a:custGeom>
              <a:avLst/>
              <a:gdLst/>
              <a:ahLst/>
              <a:cxnLst/>
              <a:rect l="l" t="t" r="r" b="b"/>
              <a:pathLst>
                <a:path w="2476500" h="2943225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2347849" y="0"/>
                  </a:lnTo>
                  <a:lnTo>
                    <a:pt x="2397900" y="10098"/>
                  </a:lnTo>
                  <a:lnTo>
                    <a:pt x="2438796" y="37639"/>
                  </a:lnTo>
                  <a:lnTo>
                    <a:pt x="2466381" y="78491"/>
                  </a:lnTo>
                  <a:lnTo>
                    <a:pt x="2476500" y="128524"/>
                  </a:lnTo>
                  <a:lnTo>
                    <a:pt x="2476500" y="2814574"/>
                  </a:lnTo>
                  <a:lnTo>
                    <a:pt x="2466381" y="2864625"/>
                  </a:lnTo>
                  <a:lnTo>
                    <a:pt x="2438796" y="2905521"/>
                  </a:lnTo>
                  <a:lnTo>
                    <a:pt x="2397900" y="2933106"/>
                  </a:lnTo>
                  <a:lnTo>
                    <a:pt x="2347849" y="2943225"/>
                  </a:lnTo>
                  <a:lnTo>
                    <a:pt x="128524" y="2943225"/>
                  </a:lnTo>
                  <a:lnTo>
                    <a:pt x="78491" y="2933106"/>
                  </a:lnTo>
                  <a:lnTo>
                    <a:pt x="37639" y="2905521"/>
                  </a:lnTo>
                  <a:lnTo>
                    <a:pt x="10098" y="2864625"/>
                  </a:lnTo>
                  <a:lnTo>
                    <a:pt x="0" y="2814574"/>
                  </a:lnTo>
                  <a:lnTo>
                    <a:pt x="0" y="128524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623305" y="4841557"/>
            <a:ext cx="94424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Security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8248713" y="2333688"/>
            <a:ext cx="2514600" cy="2971800"/>
            <a:chOff x="8248713" y="2333688"/>
            <a:chExt cx="2514600" cy="2971800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6992" y="3051185"/>
              <a:ext cx="1168389" cy="1127103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8263001" y="2347976"/>
              <a:ext cx="2486025" cy="2943225"/>
            </a:xfrm>
            <a:custGeom>
              <a:avLst/>
              <a:gdLst/>
              <a:ahLst/>
              <a:cxnLst/>
              <a:rect l="l" t="t" r="r" b="b"/>
              <a:pathLst>
                <a:path w="2486025" h="2943225">
                  <a:moveTo>
                    <a:pt x="0" y="129032"/>
                  </a:moveTo>
                  <a:lnTo>
                    <a:pt x="10142" y="78813"/>
                  </a:lnTo>
                  <a:lnTo>
                    <a:pt x="37798" y="37798"/>
                  </a:lnTo>
                  <a:lnTo>
                    <a:pt x="78813" y="10142"/>
                  </a:lnTo>
                  <a:lnTo>
                    <a:pt x="129031" y="0"/>
                  </a:lnTo>
                  <a:lnTo>
                    <a:pt x="2356866" y="0"/>
                  </a:lnTo>
                  <a:lnTo>
                    <a:pt x="2407104" y="10142"/>
                  </a:lnTo>
                  <a:lnTo>
                    <a:pt x="2448163" y="37798"/>
                  </a:lnTo>
                  <a:lnTo>
                    <a:pt x="2475863" y="78813"/>
                  </a:lnTo>
                  <a:lnTo>
                    <a:pt x="2486025" y="129032"/>
                  </a:lnTo>
                  <a:lnTo>
                    <a:pt x="2486025" y="2814066"/>
                  </a:lnTo>
                  <a:lnTo>
                    <a:pt x="2475863" y="2864304"/>
                  </a:lnTo>
                  <a:lnTo>
                    <a:pt x="2448163" y="2905363"/>
                  </a:lnTo>
                  <a:lnTo>
                    <a:pt x="2407104" y="2933063"/>
                  </a:lnTo>
                  <a:lnTo>
                    <a:pt x="2356866" y="2943225"/>
                  </a:lnTo>
                  <a:lnTo>
                    <a:pt x="129031" y="2943225"/>
                  </a:lnTo>
                  <a:lnTo>
                    <a:pt x="78813" y="2933063"/>
                  </a:lnTo>
                  <a:lnTo>
                    <a:pt x="37798" y="2905363"/>
                  </a:lnTo>
                  <a:lnTo>
                    <a:pt x="10142" y="2864304"/>
                  </a:lnTo>
                  <a:lnTo>
                    <a:pt x="0" y="2814066"/>
                  </a:lnTo>
                  <a:lnTo>
                    <a:pt x="0" y="129032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8859266" y="4841557"/>
            <a:ext cx="129159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Limitations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6" name="object 1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67704" y="5092382"/>
            <a:ext cx="2004060" cy="87820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50"/>
              </a:spcBef>
            </a:pPr>
            <a:r>
              <a:rPr dirty="0" sz="2750" spc="-10">
                <a:latin typeface="Tahoma"/>
                <a:cs typeface="Tahoma"/>
              </a:rPr>
              <a:t>ClusterIP </a:t>
            </a:r>
            <a:r>
              <a:rPr dirty="0" sz="2750" spc="55">
                <a:latin typeface="Tahoma"/>
                <a:cs typeface="Tahoma"/>
              </a:rPr>
              <a:t>Service</a:t>
            </a:r>
            <a:r>
              <a:rPr dirty="0" sz="2750" spc="-320">
                <a:latin typeface="Tahoma"/>
                <a:cs typeface="Tahoma"/>
              </a:rPr>
              <a:t> </a:t>
            </a:r>
            <a:r>
              <a:rPr dirty="0" sz="2750" spc="-20">
                <a:latin typeface="Tahoma"/>
                <a:cs typeface="Tahoma"/>
              </a:rPr>
              <a:t>Type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8109" y="2804794"/>
            <a:ext cx="434911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520" b="1">
                <a:solidFill>
                  <a:srgbClr val="FFFFFF"/>
                </a:solidFill>
                <a:latin typeface="Tahoma"/>
                <a:cs typeface="Tahoma"/>
              </a:rPr>
              <a:t>NodePort</a:t>
            </a:r>
            <a:endParaRPr sz="8000">
              <a:latin typeface="Tahoma"/>
              <a:cs typeface="Tahoma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919854">
              <a:lnSpc>
                <a:spcPct val="100000"/>
              </a:lnSpc>
              <a:spcBef>
                <a:spcPts val="130"/>
              </a:spcBef>
            </a:pPr>
            <a:r>
              <a:rPr dirty="0" spc="-210" b="1">
                <a:latin typeface="Tahoma"/>
                <a:cs typeface="Tahoma"/>
              </a:rPr>
              <a:t>NodePort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15009" y="1172781"/>
            <a:ext cx="7014209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Expose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application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static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port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across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all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 spc="-10">
                <a:latin typeface="Calibri"/>
                <a:cs typeface="Calibri"/>
              </a:rPr>
              <a:t>Default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port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range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30000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–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32767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036951" y="2657475"/>
            <a:ext cx="1584325" cy="1316355"/>
            <a:chOff x="3036951" y="2657475"/>
            <a:chExt cx="1584325" cy="1316355"/>
          </a:xfrm>
        </p:grpSpPr>
        <p:sp>
          <p:nvSpPr>
            <p:cNvPr id="5" name="object 5" descr=""/>
            <p:cNvSpPr/>
            <p:nvPr/>
          </p:nvSpPr>
          <p:spPr>
            <a:xfrm>
              <a:off x="3362325" y="288607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048125" y="2657475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228600" y="0"/>
                  </a:moveTo>
                  <a:lnTo>
                    <a:pt x="0" y="228600"/>
                  </a:lnTo>
                  <a:lnTo>
                    <a:pt x="0" y="914400"/>
                  </a:lnTo>
                  <a:lnTo>
                    <a:pt x="228600" y="6858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2856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362325" y="2657475"/>
              <a:ext cx="914400" cy="228600"/>
            </a:xfrm>
            <a:custGeom>
              <a:avLst/>
              <a:gdLst/>
              <a:ahLst/>
              <a:cxnLst/>
              <a:rect l="l" t="t" r="r" b="b"/>
              <a:pathLst>
                <a:path w="914400" h="228600">
                  <a:moveTo>
                    <a:pt x="914400" y="0"/>
                  </a:moveTo>
                  <a:lnTo>
                    <a:pt x="228600" y="0"/>
                  </a:lnTo>
                  <a:lnTo>
                    <a:pt x="0" y="228600"/>
                  </a:lnTo>
                  <a:lnTo>
                    <a:pt x="685800" y="2286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5A88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043301" y="3643375"/>
              <a:ext cx="1571625" cy="323850"/>
            </a:xfrm>
            <a:custGeom>
              <a:avLst/>
              <a:gdLst/>
              <a:ahLst/>
              <a:cxnLst/>
              <a:rect l="l" t="t" r="r" b="b"/>
              <a:pathLst>
                <a:path w="1571625" h="323850">
                  <a:moveTo>
                    <a:pt x="1517650" y="0"/>
                  </a:moveTo>
                  <a:lnTo>
                    <a:pt x="53975" y="0"/>
                  </a:lnTo>
                  <a:lnTo>
                    <a:pt x="32950" y="4236"/>
                  </a:lnTo>
                  <a:lnTo>
                    <a:pt x="15795" y="15795"/>
                  </a:lnTo>
                  <a:lnTo>
                    <a:pt x="4236" y="32950"/>
                  </a:lnTo>
                  <a:lnTo>
                    <a:pt x="0" y="53975"/>
                  </a:lnTo>
                  <a:lnTo>
                    <a:pt x="0" y="269748"/>
                  </a:lnTo>
                  <a:lnTo>
                    <a:pt x="4236" y="290792"/>
                  </a:lnTo>
                  <a:lnTo>
                    <a:pt x="15795" y="307990"/>
                  </a:lnTo>
                  <a:lnTo>
                    <a:pt x="32950" y="319593"/>
                  </a:lnTo>
                  <a:lnTo>
                    <a:pt x="53975" y="323850"/>
                  </a:lnTo>
                  <a:lnTo>
                    <a:pt x="1517650" y="323850"/>
                  </a:lnTo>
                  <a:lnTo>
                    <a:pt x="1538620" y="319593"/>
                  </a:lnTo>
                  <a:lnTo>
                    <a:pt x="1555781" y="307990"/>
                  </a:lnTo>
                  <a:lnTo>
                    <a:pt x="1567370" y="290792"/>
                  </a:lnTo>
                  <a:lnTo>
                    <a:pt x="1571625" y="269748"/>
                  </a:lnTo>
                  <a:lnTo>
                    <a:pt x="1571625" y="53975"/>
                  </a:lnTo>
                  <a:lnTo>
                    <a:pt x="1567370" y="32950"/>
                  </a:lnTo>
                  <a:lnTo>
                    <a:pt x="1555781" y="15795"/>
                  </a:lnTo>
                  <a:lnTo>
                    <a:pt x="1538620" y="4236"/>
                  </a:lnTo>
                  <a:lnTo>
                    <a:pt x="15176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043301" y="3643375"/>
              <a:ext cx="1571625" cy="323850"/>
            </a:xfrm>
            <a:custGeom>
              <a:avLst/>
              <a:gdLst/>
              <a:ahLst/>
              <a:cxnLst/>
              <a:rect l="l" t="t" r="r" b="b"/>
              <a:pathLst>
                <a:path w="1571625" h="323850">
                  <a:moveTo>
                    <a:pt x="0" y="53975"/>
                  </a:moveTo>
                  <a:lnTo>
                    <a:pt x="4236" y="32950"/>
                  </a:lnTo>
                  <a:lnTo>
                    <a:pt x="15795" y="15795"/>
                  </a:lnTo>
                  <a:lnTo>
                    <a:pt x="32950" y="4236"/>
                  </a:lnTo>
                  <a:lnTo>
                    <a:pt x="53975" y="0"/>
                  </a:lnTo>
                  <a:lnTo>
                    <a:pt x="1517650" y="0"/>
                  </a:lnTo>
                  <a:lnTo>
                    <a:pt x="1538620" y="4236"/>
                  </a:lnTo>
                  <a:lnTo>
                    <a:pt x="1555781" y="15795"/>
                  </a:lnTo>
                  <a:lnTo>
                    <a:pt x="1567370" y="32950"/>
                  </a:lnTo>
                  <a:lnTo>
                    <a:pt x="1571625" y="53975"/>
                  </a:lnTo>
                  <a:lnTo>
                    <a:pt x="1571625" y="269748"/>
                  </a:lnTo>
                  <a:lnTo>
                    <a:pt x="1567370" y="290792"/>
                  </a:lnTo>
                  <a:lnTo>
                    <a:pt x="1555781" y="307990"/>
                  </a:lnTo>
                  <a:lnTo>
                    <a:pt x="1538620" y="319593"/>
                  </a:lnTo>
                  <a:lnTo>
                    <a:pt x="1517650" y="323850"/>
                  </a:lnTo>
                  <a:lnTo>
                    <a:pt x="53975" y="323850"/>
                  </a:lnTo>
                  <a:lnTo>
                    <a:pt x="32950" y="319593"/>
                  </a:lnTo>
                  <a:lnTo>
                    <a:pt x="15795" y="307990"/>
                  </a:lnTo>
                  <a:lnTo>
                    <a:pt x="4236" y="290792"/>
                  </a:lnTo>
                  <a:lnTo>
                    <a:pt x="0" y="269748"/>
                  </a:lnTo>
                  <a:lnTo>
                    <a:pt x="0" y="5397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3051769" y="3643566"/>
            <a:ext cx="15551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30000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32767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4567173" y="2694051"/>
            <a:ext cx="4836160" cy="3434079"/>
            <a:chOff x="4567173" y="2694051"/>
            <a:chExt cx="4836160" cy="3434079"/>
          </a:xfrm>
        </p:grpSpPr>
        <p:sp>
          <p:nvSpPr>
            <p:cNvPr id="12" name="object 12" descr=""/>
            <p:cNvSpPr/>
            <p:nvPr/>
          </p:nvSpPr>
          <p:spPr>
            <a:xfrm>
              <a:off x="4567173" y="3252851"/>
              <a:ext cx="2162810" cy="76200"/>
            </a:xfrm>
            <a:custGeom>
              <a:avLst/>
              <a:gdLst/>
              <a:ahLst/>
              <a:cxnLst/>
              <a:rect l="l" t="t" r="r" b="b"/>
              <a:pathLst>
                <a:path w="2162809" h="76200">
                  <a:moveTo>
                    <a:pt x="2086228" y="0"/>
                  </a:moveTo>
                  <a:lnTo>
                    <a:pt x="2086228" y="76200"/>
                  </a:lnTo>
                  <a:lnTo>
                    <a:pt x="2156079" y="41275"/>
                  </a:lnTo>
                  <a:lnTo>
                    <a:pt x="2098929" y="41275"/>
                  </a:lnTo>
                  <a:lnTo>
                    <a:pt x="2098929" y="34925"/>
                  </a:lnTo>
                  <a:lnTo>
                    <a:pt x="2156079" y="34925"/>
                  </a:lnTo>
                  <a:lnTo>
                    <a:pt x="2086228" y="0"/>
                  </a:lnTo>
                  <a:close/>
                </a:path>
                <a:path w="2162809" h="76200">
                  <a:moveTo>
                    <a:pt x="2086228" y="34925"/>
                  </a:moveTo>
                  <a:lnTo>
                    <a:pt x="0" y="34925"/>
                  </a:lnTo>
                  <a:lnTo>
                    <a:pt x="0" y="41275"/>
                  </a:lnTo>
                  <a:lnTo>
                    <a:pt x="2086228" y="41275"/>
                  </a:lnTo>
                  <a:lnTo>
                    <a:pt x="2086228" y="34925"/>
                  </a:lnTo>
                  <a:close/>
                </a:path>
                <a:path w="2162809" h="76200">
                  <a:moveTo>
                    <a:pt x="2156079" y="34925"/>
                  </a:moveTo>
                  <a:lnTo>
                    <a:pt x="2098929" y="34925"/>
                  </a:lnTo>
                  <a:lnTo>
                    <a:pt x="2098929" y="41275"/>
                  </a:lnTo>
                  <a:lnTo>
                    <a:pt x="2156079" y="41275"/>
                  </a:lnTo>
                  <a:lnTo>
                    <a:pt x="2162429" y="38100"/>
                  </a:lnTo>
                  <a:lnTo>
                    <a:pt x="2156079" y="3492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067550" y="3114675"/>
              <a:ext cx="600075" cy="600075"/>
            </a:xfrm>
            <a:custGeom>
              <a:avLst/>
              <a:gdLst/>
              <a:ahLst/>
              <a:cxnLst/>
              <a:rect l="l" t="t" r="r" b="b"/>
              <a:pathLst>
                <a:path w="600075" h="600075">
                  <a:moveTo>
                    <a:pt x="600075" y="0"/>
                  </a:moveTo>
                  <a:lnTo>
                    <a:pt x="0" y="0"/>
                  </a:lnTo>
                  <a:lnTo>
                    <a:pt x="0" y="600075"/>
                  </a:lnTo>
                  <a:lnTo>
                    <a:pt x="600075" y="600075"/>
                  </a:lnTo>
                  <a:lnTo>
                    <a:pt x="60007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667625" y="2914650"/>
              <a:ext cx="200025" cy="800100"/>
            </a:xfrm>
            <a:custGeom>
              <a:avLst/>
              <a:gdLst/>
              <a:ahLst/>
              <a:cxnLst/>
              <a:rect l="l" t="t" r="r" b="b"/>
              <a:pathLst>
                <a:path w="200025" h="800100">
                  <a:moveTo>
                    <a:pt x="200025" y="0"/>
                  </a:moveTo>
                  <a:lnTo>
                    <a:pt x="0" y="200025"/>
                  </a:lnTo>
                  <a:lnTo>
                    <a:pt x="0" y="800100"/>
                  </a:lnTo>
                  <a:lnTo>
                    <a:pt x="200025" y="600075"/>
                  </a:lnTo>
                  <a:lnTo>
                    <a:pt x="200025" y="0"/>
                  </a:lnTo>
                  <a:close/>
                </a:path>
              </a:pathLst>
            </a:custGeom>
            <a:solidFill>
              <a:srgbClr val="2856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067550" y="2914650"/>
              <a:ext cx="800100" cy="200025"/>
            </a:xfrm>
            <a:custGeom>
              <a:avLst/>
              <a:gdLst/>
              <a:ahLst/>
              <a:cxnLst/>
              <a:rect l="l" t="t" r="r" b="b"/>
              <a:pathLst>
                <a:path w="800100" h="200025">
                  <a:moveTo>
                    <a:pt x="800100" y="0"/>
                  </a:moveTo>
                  <a:lnTo>
                    <a:pt x="200025" y="0"/>
                  </a:lnTo>
                  <a:lnTo>
                    <a:pt x="0" y="200025"/>
                  </a:lnTo>
                  <a:lnTo>
                    <a:pt x="600075" y="200025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5A88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353425" y="3114675"/>
              <a:ext cx="600075" cy="600075"/>
            </a:xfrm>
            <a:custGeom>
              <a:avLst/>
              <a:gdLst/>
              <a:ahLst/>
              <a:cxnLst/>
              <a:rect l="l" t="t" r="r" b="b"/>
              <a:pathLst>
                <a:path w="600075" h="600075">
                  <a:moveTo>
                    <a:pt x="600075" y="0"/>
                  </a:moveTo>
                  <a:lnTo>
                    <a:pt x="0" y="0"/>
                  </a:lnTo>
                  <a:lnTo>
                    <a:pt x="0" y="600075"/>
                  </a:lnTo>
                  <a:lnTo>
                    <a:pt x="600075" y="600075"/>
                  </a:lnTo>
                  <a:lnTo>
                    <a:pt x="60007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953500" y="2914650"/>
              <a:ext cx="200025" cy="800100"/>
            </a:xfrm>
            <a:custGeom>
              <a:avLst/>
              <a:gdLst/>
              <a:ahLst/>
              <a:cxnLst/>
              <a:rect l="l" t="t" r="r" b="b"/>
              <a:pathLst>
                <a:path w="200025" h="800100">
                  <a:moveTo>
                    <a:pt x="200025" y="0"/>
                  </a:moveTo>
                  <a:lnTo>
                    <a:pt x="0" y="200025"/>
                  </a:lnTo>
                  <a:lnTo>
                    <a:pt x="0" y="800100"/>
                  </a:lnTo>
                  <a:lnTo>
                    <a:pt x="200025" y="600075"/>
                  </a:lnTo>
                  <a:lnTo>
                    <a:pt x="200025" y="0"/>
                  </a:lnTo>
                  <a:close/>
                </a:path>
              </a:pathLst>
            </a:custGeom>
            <a:solidFill>
              <a:srgbClr val="2856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353425" y="2914650"/>
              <a:ext cx="800100" cy="200025"/>
            </a:xfrm>
            <a:custGeom>
              <a:avLst/>
              <a:gdLst/>
              <a:ahLst/>
              <a:cxnLst/>
              <a:rect l="l" t="t" r="r" b="b"/>
              <a:pathLst>
                <a:path w="800100" h="200025">
                  <a:moveTo>
                    <a:pt x="800100" y="0"/>
                  </a:moveTo>
                  <a:lnTo>
                    <a:pt x="200025" y="0"/>
                  </a:lnTo>
                  <a:lnTo>
                    <a:pt x="0" y="200025"/>
                  </a:lnTo>
                  <a:lnTo>
                    <a:pt x="600075" y="200025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5A88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853300" y="2700401"/>
              <a:ext cx="2543175" cy="1238250"/>
            </a:xfrm>
            <a:custGeom>
              <a:avLst/>
              <a:gdLst/>
              <a:ahLst/>
              <a:cxnLst/>
              <a:rect l="l" t="t" r="r" b="b"/>
              <a:pathLst>
                <a:path w="2543175" h="1238250">
                  <a:moveTo>
                    <a:pt x="0" y="619125"/>
                  </a:moveTo>
                  <a:lnTo>
                    <a:pt x="1876" y="570730"/>
                  </a:lnTo>
                  <a:lnTo>
                    <a:pt x="7414" y="523356"/>
                  </a:lnTo>
                  <a:lnTo>
                    <a:pt x="16474" y="477140"/>
                  </a:lnTo>
                  <a:lnTo>
                    <a:pt x="28918" y="432220"/>
                  </a:lnTo>
                  <a:lnTo>
                    <a:pt x="44607" y="388732"/>
                  </a:lnTo>
                  <a:lnTo>
                    <a:pt x="63402" y="346815"/>
                  </a:lnTo>
                  <a:lnTo>
                    <a:pt x="85165" y="306606"/>
                  </a:lnTo>
                  <a:lnTo>
                    <a:pt x="109757" y="268242"/>
                  </a:lnTo>
                  <a:lnTo>
                    <a:pt x="137040" y="231861"/>
                  </a:lnTo>
                  <a:lnTo>
                    <a:pt x="166874" y="197600"/>
                  </a:lnTo>
                  <a:lnTo>
                    <a:pt x="199122" y="165597"/>
                  </a:lnTo>
                  <a:lnTo>
                    <a:pt x="233644" y="135990"/>
                  </a:lnTo>
                  <a:lnTo>
                    <a:pt x="270302" y="108915"/>
                  </a:lnTo>
                  <a:lnTo>
                    <a:pt x="308958" y="84511"/>
                  </a:lnTo>
                  <a:lnTo>
                    <a:pt x="349472" y="62914"/>
                  </a:lnTo>
                  <a:lnTo>
                    <a:pt x="391706" y="44263"/>
                  </a:lnTo>
                  <a:lnTo>
                    <a:pt x="435521" y="28695"/>
                  </a:lnTo>
                  <a:lnTo>
                    <a:pt x="480779" y="16347"/>
                  </a:lnTo>
                  <a:lnTo>
                    <a:pt x="527341" y="7357"/>
                  </a:lnTo>
                  <a:lnTo>
                    <a:pt x="575069" y="1862"/>
                  </a:lnTo>
                  <a:lnTo>
                    <a:pt x="623824" y="0"/>
                  </a:lnTo>
                  <a:lnTo>
                    <a:pt x="672579" y="1862"/>
                  </a:lnTo>
                  <a:lnTo>
                    <a:pt x="720309" y="7357"/>
                  </a:lnTo>
                  <a:lnTo>
                    <a:pt x="766875" y="16347"/>
                  </a:lnTo>
                  <a:lnTo>
                    <a:pt x="812138" y="28695"/>
                  </a:lnTo>
                  <a:lnTo>
                    <a:pt x="855959" y="44263"/>
                  </a:lnTo>
                  <a:lnTo>
                    <a:pt x="898201" y="62914"/>
                  </a:lnTo>
                  <a:lnTo>
                    <a:pt x="938722" y="84511"/>
                  </a:lnTo>
                  <a:lnTo>
                    <a:pt x="977386" y="108915"/>
                  </a:lnTo>
                  <a:lnTo>
                    <a:pt x="1014053" y="135990"/>
                  </a:lnTo>
                  <a:lnTo>
                    <a:pt x="1048584" y="165597"/>
                  </a:lnTo>
                  <a:lnTo>
                    <a:pt x="1080841" y="197600"/>
                  </a:lnTo>
                  <a:lnTo>
                    <a:pt x="1110684" y="231861"/>
                  </a:lnTo>
                  <a:lnTo>
                    <a:pt x="1137976" y="268242"/>
                  </a:lnTo>
                  <a:lnTo>
                    <a:pt x="1162576" y="306606"/>
                  </a:lnTo>
                  <a:lnTo>
                    <a:pt x="1184347" y="346815"/>
                  </a:lnTo>
                  <a:lnTo>
                    <a:pt x="1203149" y="388732"/>
                  </a:lnTo>
                  <a:lnTo>
                    <a:pt x="1218844" y="432220"/>
                  </a:lnTo>
                  <a:lnTo>
                    <a:pt x="1231293" y="477140"/>
                  </a:lnTo>
                  <a:lnTo>
                    <a:pt x="1240357" y="523356"/>
                  </a:lnTo>
                  <a:lnTo>
                    <a:pt x="1245897" y="570730"/>
                  </a:lnTo>
                  <a:lnTo>
                    <a:pt x="1247775" y="619125"/>
                  </a:lnTo>
                  <a:lnTo>
                    <a:pt x="1245897" y="667502"/>
                  </a:lnTo>
                  <a:lnTo>
                    <a:pt x="1240357" y="714863"/>
                  </a:lnTo>
                  <a:lnTo>
                    <a:pt x="1231293" y="761069"/>
                  </a:lnTo>
                  <a:lnTo>
                    <a:pt x="1218844" y="805982"/>
                  </a:lnTo>
                  <a:lnTo>
                    <a:pt x="1203149" y="849464"/>
                  </a:lnTo>
                  <a:lnTo>
                    <a:pt x="1184347" y="891378"/>
                  </a:lnTo>
                  <a:lnTo>
                    <a:pt x="1162576" y="931587"/>
                  </a:lnTo>
                  <a:lnTo>
                    <a:pt x="1137976" y="969952"/>
                  </a:lnTo>
                  <a:lnTo>
                    <a:pt x="1110684" y="1006335"/>
                  </a:lnTo>
                  <a:lnTo>
                    <a:pt x="1080841" y="1040599"/>
                  </a:lnTo>
                  <a:lnTo>
                    <a:pt x="1048584" y="1072606"/>
                  </a:lnTo>
                  <a:lnTo>
                    <a:pt x="1014053" y="1102219"/>
                  </a:lnTo>
                  <a:lnTo>
                    <a:pt x="977386" y="1129300"/>
                  </a:lnTo>
                  <a:lnTo>
                    <a:pt x="938722" y="1153710"/>
                  </a:lnTo>
                  <a:lnTo>
                    <a:pt x="898201" y="1175312"/>
                  </a:lnTo>
                  <a:lnTo>
                    <a:pt x="855959" y="1193969"/>
                  </a:lnTo>
                  <a:lnTo>
                    <a:pt x="812138" y="1209543"/>
                  </a:lnTo>
                  <a:lnTo>
                    <a:pt x="766875" y="1221895"/>
                  </a:lnTo>
                  <a:lnTo>
                    <a:pt x="720309" y="1230889"/>
                  </a:lnTo>
                  <a:lnTo>
                    <a:pt x="672579" y="1236386"/>
                  </a:lnTo>
                  <a:lnTo>
                    <a:pt x="623824" y="1238250"/>
                  </a:lnTo>
                  <a:lnTo>
                    <a:pt x="575069" y="1236386"/>
                  </a:lnTo>
                  <a:lnTo>
                    <a:pt x="527341" y="1230889"/>
                  </a:lnTo>
                  <a:lnTo>
                    <a:pt x="480779" y="1221895"/>
                  </a:lnTo>
                  <a:lnTo>
                    <a:pt x="435521" y="1209543"/>
                  </a:lnTo>
                  <a:lnTo>
                    <a:pt x="391706" y="1193969"/>
                  </a:lnTo>
                  <a:lnTo>
                    <a:pt x="349472" y="1175312"/>
                  </a:lnTo>
                  <a:lnTo>
                    <a:pt x="308958" y="1153710"/>
                  </a:lnTo>
                  <a:lnTo>
                    <a:pt x="270302" y="1129300"/>
                  </a:lnTo>
                  <a:lnTo>
                    <a:pt x="233644" y="1102219"/>
                  </a:lnTo>
                  <a:lnTo>
                    <a:pt x="199122" y="1072606"/>
                  </a:lnTo>
                  <a:lnTo>
                    <a:pt x="166874" y="1040599"/>
                  </a:lnTo>
                  <a:lnTo>
                    <a:pt x="137040" y="1006335"/>
                  </a:lnTo>
                  <a:lnTo>
                    <a:pt x="109757" y="969952"/>
                  </a:lnTo>
                  <a:lnTo>
                    <a:pt x="85165" y="931587"/>
                  </a:lnTo>
                  <a:lnTo>
                    <a:pt x="63402" y="891378"/>
                  </a:lnTo>
                  <a:lnTo>
                    <a:pt x="44607" y="849464"/>
                  </a:lnTo>
                  <a:lnTo>
                    <a:pt x="28918" y="805982"/>
                  </a:lnTo>
                  <a:lnTo>
                    <a:pt x="16474" y="761069"/>
                  </a:lnTo>
                  <a:lnTo>
                    <a:pt x="7414" y="714863"/>
                  </a:lnTo>
                  <a:lnTo>
                    <a:pt x="1876" y="667502"/>
                  </a:lnTo>
                  <a:lnTo>
                    <a:pt x="0" y="619125"/>
                  </a:lnTo>
                  <a:close/>
                </a:path>
                <a:path w="2543175" h="1238250">
                  <a:moveTo>
                    <a:pt x="1295400" y="619125"/>
                  </a:moveTo>
                  <a:lnTo>
                    <a:pt x="1297276" y="570730"/>
                  </a:lnTo>
                  <a:lnTo>
                    <a:pt x="1302814" y="523356"/>
                  </a:lnTo>
                  <a:lnTo>
                    <a:pt x="1311874" y="477140"/>
                  </a:lnTo>
                  <a:lnTo>
                    <a:pt x="1324318" y="432220"/>
                  </a:lnTo>
                  <a:lnTo>
                    <a:pt x="1340007" y="388732"/>
                  </a:lnTo>
                  <a:lnTo>
                    <a:pt x="1358802" y="346815"/>
                  </a:lnTo>
                  <a:lnTo>
                    <a:pt x="1380565" y="306606"/>
                  </a:lnTo>
                  <a:lnTo>
                    <a:pt x="1405157" y="268242"/>
                  </a:lnTo>
                  <a:lnTo>
                    <a:pt x="1432440" y="231861"/>
                  </a:lnTo>
                  <a:lnTo>
                    <a:pt x="1462274" y="197600"/>
                  </a:lnTo>
                  <a:lnTo>
                    <a:pt x="1494522" y="165597"/>
                  </a:lnTo>
                  <a:lnTo>
                    <a:pt x="1529044" y="135990"/>
                  </a:lnTo>
                  <a:lnTo>
                    <a:pt x="1565702" y="108915"/>
                  </a:lnTo>
                  <a:lnTo>
                    <a:pt x="1604358" y="84511"/>
                  </a:lnTo>
                  <a:lnTo>
                    <a:pt x="1644872" y="62914"/>
                  </a:lnTo>
                  <a:lnTo>
                    <a:pt x="1687106" y="44263"/>
                  </a:lnTo>
                  <a:lnTo>
                    <a:pt x="1730921" y="28695"/>
                  </a:lnTo>
                  <a:lnTo>
                    <a:pt x="1776179" y="16347"/>
                  </a:lnTo>
                  <a:lnTo>
                    <a:pt x="1822741" y="7357"/>
                  </a:lnTo>
                  <a:lnTo>
                    <a:pt x="1870469" y="1862"/>
                  </a:lnTo>
                  <a:lnTo>
                    <a:pt x="1919224" y="0"/>
                  </a:lnTo>
                  <a:lnTo>
                    <a:pt x="1967979" y="1862"/>
                  </a:lnTo>
                  <a:lnTo>
                    <a:pt x="2015709" y="7357"/>
                  </a:lnTo>
                  <a:lnTo>
                    <a:pt x="2062275" y="16347"/>
                  </a:lnTo>
                  <a:lnTo>
                    <a:pt x="2107538" y="28695"/>
                  </a:lnTo>
                  <a:lnTo>
                    <a:pt x="2151359" y="44263"/>
                  </a:lnTo>
                  <a:lnTo>
                    <a:pt x="2193601" y="62914"/>
                  </a:lnTo>
                  <a:lnTo>
                    <a:pt x="2234122" y="84511"/>
                  </a:lnTo>
                  <a:lnTo>
                    <a:pt x="2272786" y="108915"/>
                  </a:lnTo>
                  <a:lnTo>
                    <a:pt x="2309453" y="135990"/>
                  </a:lnTo>
                  <a:lnTo>
                    <a:pt x="2343984" y="165597"/>
                  </a:lnTo>
                  <a:lnTo>
                    <a:pt x="2376241" y="197600"/>
                  </a:lnTo>
                  <a:lnTo>
                    <a:pt x="2406084" y="231861"/>
                  </a:lnTo>
                  <a:lnTo>
                    <a:pt x="2433376" y="268242"/>
                  </a:lnTo>
                  <a:lnTo>
                    <a:pt x="2457976" y="306606"/>
                  </a:lnTo>
                  <a:lnTo>
                    <a:pt x="2479747" y="346815"/>
                  </a:lnTo>
                  <a:lnTo>
                    <a:pt x="2498549" y="388732"/>
                  </a:lnTo>
                  <a:lnTo>
                    <a:pt x="2514244" y="432220"/>
                  </a:lnTo>
                  <a:lnTo>
                    <a:pt x="2526693" y="477140"/>
                  </a:lnTo>
                  <a:lnTo>
                    <a:pt x="2535757" y="523356"/>
                  </a:lnTo>
                  <a:lnTo>
                    <a:pt x="2541297" y="570730"/>
                  </a:lnTo>
                  <a:lnTo>
                    <a:pt x="2543175" y="619125"/>
                  </a:lnTo>
                  <a:lnTo>
                    <a:pt x="2541297" y="667502"/>
                  </a:lnTo>
                  <a:lnTo>
                    <a:pt x="2535757" y="714863"/>
                  </a:lnTo>
                  <a:lnTo>
                    <a:pt x="2526693" y="761069"/>
                  </a:lnTo>
                  <a:lnTo>
                    <a:pt x="2514244" y="805982"/>
                  </a:lnTo>
                  <a:lnTo>
                    <a:pt x="2498549" y="849464"/>
                  </a:lnTo>
                  <a:lnTo>
                    <a:pt x="2479747" y="891378"/>
                  </a:lnTo>
                  <a:lnTo>
                    <a:pt x="2457976" y="931587"/>
                  </a:lnTo>
                  <a:lnTo>
                    <a:pt x="2433376" y="969952"/>
                  </a:lnTo>
                  <a:lnTo>
                    <a:pt x="2406084" y="1006335"/>
                  </a:lnTo>
                  <a:lnTo>
                    <a:pt x="2376241" y="1040599"/>
                  </a:lnTo>
                  <a:lnTo>
                    <a:pt x="2343984" y="1072606"/>
                  </a:lnTo>
                  <a:lnTo>
                    <a:pt x="2309453" y="1102219"/>
                  </a:lnTo>
                  <a:lnTo>
                    <a:pt x="2272786" y="1129300"/>
                  </a:lnTo>
                  <a:lnTo>
                    <a:pt x="2234122" y="1153710"/>
                  </a:lnTo>
                  <a:lnTo>
                    <a:pt x="2193601" y="1175312"/>
                  </a:lnTo>
                  <a:lnTo>
                    <a:pt x="2151359" y="1193969"/>
                  </a:lnTo>
                  <a:lnTo>
                    <a:pt x="2107538" y="1209543"/>
                  </a:lnTo>
                  <a:lnTo>
                    <a:pt x="2062275" y="1221895"/>
                  </a:lnTo>
                  <a:lnTo>
                    <a:pt x="2015709" y="1230889"/>
                  </a:lnTo>
                  <a:lnTo>
                    <a:pt x="1967979" y="1236386"/>
                  </a:lnTo>
                  <a:lnTo>
                    <a:pt x="1919224" y="1238250"/>
                  </a:lnTo>
                  <a:lnTo>
                    <a:pt x="1870469" y="1236386"/>
                  </a:lnTo>
                  <a:lnTo>
                    <a:pt x="1822741" y="1230889"/>
                  </a:lnTo>
                  <a:lnTo>
                    <a:pt x="1776179" y="1221895"/>
                  </a:lnTo>
                  <a:lnTo>
                    <a:pt x="1730921" y="1209543"/>
                  </a:lnTo>
                  <a:lnTo>
                    <a:pt x="1687106" y="1193969"/>
                  </a:lnTo>
                  <a:lnTo>
                    <a:pt x="1644872" y="1175312"/>
                  </a:lnTo>
                  <a:lnTo>
                    <a:pt x="1604358" y="1153710"/>
                  </a:lnTo>
                  <a:lnTo>
                    <a:pt x="1565702" y="1129300"/>
                  </a:lnTo>
                  <a:lnTo>
                    <a:pt x="1529044" y="1102219"/>
                  </a:lnTo>
                  <a:lnTo>
                    <a:pt x="1494522" y="1072606"/>
                  </a:lnTo>
                  <a:lnTo>
                    <a:pt x="1462274" y="1040599"/>
                  </a:lnTo>
                  <a:lnTo>
                    <a:pt x="1432440" y="1006335"/>
                  </a:lnTo>
                  <a:lnTo>
                    <a:pt x="1405157" y="969952"/>
                  </a:lnTo>
                  <a:lnTo>
                    <a:pt x="1380565" y="931587"/>
                  </a:lnTo>
                  <a:lnTo>
                    <a:pt x="1358802" y="891378"/>
                  </a:lnTo>
                  <a:lnTo>
                    <a:pt x="1340007" y="849464"/>
                  </a:lnTo>
                  <a:lnTo>
                    <a:pt x="1324318" y="805982"/>
                  </a:lnTo>
                  <a:lnTo>
                    <a:pt x="1311874" y="761069"/>
                  </a:lnTo>
                  <a:lnTo>
                    <a:pt x="1302814" y="714863"/>
                  </a:lnTo>
                  <a:lnTo>
                    <a:pt x="1297276" y="667502"/>
                  </a:lnTo>
                  <a:lnTo>
                    <a:pt x="1295400" y="619125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495924" y="4743450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3418204" y="4978780"/>
            <a:ext cx="1506220" cy="87884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50"/>
              </a:spcBef>
            </a:pPr>
            <a:r>
              <a:rPr dirty="0" sz="2750" spc="35">
                <a:solidFill>
                  <a:srgbClr val="316CE4"/>
                </a:solidFill>
                <a:latin typeface="Tahoma"/>
                <a:cs typeface="Tahoma"/>
              </a:rPr>
              <a:t>NodePort </a:t>
            </a:r>
            <a:r>
              <a:rPr dirty="0" sz="2750" spc="60">
                <a:solidFill>
                  <a:srgbClr val="316CE4"/>
                </a:solidFill>
                <a:latin typeface="Tahoma"/>
                <a:cs typeface="Tahoma"/>
              </a:rPr>
              <a:t>Benefits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23" name="object 2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22" name="object 22" descr=""/>
          <p:cNvSpPr txBox="1"/>
          <p:nvPr/>
        </p:nvSpPr>
        <p:spPr>
          <a:xfrm>
            <a:off x="5856985" y="5106987"/>
            <a:ext cx="316674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Simple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External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Access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No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Load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Balancer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Required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095500">
              <a:lnSpc>
                <a:spcPct val="100000"/>
              </a:lnSpc>
              <a:spcBef>
                <a:spcPts val="130"/>
              </a:spcBef>
            </a:pPr>
            <a:r>
              <a:rPr dirty="0" spc="-45"/>
              <a:t>Data</a:t>
            </a:r>
            <a:r>
              <a:rPr dirty="0" spc="-325"/>
              <a:t> </a:t>
            </a:r>
            <a:r>
              <a:rPr dirty="0"/>
              <a:t>Centre</a:t>
            </a:r>
            <a:r>
              <a:rPr dirty="0" spc="-335"/>
              <a:t> </a:t>
            </a:r>
            <a:r>
              <a:rPr dirty="0" spc="-10"/>
              <a:t>Infrastructure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38162" y="2305050"/>
            <a:ext cx="11412855" cy="3094355"/>
            <a:chOff x="538162" y="2305050"/>
            <a:chExt cx="11412855" cy="309435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64540" y="2339466"/>
              <a:ext cx="1177044" cy="169329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5025" y="2305050"/>
              <a:ext cx="1762125" cy="176212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8750" y="3067050"/>
              <a:ext cx="1762125" cy="176212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1775" y="3067050"/>
              <a:ext cx="1762125" cy="176212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8100" y="3067050"/>
              <a:ext cx="1762125" cy="176212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38162" y="2528950"/>
              <a:ext cx="11412855" cy="2867025"/>
            </a:xfrm>
            <a:custGeom>
              <a:avLst/>
              <a:gdLst/>
              <a:ahLst/>
              <a:cxnLst/>
              <a:rect l="l" t="t" r="r" b="b"/>
              <a:pathLst>
                <a:path w="11412855" h="2867025">
                  <a:moveTo>
                    <a:pt x="0" y="0"/>
                  </a:moveTo>
                  <a:lnTo>
                    <a:pt x="2935541" y="0"/>
                  </a:lnTo>
                </a:path>
                <a:path w="11412855" h="2867025">
                  <a:moveTo>
                    <a:pt x="8477313" y="2867025"/>
                  </a:moveTo>
                  <a:lnTo>
                    <a:pt x="11412791" y="2867025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5368290" y="4985702"/>
            <a:ext cx="1457325" cy="357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50" spc="-20">
                <a:solidFill>
                  <a:srgbClr val="316CE4"/>
                </a:solidFill>
                <a:latin typeface="Tahoma"/>
                <a:cs typeface="Tahoma"/>
              </a:rPr>
              <a:t>Data</a:t>
            </a:r>
            <a:r>
              <a:rPr dirty="0" sz="2150" spc="-18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150" spc="-10">
                <a:solidFill>
                  <a:srgbClr val="316CE4"/>
                </a:solidFill>
                <a:latin typeface="Tahoma"/>
                <a:cs typeface="Tahoma"/>
              </a:rPr>
              <a:t>Centre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632459" y="1831022"/>
            <a:ext cx="273875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Special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buildings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hold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physical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servers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096629" y="4381182"/>
            <a:ext cx="2789555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Servers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were</a:t>
            </a:r>
            <a:r>
              <a:rPr dirty="0" sz="2000" spc="-10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underutilized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resulting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wasted resources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77865" y="5092382"/>
            <a:ext cx="2004060" cy="87820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50"/>
              </a:spcBef>
            </a:pPr>
            <a:r>
              <a:rPr dirty="0" sz="2750" spc="35">
                <a:latin typeface="Tahoma"/>
                <a:cs typeface="Tahoma"/>
              </a:rPr>
              <a:t>NodePort </a:t>
            </a:r>
            <a:r>
              <a:rPr dirty="0" sz="2750" spc="55">
                <a:latin typeface="Tahoma"/>
                <a:cs typeface="Tahoma"/>
              </a:rPr>
              <a:t>Service</a:t>
            </a:r>
            <a:r>
              <a:rPr dirty="0" sz="2750" spc="-320">
                <a:latin typeface="Tahoma"/>
                <a:cs typeface="Tahoma"/>
              </a:rPr>
              <a:t> </a:t>
            </a:r>
            <a:r>
              <a:rPr dirty="0" sz="2750" spc="-20">
                <a:latin typeface="Tahoma"/>
                <a:cs typeface="Tahoma"/>
              </a:rPr>
              <a:t>Type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9100" y="2804794"/>
            <a:ext cx="628396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459" b="1">
                <a:solidFill>
                  <a:srgbClr val="FFFFFF"/>
                </a:solidFill>
                <a:latin typeface="Tahoma"/>
                <a:cs typeface="Tahoma"/>
              </a:rPr>
              <a:t>LoadBalancer</a:t>
            </a:r>
            <a:endParaRPr sz="8000">
              <a:latin typeface="Tahoma"/>
              <a:cs typeface="Tahoma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435985">
              <a:lnSpc>
                <a:spcPct val="100000"/>
              </a:lnSpc>
              <a:spcBef>
                <a:spcPts val="130"/>
              </a:spcBef>
            </a:pPr>
            <a:r>
              <a:rPr dirty="0" spc="-190" b="1">
                <a:latin typeface="Tahoma"/>
                <a:cs typeface="Tahoma"/>
              </a:rPr>
              <a:t>LoadBalancer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15009" y="1172781"/>
            <a:ext cx="1079436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 spc="-10">
                <a:latin typeface="Calibri"/>
                <a:cs typeface="Calibri"/>
              </a:rPr>
              <a:t>Leverages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external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cloud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provider-</a:t>
            </a:r>
            <a:r>
              <a:rPr dirty="0" sz="2000">
                <a:latin typeface="Calibri"/>
                <a:cs typeface="Calibri"/>
              </a:rPr>
              <a:t>specific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load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balancers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distribute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incoming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traffic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across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pods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Highly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available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&amp;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scalable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solution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exposing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application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public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internet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438338" y="2619438"/>
            <a:ext cx="2514600" cy="2971800"/>
            <a:chOff x="1438338" y="2619438"/>
            <a:chExt cx="2514600" cy="2971800"/>
          </a:xfrm>
        </p:grpSpPr>
        <p:sp>
          <p:nvSpPr>
            <p:cNvPr id="5" name="object 5" descr=""/>
            <p:cNvSpPr/>
            <p:nvPr/>
          </p:nvSpPr>
          <p:spPr>
            <a:xfrm>
              <a:off x="1452625" y="2633726"/>
              <a:ext cx="2486025" cy="2943225"/>
            </a:xfrm>
            <a:custGeom>
              <a:avLst/>
              <a:gdLst/>
              <a:ahLst/>
              <a:cxnLst/>
              <a:rect l="l" t="t" r="r" b="b"/>
              <a:pathLst>
                <a:path w="2486025" h="2943225">
                  <a:moveTo>
                    <a:pt x="0" y="129032"/>
                  </a:moveTo>
                  <a:lnTo>
                    <a:pt x="10142" y="78813"/>
                  </a:lnTo>
                  <a:lnTo>
                    <a:pt x="37798" y="37798"/>
                  </a:lnTo>
                  <a:lnTo>
                    <a:pt x="78813" y="10142"/>
                  </a:lnTo>
                  <a:lnTo>
                    <a:pt x="129032" y="0"/>
                  </a:lnTo>
                  <a:lnTo>
                    <a:pt x="2356866" y="0"/>
                  </a:lnTo>
                  <a:lnTo>
                    <a:pt x="2407104" y="10142"/>
                  </a:lnTo>
                  <a:lnTo>
                    <a:pt x="2448163" y="37798"/>
                  </a:lnTo>
                  <a:lnTo>
                    <a:pt x="2475863" y="78813"/>
                  </a:lnTo>
                  <a:lnTo>
                    <a:pt x="2486025" y="129032"/>
                  </a:lnTo>
                  <a:lnTo>
                    <a:pt x="2486025" y="2814066"/>
                  </a:lnTo>
                  <a:lnTo>
                    <a:pt x="2475863" y="2864304"/>
                  </a:lnTo>
                  <a:lnTo>
                    <a:pt x="2448163" y="2905363"/>
                  </a:lnTo>
                  <a:lnTo>
                    <a:pt x="2407104" y="2933063"/>
                  </a:lnTo>
                  <a:lnTo>
                    <a:pt x="2356866" y="2943225"/>
                  </a:lnTo>
                  <a:lnTo>
                    <a:pt x="129032" y="2943225"/>
                  </a:lnTo>
                  <a:lnTo>
                    <a:pt x="78813" y="2933063"/>
                  </a:lnTo>
                  <a:lnTo>
                    <a:pt x="37798" y="2905363"/>
                  </a:lnTo>
                  <a:lnTo>
                    <a:pt x="10142" y="2864304"/>
                  </a:lnTo>
                  <a:lnTo>
                    <a:pt x="0" y="2814066"/>
                  </a:lnTo>
                  <a:lnTo>
                    <a:pt x="0" y="129032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3132" y="3323574"/>
              <a:ext cx="1135360" cy="114430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887220" y="4818062"/>
            <a:ext cx="163322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2000" spc="-25">
                <a:solidFill>
                  <a:srgbClr val="316CE4"/>
                </a:solidFill>
                <a:latin typeface="Tahoma"/>
                <a:cs typeface="Tahoma"/>
              </a:rPr>
              <a:t>Cloud</a:t>
            </a:r>
            <a:r>
              <a:rPr dirty="0" sz="2000" spc="-19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Provider</a:t>
            </a:r>
            <a:endParaRPr sz="2000">
              <a:latin typeface="Tahoma"/>
              <a:cs typeface="Tahoma"/>
            </a:endParaRPr>
          </a:p>
          <a:p>
            <a:pPr algn="ctr" marL="508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Integration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4848288" y="2619438"/>
            <a:ext cx="2505075" cy="2971800"/>
            <a:chOff x="4848288" y="2619438"/>
            <a:chExt cx="2505075" cy="297180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5928" y="3343275"/>
              <a:ext cx="700142" cy="108585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862576" y="2633726"/>
              <a:ext cx="2476500" cy="2943225"/>
            </a:xfrm>
            <a:custGeom>
              <a:avLst/>
              <a:gdLst/>
              <a:ahLst/>
              <a:cxnLst/>
              <a:rect l="l" t="t" r="r" b="b"/>
              <a:pathLst>
                <a:path w="2476500" h="2943225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2347849" y="0"/>
                  </a:lnTo>
                  <a:lnTo>
                    <a:pt x="2397900" y="10098"/>
                  </a:lnTo>
                  <a:lnTo>
                    <a:pt x="2438796" y="37639"/>
                  </a:lnTo>
                  <a:lnTo>
                    <a:pt x="2466381" y="78491"/>
                  </a:lnTo>
                  <a:lnTo>
                    <a:pt x="2476500" y="128524"/>
                  </a:lnTo>
                  <a:lnTo>
                    <a:pt x="2476500" y="2814574"/>
                  </a:lnTo>
                  <a:lnTo>
                    <a:pt x="2466381" y="2864625"/>
                  </a:lnTo>
                  <a:lnTo>
                    <a:pt x="2438796" y="2905521"/>
                  </a:lnTo>
                  <a:lnTo>
                    <a:pt x="2397900" y="2933106"/>
                  </a:lnTo>
                  <a:lnTo>
                    <a:pt x="2347849" y="2943225"/>
                  </a:lnTo>
                  <a:lnTo>
                    <a:pt x="128524" y="2943225"/>
                  </a:lnTo>
                  <a:lnTo>
                    <a:pt x="78491" y="2933106"/>
                  </a:lnTo>
                  <a:lnTo>
                    <a:pt x="37639" y="2905521"/>
                  </a:lnTo>
                  <a:lnTo>
                    <a:pt x="10098" y="2864625"/>
                  </a:lnTo>
                  <a:lnTo>
                    <a:pt x="0" y="2814574"/>
                  </a:lnTo>
                  <a:lnTo>
                    <a:pt x="0" y="128524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488940" y="4818062"/>
            <a:ext cx="121539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External</a:t>
            </a:r>
            <a:r>
              <a:rPr dirty="0" sz="2000" spc="-15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316CE4"/>
                </a:solidFill>
                <a:latin typeface="Tahoma"/>
                <a:cs typeface="Tahoma"/>
              </a:rPr>
              <a:t>IP</a:t>
            </a:r>
            <a:endParaRPr sz="2000">
              <a:latin typeface="Tahoma"/>
              <a:cs typeface="Tahoma"/>
            </a:endParaRPr>
          </a:p>
          <a:p>
            <a:pPr marL="154305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Address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8248713" y="2619438"/>
            <a:ext cx="2514600" cy="2971800"/>
            <a:chOff x="8248713" y="2619438"/>
            <a:chExt cx="2514600" cy="2971800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87178" y="3381830"/>
              <a:ext cx="1028017" cy="1027789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8263001" y="2633726"/>
              <a:ext cx="2486025" cy="2943225"/>
            </a:xfrm>
            <a:custGeom>
              <a:avLst/>
              <a:gdLst/>
              <a:ahLst/>
              <a:cxnLst/>
              <a:rect l="l" t="t" r="r" b="b"/>
              <a:pathLst>
                <a:path w="2486025" h="2943225">
                  <a:moveTo>
                    <a:pt x="0" y="129032"/>
                  </a:moveTo>
                  <a:lnTo>
                    <a:pt x="10142" y="78813"/>
                  </a:lnTo>
                  <a:lnTo>
                    <a:pt x="37798" y="37798"/>
                  </a:lnTo>
                  <a:lnTo>
                    <a:pt x="78813" y="10142"/>
                  </a:lnTo>
                  <a:lnTo>
                    <a:pt x="129031" y="0"/>
                  </a:lnTo>
                  <a:lnTo>
                    <a:pt x="2356866" y="0"/>
                  </a:lnTo>
                  <a:lnTo>
                    <a:pt x="2407104" y="10142"/>
                  </a:lnTo>
                  <a:lnTo>
                    <a:pt x="2448163" y="37798"/>
                  </a:lnTo>
                  <a:lnTo>
                    <a:pt x="2475863" y="78813"/>
                  </a:lnTo>
                  <a:lnTo>
                    <a:pt x="2486025" y="129032"/>
                  </a:lnTo>
                  <a:lnTo>
                    <a:pt x="2486025" y="2814066"/>
                  </a:lnTo>
                  <a:lnTo>
                    <a:pt x="2475863" y="2864304"/>
                  </a:lnTo>
                  <a:lnTo>
                    <a:pt x="2448163" y="2905363"/>
                  </a:lnTo>
                  <a:lnTo>
                    <a:pt x="2407104" y="2933063"/>
                  </a:lnTo>
                  <a:lnTo>
                    <a:pt x="2356866" y="2943225"/>
                  </a:lnTo>
                  <a:lnTo>
                    <a:pt x="129031" y="2943225"/>
                  </a:lnTo>
                  <a:lnTo>
                    <a:pt x="78813" y="2933063"/>
                  </a:lnTo>
                  <a:lnTo>
                    <a:pt x="37798" y="2905363"/>
                  </a:lnTo>
                  <a:lnTo>
                    <a:pt x="10142" y="2864304"/>
                  </a:lnTo>
                  <a:lnTo>
                    <a:pt x="0" y="2814066"/>
                  </a:lnTo>
                  <a:lnTo>
                    <a:pt x="0" y="129032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8850630" y="4818062"/>
            <a:ext cx="132651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Traffic</a:t>
            </a:r>
            <a:endParaRPr sz="2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Distribution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6" name="object 1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77865" y="5092382"/>
            <a:ext cx="2153920" cy="87820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50"/>
              </a:spcBef>
            </a:pPr>
            <a:r>
              <a:rPr dirty="0" sz="2750" spc="-10">
                <a:latin typeface="Tahoma"/>
                <a:cs typeface="Tahoma"/>
              </a:rPr>
              <a:t>LoadBalancer </a:t>
            </a:r>
            <a:r>
              <a:rPr dirty="0" sz="2750" spc="55">
                <a:latin typeface="Tahoma"/>
                <a:cs typeface="Tahoma"/>
              </a:rPr>
              <a:t>Service</a:t>
            </a:r>
            <a:r>
              <a:rPr dirty="0" sz="2750" spc="-320">
                <a:latin typeface="Tahoma"/>
                <a:cs typeface="Tahoma"/>
              </a:rPr>
              <a:t> </a:t>
            </a:r>
            <a:r>
              <a:rPr dirty="0" sz="2750" spc="-20">
                <a:latin typeface="Tahoma"/>
                <a:cs typeface="Tahoma"/>
              </a:rPr>
              <a:t>Type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52465" y="5111115"/>
            <a:ext cx="3745865" cy="87884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50"/>
              </a:spcBef>
            </a:pPr>
            <a:r>
              <a:rPr dirty="0" sz="2750" spc="-10">
                <a:latin typeface="Tahoma"/>
                <a:cs typeface="Tahoma"/>
              </a:rPr>
              <a:t>Troubleshooting Deployment</a:t>
            </a:r>
            <a:r>
              <a:rPr dirty="0" sz="2750" spc="-280">
                <a:latin typeface="Tahoma"/>
                <a:cs typeface="Tahoma"/>
              </a:rPr>
              <a:t> </a:t>
            </a:r>
            <a:r>
              <a:rPr dirty="0" sz="2750" spc="-30">
                <a:latin typeface="Tahoma"/>
                <a:cs typeface="Tahoma"/>
              </a:rPr>
              <a:t>and</a:t>
            </a:r>
            <a:r>
              <a:rPr dirty="0" sz="2750" spc="-245">
                <a:latin typeface="Tahoma"/>
                <a:cs typeface="Tahoma"/>
              </a:rPr>
              <a:t> </a:t>
            </a:r>
            <a:r>
              <a:rPr dirty="0" sz="2750" spc="45">
                <a:latin typeface="Tahoma"/>
                <a:cs typeface="Tahoma"/>
              </a:rPr>
              <a:t>Service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8976" y="2804794"/>
            <a:ext cx="420243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80">
                <a:solidFill>
                  <a:srgbClr val="FFFFFF"/>
                </a:solidFill>
              </a:rPr>
              <a:t>Summary</a:t>
            </a:r>
            <a:endParaRPr sz="80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314825" cy="6858000"/>
            </a:xfrm>
            <a:custGeom>
              <a:avLst/>
              <a:gdLst/>
              <a:ahLst/>
              <a:cxnLst/>
              <a:rect l="l" t="t" r="r" b="b"/>
              <a:pathLst>
                <a:path w="4314825" h="6858000">
                  <a:moveTo>
                    <a:pt x="43148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14825" y="6858000"/>
                  </a:lnTo>
                  <a:lnTo>
                    <a:pt x="431482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91" y="1598873"/>
              <a:ext cx="3763105" cy="365301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4711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Summary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633976" y="1154747"/>
            <a:ext cx="6490970" cy="231457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Service</a:t>
            </a:r>
            <a:r>
              <a:rPr dirty="0" sz="2000" spc="-10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Types:</a:t>
            </a:r>
            <a:endParaRPr sz="2000">
              <a:latin typeface="Tahoma"/>
              <a:cs typeface="Tahoma"/>
            </a:endParaRPr>
          </a:p>
          <a:p>
            <a:pPr lvl="1" marL="8128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812800" algn="l"/>
              </a:tabLst>
            </a:pPr>
            <a:r>
              <a:rPr dirty="0" sz="2000" spc="-10">
                <a:latin typeface="Tahoma"/>
                <a:cs typeface="Tahoma"/>
              </a:rPr>
              <a:t>ClusterIP</a:t>
            </a:r>
            <a:endParaRPr sz="2000">
              <a:latin typeface="Tahoma"/>
              <a:cs typeface="Tahoma"/>
            </a:endParaRPr>
          </a:p>
          <a:p>
            <a:pPr lvl="1" marL="8128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812800" algn="l"/>
              </a:tabLst>
            </a:pPr>
            <a:r>
              <a:rPr dirty="0" sz="2000" spc="-10">
                <a:latin typeface="Tahoma"/>
                <a:cs typeface="Tahoma"/>
              </a:rPr>
              <a:t>NodePort</a:t>
            </a:r>
            <a:endParaRPr sz="2000">
              <a:latin typeface="Tahoma"/>
              <a:cs typeface="Tahoma"/>
            </a:endParaRPr>
          </a:p>
          <a:p>
            <a:pPr lvl="1" marL="8128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812800" algn="l"/>
              </a:tabLst>
            </a:pPr>
            <a:r>
              <a:rPr dirty="0" sz="2000" spc="-10">
                <a:latin typeface="Tahoma"/>
                <a:cs typeface="Tahoma"/>
              </a:rPr>
              <a:t>LoadBalancer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Tahoma"/>
                <a:cs typeface="Tahoma"/>
              </a:rPr>
              <a:t>Troubleshooting</a:t>
            </a:r>
            <a:r>
              <a:rPr dirty="0" sz="2000" spc="-22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techniques</a:t>
            </a:r>
            <a:r>
              <a:rPr dirty="0" sz="2000" spc="-18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for</a:t>
            </a:r>
            <a:r>
              <a:rPr dirty="0" sz="2000" spc="-16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deployments</a:t>
            </a:r>
            <a:r>
              <a:rPr dirty="0" sz="2000" spc="-180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&amp;</a:t>
            </a:r>
            <a:r>
              <a:rPr dirty="0" sz="2000" spc="-16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services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74770" y="2804794"/>
            <a:ext cx="445452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05">
                <a:solidFill>
                  <a:srgbClr val="FFFFFF"/>
                </a:solidFill>
              </a:rPr>
              <a:t>Section:</a:t>
            </a:r>
            <a:r>
              <a:rPr dirty="0" sz="8000" spc="-875">
                <a:solidFill>
                  <a:srgbClr val="FFFFFF"/>
                </a:solidFill>
              </a:rPr>
              <a:t> </a:t>
            </a:r>
            <a:r>
              <a:rPr dirty="0" sz="8000" spc="-620">
                <a:solidFill>
                  <a:srgbClr val="FFFFFF"/>
                </a:solidFill>
              </a:rPr>
              <a:t>7</a:t>
            </a:r>
            <a:endParaRPr sz="80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56196" y="5367801"/>
            <a:ext cx="1426210" cy="1391285"/>
            <a:chOff x="10656196" y="5367801"/>
            <a:chExt cx="1426210" cy="1391285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12192000" cy="2476500"/>
            <a:chOff x="0" y="0"/>
            <a:chExt cx="12192000" cy="24765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24765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6949" y="628650"/>
              <a:ext cx="7691501" cy="144297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081722" y="3879151"/>
            <a:ext cx="2548890" cy="1555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20"/>
              </a:spcBef>
            </a:pPr>
            <a:r>
              <a:rPr dirty="0" sz="5000" spc="-10" b="1">
                <a:solidFill>
                  <a:srgbClr val="316CE4"/>
                </a:solidFill>
                <a:latin typeface="Calibri"/>
                <a:cs typeface="Calibri"/>
              </a:rPr>
              <a:t>Section Overview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376801" y="2748026"/>
            <a:ext cx="0" cy="3926840"/>
          </a:xfrm>
          <a:custGeom>
            <a:avLst/>
            <a:gdLst/>
            <a:ahLst/>
            <a:cxnLst/>
            <a:rect l="l" t="t" r="r" b="b"/>
            <a:pathLst>
              <a:path w="0" h="3926840">
                <a:moveTo>
                  <a:pt x="0" y="0"/>
                </a:moveTo>
                <a:lnTo>
                  <a:pt x="0" y="3926420"/>
                </a:lnTo>
              </a:path>
            </a:pathLst>
          </a:custGeom>
          <a:ln w="28575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817745" y="3965003"/>
            <a:ext cx="4715510" cy="139890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Kubernetes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API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ecosystem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How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to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develop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K8s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object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manifest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files?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Smart</a:t>
            </a:r>
            <a:r>
              <a:rPr dirty="0" sz="2000" spc="-8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way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to</a:t>
            </a:r>
            <a:r>
              <a:rPr dirty="0" sz="2000" spc="-9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develop</a:t>
            </a:r>
            <a:r>
              <a:rPr dirty="0" sz="2000" spc="-8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K8s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manifest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files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78176" y="793813"/>
            <a:ext cx="6843395" cy="7924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0" spc="-10" b="1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r>
              <a:rPr dirty="0" sz="5000" spc="-2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b="1">
                <a:solidFill>
                  <a:srgbClr val="FFFFFF"/>
                </a:solidFill>
                <a:latin typeface="Calibri"/>
                <a:cs typeface="Calibri"/>
              </a:rPr>
              <a:t>Manifest</a:t>
            </a:r>
            <a:r>
              <a:rPr dirty="0" sz="5000" spc="-2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spc="-10" b="1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endParaRPr sz="5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3510" y="1571561"/>
            <a:ext cx="6835140" cy="36925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algn="ctr" marL="12700" marR="5080" indent="1905">
              <a:lnSpc>
                <a:spcPct val="100099"/>
              </a:lnSpc>
              <a:spcBef>
                <a:spcPts val="125"/>
              </a:spcBef>
            </a:pPr>
            <a:r>
              <a:rPr dirty="0" sz="8000" spc="-10">
                <a:solidFill>
                  <a:srgbClr val="FFFFFF"/>
                </a:solidFill>
              </a:rPr>
              <a:t>Understanding </a:t>
            </a:r>
            <a:r>
              <a:rPr dirty="0" sz="8000">
                <a:solidFill>
                  <a:srgbClr val="FFFFFF"/>
                </a:solidFill>
              </a:rPr>
              <a:t>Kubernetes</a:t>
            </a:r>
            <a:r>
              <a:rPr dirty="0" sz="8000" spc="-635">
                <a:solidFill>
                  <a:srgbClr val="FFFFFF"/>
                </a:solidFill>
              </a:rPr>
              <a:t> </a:t>
            </a:r>
            <a:r>
              <a:rPr dirty="0" sz="8000" spc="-110">
                <a:solidFill>
                  <a:srgbClr val="FFFFFF"/>
                </a:solidFill>
              </a:rPr>
              <a:t>API </a:t>
            </a:r>
            <a:r>
              <a:rPr dirty="0" sz="8000" spc="120">
                <a:solidFill>
                  <a:srgbClr val="FFFFFF"/>
                </a:solidFill>
              </a:rPr>
              <a:t>Ecosystem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36315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Virtualization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466326" y="3103562"/>
            <a:ext cx="1469390" cy="9455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Processors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Memory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Storage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1895" y="3581204"/>
            <a:ext cx="4529249" cy="93860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522976" y="4020121"/>
            <a:ext cx="109728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Hardware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43350" y="3066986"/>
            <a:ext cx="4576826" cy="881062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306314" y="3491547"/>
            <a:ext cx="152590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20">
                <a:solidFill>
                  <a:srgbClr val="FFFFFF"/>
                </a:solidFill>
                <a:latin typeface="Tahoma"/>
                <a:cs typeface="Tahoma"/>
              </a:rPr>
              <a:t>Abstraction</a:t>
            </a:r>
            <a:r>
              <a:rPr dirty="0" sz="1550" spc="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Tahoma"/>
                <a:cs typeface="Tahoma"/>
              </a:rPr>
              <a:t>layer</a:t>
            </a:r>
            <a:endParaRPr sz="1550">
              <a:latin typeface="Tahoma"/>
              <a:cs typeface="Tahom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3316351" y="2087626"/>
            <a:ext cx="4894580" cy="4170679"/>
            <a:chOff x="3316351" y="2087626"/>
            <a:chExt cx="4894580" cy="4170679"/>
          </a:xfrm>
        </p:grpSpPr>
        <p:sp>
          <p:nvSpPr>
            <p:cNvPr id="9" name="object 9" descr=""/>
            <p:cNvSpPr/>
            <p:nvPr/>
          </p:nvSpPr>
          <p:spPr>
            <a:xfrm>
              <a:off x="4786376" y="3109849"/>
              <a:ext cx="2743200" cy="307975"/>
            </a:xfrm>
            <a:custGeom>
              <a:avLst/>
              <a:gdLst/>
              <a:ahLst/>
              <a:cxnLst/>
              <a:rect l="l" t="t" r="r" b="b"/>
              <a:pathLst>
                <a:path w="2743200" h="307975">
                  <a:moveTo>
                    <a:pt x="0" y="307848"/>
                  </a:moveTo>
                  <a:lnTo>
                    <a:pt x="314325" y="0"/>
                  </a:lnTo>
                </a:path>
                <a:path w="2743200" h="307975">
                  <a:moveTo>
                    <a:pt x="809625" y="307848"/>
                  </a:moveTo>
                  <a:lnTo>
                    <a:pt x="1123950" y="0"/>
                  </a:lnTo>
                </a:path>
                <a:path w="2743200" h="307975">
                  <a:moveTo>
                    <a:pt x="1609725" y="307848"/>
                  </a:moveTo>
                  <a:lnTo>
                    <a:pt x="1924050" y="0"/>
                  </a:lnTo>
                </a:path>
                <a:path w="2743200" h="307975">
                  <a:moveTo>
                    <a:pt x="2428875" y="307848"/>
                  </a:moveTo>
                  <a:lnTo>
                    <a:pt x="2743200" y="0"/>
                  </a:lnTo>
                </a:path>
              </a:pathLst>
            </a:custGeom>
            <a:ln w="6350">
              <a:solidFill>
                <a:srgbClr val="3A383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8625" y="2533650"/>
              <a:ext cx="771525" cy="77152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38725" y="2533650"/>
              <a:ext cx="771525" cy="77152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8350" y="2533650"/>
              <a:ext cx="762000" cy="77152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8450" y="2533650"/>
              <a:ext cx="762000" cy="77152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8550" y="2533650"/>
              <a:ext cx="762000" cy="771525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319526" y="2090801"/>
              <a:ext cx="390525" cy="2686050"/>
            </a:xfrm>
            <a:custGeom>
              <a:avLst/>
              <a:gdLst/>
              <a:ahLst/>
              <a:cxnLst/>
              <a:rect l="l" t="t" r="r" b="b"/>
              <a:pathLst>
                <a:path w="390525" h="2686050">
                  <a:moveTo>
                    <a:pt x="390525" y="2685923"/>
                  </a:moveTo>
                  <a:lnTo>
                    <a:pt x="328758" y="2682582"/>
                  </a:lnTo>
                  <a:lnTo>
                    <a:pt x="275135" y="2673279"/>
                  </a:lnTo>
                  <a:lnTo>
                    <a:pt x="232864" y="2659094"/>
                  </a:lnTo>
                  <a:lnTo>
                    <a:pt x="195199" y="2620391"/>
                  </a:lnTo>
                  <a:lnTo>
                    <a:pt x="195199" y="1386713"/>
                  </a:lnTo>
                  <a:lnTo>
                    <a:pt x="185249" y="1365998"/>
                  </a:lnTo>
                  <a:lnTo>
                    <a:pt x="157541" y="1348009"/>
                  </a:lnTo>
                  <a:lnTo>
                    <a:pt x="115289" y="1333824"/>
                  </a:lnTo>
                  <a:lnTo>
                    <a:pt x="61704" y="1324521"/>
                  </a:lnTo>
                  <a:lnTo>
                    <a:pt x="0" y="1321181"/>
                  </a:lnTo>
                  <a:lnTo>
                    <a:pt x="61704" y="1317827"/>
                  </a:lnTo>
                  <a:lnTo>
                    <a:pt x="115289" y="1308493"/>
                  </a:lnTo>
                  <a:lnTo>
                    <a:pt x="157541" y="1294270"/>
                  </a:lnTo>
                  <a:lnTo>
                    <a:pt x="185249" y="1276249"/>
                  </a:lnTo>
                  <a:lnTo>
                    <a:pt x="195199" y="1255522"/>
                  </a:lnTo>
                  <a:lnTo>
                    <a:pt x="195199" y="65532"/>
                  </a:lnTo>
                  <a:lnTo>
                    <a:pt x="205149" y="44817"/>
                  </a:lnTo>
                  <a:lnTo>
                    <a:pt x="232864" y="26828"/>
                  </a:lnTo>
                  <a:lnTo>
                    <a:pt x="275135" y="12643"/>
                  </a:lnTo>
                  <a:lnTo>
                    <a:pt x="328758" y="3340"/>
                  </a:lnTo>
                  <a:lnTo>
                    <a:pt x="390525" y="0"/>
                  </a:lnTo>
                </a:path>
              </a:pathLst>
            </a:custGeom>
            <a:ln w="635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1525" y="5524500"/>
              <a:ext cx="781050" cy="733425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1176972" y="2781617"/>
            <a:ext cx="1938020" cy="1250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Improves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resource utilization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by </a:t>
            </a:r>
            <a:r>
              <a:rPr dirty="0" sz="2000">
                <a:latin typeface="Calibri"/>
                <a:cs typeface="Calibri"/>
              </a:rPr>
              <a:t>running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multiple workloads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8" name="object 18" descr=""/>
          <p:cNvSpPr txBox="1"/>
          <p:nvPr/>
        </p:nvSpPr>
        <p:spPr>
          <a:xfrm>
            <a:off x="5682615" y="5544184"/>
            <a:ext cx="230632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Time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consuming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Resource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intensive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2178" y="130746"/>
            <a:ext cx="9330690" cy="91122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/>
              <a:t>Understanding</a:t>
            </a:r>
            <a:r>
              <a:rPr dirty="0" spc="-275"/>
              <a:t> </a:t>
            </a:r>
            <a:r>
              <a:rPr dirty="0"/>
              <a:t>Kubernetes</a:t>
            </a:r>
            <a:r>
              <a:rPr dirty="0" spc="-200"/>
              <a:t> </a:t>
            </a:r>
            <a:r>
              <a:rPr dirty="0" spc="-105"/>
              <a:t>API</a:t>
            </a:r>
            <a:r>
              <a:rPr dirty="0" spc="-220"/>
              <a:t> </a:t>
            </a:r>
            <a:r>
              <a:rPr dirty="0" spc="70"/>
              <a:t>Ecosystem</a:t>
            </a: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dirty="0" sz="1800" spc="-20">
                <a:solidFill>
                  <a:srgbClr val="404040"/>
                </a:solidFill>
              </a:rPr>
              <a:t>The</a:t>
            </a:r>
            <a:r>
              <a:rPr dirty="0" sz="1800" spc="-204">
                <a:solidFill>
                  <a:srgbClr val="404040"/>
                </a:solidFill>
              </a:rPr>
              <a:t> </a:t>
            </a:r>
            <a:r>
              <a:rPr dirty="0" sz="1800">
                <a:solidFill>
                  <a:srgbClr val="404040"/>
                </a:solidFill>
              </a:rPr>
              <a:t>Kubernetes</a:t>
            </a:r>
            <a:r>
              <a:rPr dirty="0" sz="1800" spc="-185">
                <a:solidFill>
                  <a:srgbClr val="404040"/>
                </a:solidFill>
              </a:rPr>
              <a:t> </a:t>
            </a:r>
            <a:r>
              <a:rPr dirty="0" sz="1800" spc="-45">
                <a:solidFill>
                  <a:srgbClr val="404040"/>
                </a:solidFill>
              </a:rPr>
              <a:t>API</a:t>
            </a:r>
            <a:r>
              <a:rPr dirty="0" sz="1800" spc="-160">
                <a:solidFill>
                  <a:srgbClr val="404040"/>
                </a:solidFill>
              </a:rPr>
              <a:t> </a:t>
            </a:r>
            <a:r>
              <a:rPr dirty="0" sz="1800">
                <a:solidFill>
                  <a:srgbClr val="404040"/>
                </a:solidFill>
              </a:rPr>
              <a:t>Ecosystem:</a:t>
            </a:r>
            <a:r>
              <a:rPr dirty="0" sz="1800" spc="-150">
                <a:solidFill>
                  <a:srgbClr val="404040"/>
                </a:solidFill>
              </a:rPr>
              <a:t> </a:t>
            </a:r>
            <a:r>
              <a:rPr dirty="0" sz="1800">
                <a:solidFill>
                  <a:srgbClr val="404040"/>
                </a:solidFill>
              </a:rPr>
              <a:t>A</a:t>
            </a:r>
            <a:r>
              <a:rPr dirty="0" sz="1800" spc="-105">
                <a:solidFill>
                  <a:srgbClr val="404040"/>
                </a:solidFill>
              </a:rPr>
              <a:t> </a:t>
            </a:r>
            <a:r>
              <a:rPr dirty="0" sz="1800">
                <a:solidFill>
                  <a:srgbClr val="404040"/>
                </a:solidFill>
              </a:rPr>
              <a:t>Structured</a:t>
            </a:r>
            <a:r>
              <a:rPr dirty="0" sz="1800" spc="-145">
                <a:solidFill>
                  <a:srgbClr val="404040"/>
                </a:solidFill>
              </a:rPr>
              <a:t> </a:t>
            </a:r>
            <a:r>
              <a:rPr dirty="0" sz="1800" spc="-25">
                <a:solidFill>
                  <a:srgbClr val="404040"/>
                </a:solidFill>
              </a:rPr>
              <a:t>Playground</a:t>
            </a:r>
            <a:r>
              <a:rPr dirty="0" sz="1800" spc="-140">
                <a:solidFill>
                  <a:srgbClr val="404040"/>
                </a:solidFill>
              </a:rPr>
              <a:t> </a:t>
            </a:r>
            <a:r>
              <a:rPr dirty="0" sz="1800">
                <a:solidFill>
                  <a:srgbClr val="404040"/>
                </a:solidFill>
              </a:rPr>
              <a:t>for</a:t>
            </a:r>
            <a:r>
              <a:rPr dirty="0" sz="1800" spc="-114">
                <a:solidFill>
                  <a:srgbClr val="404040"/>
                </a:solidFill>
              </a:rPr>
              <a:t> </a:t>
            </a:r>
            <a:r>
              <a:rPr dirty="0" sz="1800" spc="-10">
                <a:solidFill>
                  <a:srgbClr val="404040"/>
                </a:solidFill>
              </a:rPr>
              <a:t>Container</a:t>
            </a:r>
            <a:r>
              <a:rPr dirty="0" sz="1800" spc="-120">
                <a:solidFill>
                  <a:srgbClr val="404040"/>
                </a:solidFill>
              </a:rPr>
              <a:t> </a:t>
            </a:r>
            <a:r>
              <a:rPr dirty="0" sz="1800" spc="-10">
                <a:solidFill>
                  <a:srgbClr val="404040"/>
                </a:solidFill>
              </a:rPr>
              <a:t>Orchestration</a:t>
            </a:r>
            <a:endParaRPr sz="1800"/>
          </a:p>
        </p:txBody>
      </p:sp>
      <p:sp>
        <p:nvSpPr>
          <p:cNvPr id="3" name="object 3" descr=""/>
          <p:cNvSpPr txBox="1"/>
          <p:nvPr/>
        </p:nvSpPr>
        <p:spPr>
          <a:xfrm>
            <a:off x="715009" y="1487233"/>
            <a:ext cx="10963275" cy="826769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50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Serves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central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nervous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system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any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internal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&amp;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external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communication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within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outside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5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 spc="-10">
                <a:latin typeface="Calibri"/>
                <a:cs typeface="Calibri"/>
              </a:rPr>
              <a:t>Offers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programmatic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interface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controlling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&amp;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managing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every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aspect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410949" y="3769285"/>
            <a:ext cx="5760720" cy="1450340"/>
            <a:chOff x="3410949" y="3769285"/>
            <a:chExt cx="5760720" cy="145034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0949" y="3769285"/>
              <a:ext cx="1496199" cy="145017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6087" y="4151363"/>
              <a:ext cx="705222" cy="68887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1937" y="4151363"/>
              <a:ext cx="705222" cy="68887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1212" y="4151363"/>
              <a:ext cx="705222" cy="68887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9400" y="4133849"/>
              <a:ext cx="742950" cy="723900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16904" y="4849495"/>
            <a:ext cx="4465320" cy="130810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50"/>
              </a:spcBef>
            </a:pPr>
            <a:r>
              <a:rPr dirty="0" sz="2750">
                <a:latin typeface="Tahoma"/>
                <a:cs typeface="Tahoma"/>
              </a:rPr>
              <a:t>Kubernetes</a:t>
            </a:r>
            <a:r>
              <a:rPr dirty="0" sz="2750" spc="-135">
                <a:latin typeface="Tahoma"/>
                <a:cs typeface="Tahoma"/>
              </a:rPr>
              <a:t> </a:t>
            </a:r>
            <a:r>
              <a:rPr dirty="0" sz="2750" spc="-45">
                <a:latin typeface="Tahoma"/>
                <a:cs typeface="Tahoma"/>
              </a:rPr>
              <a:t>API</a:t>
            </a:r>
            <a:r>
              <a:rPr dirty="0" sz="2750" spc="-195">
                <a:latin typeface="Tahoma"/>
                <a:cs typeface="Tahoma"/>
              </a:rPr>
              <a:t> </a:t>
            </a:r>
            <a:r>
              <a:rPr dirty="0" sz="2750" spc="45">
                <a:latin typeface="Tahoma"/>
                <a:cs typeface="Tahoma"/>
              </a:rPr>
              <a:t>ecosystem</a:t>
            </a:r>
            <a:r>
              <a:rPr dirty="0" sz="2750" spc="-200">
                <a:latin typeface="Tahoma"/>
                <a:cs typeface="Tahoma"/>
              </a:rPr>
              <a:t> </a:t>
            </a:r>
            <a:r>
              <a:rPr dirty="0" sz="2750" spc="-50">
                <a:latin typeface="Tahoma"/>
                <a:cs typeface="Tahoma"/>
              </a:rPr>
              <a:t>&amp; </a:t>
            </a:r>
            <a:r>
              <a:rPr dirty="0" sz="2750">
                <a:latin typeface="Tahoma"/>
                <a:cs typeface="Tahoma"/>
              </a:rPr>
              <a:t>developing</a:t>
            </a:r>
            <a:r>
              <a:rPr dirty="0" sz="2750" spc="-125">
                <a:latin typeface="Tahoma"/>
                <a:cs typeface="Tahoma"/>
              </a:rPr>
              <a:t> </a:t>
            </a:r>
            <a:r>
              <a:rPr dirty="0" sz="2750">
                <a:latin typeface="Tahoma"/>
                <a:cs typeface="Tahoma"/>
              </a:rPr>
              <a:t>object</a:t>
            </a:r>
            <a:r>
              <a:rPr dirty="0" sz="2750" spc="-175">
                <a:latin typeface="Tahoma"/>
                <a:cs typeface="Tahoma"/>
              </a:rPr>
              <a:t> </a:t>
            </a:r>
            <a:r>
              <a:rPr dirty="0" sz="2750" spc="-10">
                <a:latin typeface="Tahoma"/>
                <a:cs typeface="Tahoma"/>
              </a:rPr>
              <a:t>definition </a:t>
            </a:r>
            <a:r>
              <a:rPr dirty="0" sz="2750" spc="55">
                <a:latin typeface="Tahoma"/>
                <a:cs typeface="Tahoma"/>
              </a:rPr>
              <a:t>files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5076" y="2804794"/>
            <a:ext cx="565213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>
                <a:solidFill>
                  <a:srgbClr val="FFFFFF"/>
                </a:solidFill>
              </a:rPr>
              <a:t>YAML</a:t>
            </a:r>
            <a:r>
              <a:rPr dirty="0" sz="8000" spc="-869">
                <a:solidFill>
                  <a:srgbClr val="FFFFFF"/>
                </a:solidFill>
              </a:rPr>
              <a:t> </a:t>
            </a:r>
            <a:r>
              <a:rPr dirty="0" sz="8000" spc="210">
                <a:solidFill>
                  <a:srgbClr val="FFFFFF"/>
                </a:solidFill>
              </a:rPr>
              <a:t>Basics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52465" y="5111115"/>
            <a:ext cx="3412490" cy="87884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50"/>
              </a:spcBef>
            </a:pPr>
            <a:r>
              <a:rPr dirty="0" sz="2750" spc="-10">
                <a:latin typeface="Tahoma"/>
                <a:cs typeface="Tahoma"/>
              </a:rPr>
              <a:t>Deployment</a:t>
            </a:r>
            <a:r>
              <a:rPr dirty="0" sz="2750" spc="-275">
                <a:latin typeface="Tahoma"/>
                <a:cs typeface="Tahoma"/>
              </a:rPr>
              <a:t> </a:t>
            </a:r>
            <a:r>
              <a:rPr dirty="0" sz="2750" spc="-45">
                <a:latin typeface="Tahoma"/>
                <a:cs typeface="Tahoma"/>
              </a:rPr>
              <a:t>&amp;</a:t>
            </a:r>
            <a:r>
              <a:rPr dirty="0" sz="2750" spc="-260">
                <a:latin typeface="Tahoma"/>
                <a:cs typeface="Tahoma"/>
              </a:rPr>
              <a:t> </a:t>
            </a:r>
            <a:r>
              <a:rPr dirty="0" sz="2750" spc="45">
                <a:latin typeface="Tahoma"/>
                <a:cs typeface="Tahoma"/>
              </a:rPr>
              <a:t>Service </a:t>
            </a:r>
            <a:r>
              <a:rPr dirty="0" sz="2750" spc="-10">
                <a:latin typeface="Tahoma"/>
                <a:cs typeface="Tahoma"/>
              </a:rPr>
              <a:t>Creation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52465" y="5111115"/>
            <a:ext cx="3107690" cy="87884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50"/>
              </a:spcBef>
            </a:pPr>
            <a:r>
              <a:rPr dirty="0" sz="2750">
                <a:latin typeface="Tahoma"/>
                <a:cs typeface="Tahoma"/>
              </a:rPr>
              <a:t>Smart</a:t>
            </a:r>
            <a:r>
              <a:rPr dirty="0" sz="2750" spc="-165">
                <a:latin typeface="Tahoma"/>
                <a:cs typeface="Tahoma"/>
              </a:rPr>
              <a:t> </a:t>
            </a:r>
            <a:r>
              <a:rPr dirty="0" sz="2750" spc="-55">
                <a:latin typeface="Tahoma"/>
                <a:cs typeface="Tahoma"/>
              </a:rPr>
              <a:t>way</a:t>
            </a:r>
            <a:r>
              <a:rPr dirty="0" sz="2750" spc="-285">
                <a:latin typeface="Tahoma"/>
                <a:cs typeface="Tahoma"/>
              </a:rPr>
              <a:t> </a:t>
            </a:r>
            <a:r>
              <a:rPr dirty="0" sz="2750" spc="65">
                <a:latin typeface="Tahoma"/>
                <a:cs typeface="Tahoma"/>
              </a:rPr>
              <a:t>to</a:t>
            </a:r>
            <a:r>
              <a:rPr dirty="0" sz="2750" spc="-220">
                <a:latin typeface="Tahoma"/>
                <a:cs typeface="Tahoma"/>
              </a:rPr>
              <a:t> </a:t>
            </a:r>
            <a:r>
              <a:rPr dirty="0" sz="2750" spc="-10">
                <a:latin typeface="Tahoma"/>
                <a:cs typeface="Tahoma"/>
              </a:rPr>
              <a:t>create </a:t>
            </a:r>
            <a:r>
              <a:rPr dirty="0" sz="2750">
                <a:latin typeface="Tahoma"/>
                <a:cs typeface="Tahoma"/>
              </a:rPr>
              <a:t>Kubernetes</a:t>
            </a:r>
            <a:r>
              <a:rPr dirty="0" sz="2750" spc="40">
                <a:latin typeface="Tahoma"/>
                <a:cs typeface="Tahoma"/>
              </a:rPr>
              <a:t> </a:t>
            </a:r>
            <a:r>
              <a:rPr dirty="0" sz="2750" spc="-10">
                <a:latin typeface="Tahoma"/>
                <a:cs typeface="Tahoma"/>
              </a:rPr>
              <a:t>objects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DDF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4" name="object 4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1749" y="38100"/>
              <a:ext cx="6924675" cy="458152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52826" y="5035550"/>
            <a:ext cx="1948814" cy="9410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solidFill>
                  <a:srgbClr val="000000"/>
                </a:solidFill>
              </a:rPr>
              <a:t>Demo</a:t>
            </a:r>
            <a:endParaRPr sz="6000"/>
          </a:p>
        </p:txBody>
      </p:sp>
      <p:grpSp>
        <p:nvGrpSpPr>
          <p:cNvPr id="10" name="object 10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11" name="object 11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762625" y="5419725"/>
            <a:ext cx="1172210" cy="4489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750" spc="-10">
                <a:latin typeface="Tahoma"/>
                <a:cs typeface="Tahoma"/>
              </a:rPr>
              <a:t>kubectl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8976" y="2804794"/>
            <a:ext cx="420243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80">
                <a:solidFill>
                  <a:srgbClr val="FFFFFF"/>
                </a:solidFill>
              </a:rPr>
              <a:t>Summary</a:t>
            </a:r>
            <a:endParaRPr sz="800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314825" cy="6858000"/>
            </a:xfrm>
            <a:custGeom>
              <a:avLst/>
              <a:gdLst/>
              <a:ahLst/>
              <a:cxnLst/>
              <a:rect l="l" t="t" r="r" b="b"/>
              <a:pathLst>
                <a:path w="4314825" h="6858000">
                  <a:moveTo>
                    <a:pt x="43148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14825" y="6858000"/>
                  </a:lnTo>
                  <a:lnTo>
                    <a:pt x="431482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91" y="1598873"/>
              <a:ext cx="3763105" cy="365301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4711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Summary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633976" y="1154747"/>
            <a:ext cx="5081270" cy="231457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Tahoma"/>
                <a:cs typeface="Tahoma"/>
              </a:rPr>
              <a:t>Create</a:t>
            </a:r>
            <a:r>
              <a:rPr dirty="0" sz="2000" spc="-130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&amp;</a:t>
            </a:r>
            <a:r>
              <a:rPr dirty="0" sz="2000" spc="-165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understand</a:t>
            </a:r>
            <a:r>
              <a:rPr dirty="0" sz="2000" spc="-15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object</a:t>
            </a:r>
            <a:r>
              <a:rPr dirty="0" sz="2000" spc="-17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definition</a:t>
            </a:r>
            <a:r>
              <a:rPr dirty="0" sz="2000" spc="-229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files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Tahoma"/>
                <a:cs typeface="Tahoma"/>
              </a:rPr>
              <a:t>YAML</a:t>
            </a:r>
            <a:r>
              <a:rPr dirty="0" sz="2000" spc="-18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basics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Tahoma"/>
                <a:cs typeface="Tahoma"/>
              </a:rPr>
              <a:t>Create</a:t>
            </a:r>
            <a:r>
              <a:rPr dirty="0" sz="2000" spc="-150">
                <a:latin typeface="Tahoma"/>
                <a:cs typeface="Tahoma"/>
              </a:rPr>
              <a:t> </a:t>
            </a:r>
            <a:r>
              <a:rPr dirty="0" sz="2000" spc="-30">
                <a:latin typeface="Tahoma"/>
                <a:cs typeface="Tahoma"/>
              </a:rPr>
              <a:t>Deployment</a:t>
            </a:r>
            <a:r>
              <a:rPr dirty="0" sz="2000" spc="-185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and</a:t>
            </a:r>
            <a:r>
              <a:rPr dirty="0" sz="2000" spc="-18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Service</a:t>
            </a:r>
            <a:r>
              <a:rPr dirty="0" sz="2000" spc="-15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object</a:t>
            </a:r>
            <a:r>
              <a:rPr dirty="0" sz="2000" spc="-19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files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45">
                <a:latin typeface="Tahoma"/>
                <a:cs typeface="Tahoma"/>
              </a:rPr>
              <a:t>Efficient</a:t>
            </a:r>
            <a:r>
              <a:rPr dirty="0" sz="2000" spc="-18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YAML</a:t>
            </a:r>
            <a:r>
              <a:rPr dirty="0" sz="2000" spc="-22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creation</a:t>
            </a:r>
            <a:r>
              <a:rPr dirty="0" sz="2000" spc="-16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methods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kubectl</a:t>
            </a:r>
            <a:r>
              <a:rPr dirty="0" sz="2000" spc="-18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explain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50894" y="2804794"/>
            <a:ext cx="450342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05">
                <a:solidFill>
                  <a:srgbClr val="FFFFFF"/>
                </a:solidFill>
              </a:rPr>
              <a:t>Section:</a:t>
            </a:r>
            <a:r>
              <a:rPr dirty="0" sz="8000" spc="-875">
                <a:solidFill>
                  <a:srgbClr val="FFFFFF"/>
                </a:solidFill>
              </a:rPr>
              <a:t> </a:t>
            </a:r>
            <a:r>
              <a:rPr dirty="0" sz="8000" spc="-50">
                <a:solidFill>
                  <a:srgbClr val="FFFFFF"/>
                </a:solidFill>
              </a:rPr>
              <a:t>8</a:t>
            </a:r>
            <a:endParaRPr sz="800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56196" y="5367801"/>
            <a:ext cx="1426210" cy="1391285"/>
            <a:chOff x="10656196" y="5367801"/>
            <a:chExt cx="1426210" cy="1391285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12192000" cy="6674484"/>
            <a:chOff x="0" y="0"/>
            <a:chExt cx="12192000" cy="6674484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247650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376800" y="2748026"/>
              <a:ext cx="0" cy="3926840"/>
            </a:xfrm>
            <a:custGeom>
              <a:avLst/>
              <a:gdLst/>
              <a:ahLst/>
              <a:cxnLst/>
              <a:rect l="l" t="t" r="r" b="b"/>
              <a:pathLst>
                <a:path w="0" h="3926840">
                  <a:moveTo>
                    <a:pt x="0" y="0"/>
                  </a:moveTo>
                  <a:lnTo>
                    <a:pt x="0" y="3926420"/>
                  </a:lnTo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3750" y="628650"/>
              <a:ext cx="5557901" cy="144297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7200" y="1390650"/>
              <a:ext cx="3691001" cy="1442974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081722" y="3879151"/>
            <a:ext cx="2548890" cy="1555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20"/>
              </a:spcBef>
            </a:pPr>
            <a:r>
              <a:rPr dirty="0" sz="5000" spc="-10" b="1">
                <a:solidFill>
                  <a:srgbClr val="316CE4"/>
                </a:solidFill>
                <a:latin typeface="Calibri"/>
                <a:cs typeface="Calibri"/>
              </a:rPr>
              <a:t>Section Overview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817745" y="4196143"/>
            <a:ext cx="3566160" cy="941069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Recreate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and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Rolling</a:t>
            </a:r>
            <a:r>
              <a:rPr dirty="0" sz="2000" spc="-8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Strategies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Understanding</a:t>
            </a:r>
            <a:r>
              <a:rPr dirty="0" sz="2000" spc="-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Rollback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in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K8s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746246" y="793813"/>
            <a:ext cx="4709160" cy="155575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946150" marR="5080" indent="-934085">
              <a:lnSpc>
                <a:spcPct val="100000"/>
              </a:lnSpc>
              <a:spcBef>
                <a:spcPts val="130"/>
              </a:spcBef>
            </a:pPr>
            <a:r>
              <a:rPr dirty="0" sz="5000" b="1">
                <a:solidFill>
                  <a:srgbClr val="FFFFFF"/>
                </a:solidFill>
                <a:latin typeface="Calibri"/>
                <a:cs typeface="Calibri"/>
              </a:rPr>
              <a:t>Update</a:t>
            </a:r>
            <a:r>
              <a:rPr dirty="0" sz="5000" spc="-2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spc="-20" b="1">
                <a:solidFill>
                  <a:srgbClr val="FFFFFF"/>
                </a:solidFill>
                <a:latin typeface="Calibri"/>
                <a:cs typeface="Calibri"/>
              </a:rPr>
              <a:t>Strategies </a:t>
            </a:r>
            <a:r>
              <a:rPr dirty="0" sz="5000" b="1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dirty="0" sz="50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spc="-10" b="1">
                <a:solidFill>
                  <a:srgbClr val="FFFFFF"/>
                </a:solidFill>
                <a:latin typeface="Calibri"/>
                <a:cs typeface="Calibri"/>
              </a:rPr>
              <a:t>Rollback</a:t>
            </a:r>
            <a:endParaRPr sz="5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79730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Containers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745" y="4286224"/>
            <a:ext cx="4529249" cy="93856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797810" y="4728527"/>
            <a:ext cx="10953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Hardware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219200" y="3352736"/>
            <a:ext cx="4577080" cy="1348105"/>
            <a:chOff x="1219200" y="3352736"/>
            <a:chExt cx="4577080" cy="134810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200" y="3800411"/>
              <a:ext cx="4576826" cy="90011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0650" y="3352736"/>
              <a:ext cx="4233926" cy="909637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538476" y="3802697"/>
            <a:ext cx="1599565" cy="6997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2065"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solidFill>
                  <a:srgbClr val="FFFFFF"/>
                </a:solidFill>
                <a:latin typeface="Tahoma"/>
                <a:cs typeface="Tahoma"/>
              </a:rPr>
              <a:t>Kernel</a:t>
            </a:r>
            <a:endParaRPr sz="15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555"/>
              </a:spcBef>
            </a:pPr>
            <a:r>
              <a:rPr dirty="0" sz="1550">
                <a:solidFill>
                  <a:srgbClr val="FFFFFF"/>
                </a:solidFill>
                <a:latin typeface="Tahoma"/>
                <a:cs typeface="Tahoma"/>
              </a:rPr>
              <a:t>Operating</a:t>
            </a:r>
            <a:r>
              <a:rPr dirty="0" sz="155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endParaRPr sz="1550">
              <a:latin typeface="Tahoma"/>
              <a:cs typeface="Tahom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533525" y="3019361"/>
            <a:ext cx="3948429" cy="687705"/>
            <a:chOff x="1533525" y="3019361"/>
            <a:chExt cx="3948429" cy="687705"/>
          </a:xfrm>
        </p:grpSpPr>
        <p:sp>
          <p:nvSpPr>
            <p:cNvPr id="10" name="object 10" descr=""/>
            <p:cNvSpPr/>
            <p:nvPr/>
          </p:nvSpPr>
          <p:spPr>
            <a:xfrm>
              <a:off x="2186051" y="3395725"/>
              <a:ext cx="2447925" cy="307975"/>
            </a:xfrm>
            <a:custGeom>
              <a:avLst/>
              <a:gdLst/>
              <a:ahLst/>
              <a:cxnLst/>
              <a:rect l="l" t="t" r="r" b="b"/>
              <a:pathLst>
                <a:path w="2447925" h="307975">
                  <a:moveTo>
                    <a:pt x="0" y="307721"/>
                  </a:moveTo>
                  <a:lnTo>
                    <a:pt x="314325" y="0"/>
                  </a:lnTo>
                </a:path>
                <a:path w="2447925" h="307975">
                  <a:moveTo>
                    <a:pt x="1038225" y="307721"/>
                  </a:moveTo>
                  <a:lnTo>
                    <a:pt x="1352550" y="0"/>
                  </a:lnTo>
                </a:path>
                <a:path w="2447925" h="307975">
                  <a:moveTo>
                    <a:pt x="2133600" y="307721"/>
                  </a:moveTo>
                  <a:lnTo>
                    <a:pt x="2447925" y="0"/>
                  </a:lnTo>
                </a:path>
              </a:pathLst>
            </a:custGeom>
            <a:ln w="6350">
              <a:solidFill>
                <a:srgbClr val="3A383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3525" y="3019361"/>
              <a:ext cx="862012" cy="62388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775" y="3057524"/>
              <a:ext cx="733425" cy="4953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3650" y="3019361"/>
              <a:ext cx="862012" cy="62388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8900" y="3057524"/>
              <a:ext cx="733425" cy="4953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71875" y="3019361"/>
              <a:ext cx="862012" cy="62388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7125" y="3057524"/>
              <a:ext cx="733425" cy="4953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9625" y="3019361"/>
              <a:ext cx="862012" cy="62388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4875" y="3057524"/>
              <a:ext cx="733425" cy="495300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715009" y="1172781"/>
            <a:ext cx="811657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More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lightweight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&amp;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modular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Allow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packaging &amp;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isolation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applications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their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runtime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environment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20" name="object 20" descr=""/>
          <p:cNvSpPr txBox="1"/>
          <p:nvPr/>
        </p:nvSpPr>
        <p:spPr>
          <a:xfrm>
            <a:off x="6586219" y="3562921"/>
            <a:ext cx="4154170" cy="1250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Reduce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deployment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time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&amp;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resource requirements</a:t>
            </a:r>
            <a:endParaRPr sz="2000">
              <a:latin typeface="Calibri"/>
              <a:cs typeface="Calibri"/>
            </a:endParaRPr>
          </a:p>
          <a:p>
            <a:pPr marL="355600" marR="949960" indent="-34353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Run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any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cloud </a:t>
            </a:r>
            <a:r>
              <a:rPr dirty="0" sz="2000" spc="-10">
                <a:latin typeface="Calibri"/>
                <a:cs typeface="Calibri"/>
              </a:rPr>
              <a:t>infrastructure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8989" y="2804794"/>
            <a:ext cx="804227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80">
                <a:solidFill>
                  <a:srgbClr val="FFFFFF"/>
                </a:solidFill>
              </a:rPr>
              <a:t>Recreate</a:t>
            </a:r>
            <a:r>
              <a:rPr dirty="0" sz="8000" spc="-875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Strategy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995930">
              <a:lnSpc>
                <a:spcPct val="100000"/>
              </a:lnSpc>
              <a:spcBef>
                <a:spcPts val="130"/>
              </a:spcBef>
            </a:pPr>
            <a:r>
              <a:rPr dirty="0" spc="55"/>
              <a:t>Recreate</a:t>
            </a:r>
            <a:r>
              <a:rPr dirty="0" spc="-360"/>
              <a:t> </a:t>
            </a:r>
            <a:r>
              <a:rPr dirty="0" spc="-10"/>
              <a:t>Strategy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590800" y="1323975"/>
            <a:ext cx="6650355" cy="4002404"/>
            <a:chOff x="2590800" y="1323975"/>
            <a:chExt cx="6650355" cy="4002404"/>
          </a:xfrm>
        </p:grpSpPr>
        <p:sp>
          <p:nvSpPr>
            <p:cNvPr id="4" name="object 4" descr=""/>
            <p:cNvSpPr/>
            <p:nvPr/>
          </p:nvSpPr>
          <p:spPr>
            <a:xfrm>
              <a:off x="2967100" y="3062351"/>
              <a:ext cx="1362075" cy="942975"/>
            </a:xfrm>
            <a:custGeom>
              <a:avLst/>
              <a:gdLst/>
              <a:ahLst/>
              <a:cxnLst/>
              <a:rect l="l" t="t" r="r" b="b"/>
              <a:pathLst>
                <a:path w="1362075" h="942975">
                  <a:moveTo>
                    <a:pt x="0" y="61722"/>
                  </a:moveTo>
                  <a:lnTo>
                    <a:pt x="4839" y="37665"/>
                  </a:lnTo>
                  <a:lnTo>
                    <a:pt x="18049" y="18049"/>
                  </a:lnTo>
                  <a:lnTo>
                    <a:pt x="37665" y="4839"/>
                  </a:lnTo>
                  <a:lnTo>
                    <a:pt x="61722" y="0"/>
                  </a:lnTo>
                  <a:lnTo>
                    <a:pt x="1300226" y="0"/>
                  </a:lnTo>
                  <a:lnTo>
                    <a:pt x="1324302" y="4839"/>
                  </a:lnTo>
                  <a:lnTo>
                    <a:pt x="1343961" y="18049"/>
                  </a:lnTo>
                  <a:lnTo>
                    <a:pt x="1357215" y="37665"/>
                  </a:lnTo>
                  <a:lnTo>
                    <a:pt x="1362075" y="61722"/>
                  </a:lnTo>
                  <a:lnTo>
                    <a:pt x="1362075" y="881126"/>
                  </a:lnTo>
                  <a:lnTo>
                    <a:pt x="1357215" y="905202"/>
                  </a:lnTo>
                  <a:lnTo>
                    <a:pt x="1343961" y="924861"/>
                  </a:lnTo>
                  <a:lnTo>
                    <a:pt x="1324302" y="938115"/>
                  </a:lnTo>
                  <a:lnTo>
                    <a:pt x="1300226" y="942975"/>
                  </a:lnTo>
                  <a:lnTo>
                    <a:pt x="61722" y="942975"/>
                  </a:lnTo>
                  <a:lnTo>
                    <a:pt x="37665" y="938115"/>
                  </a:lnTo>
                  <a:lnTo>
                    <a:pt x="18049" y="924861"/>
                  </a:lnTo>
                  <a:lnTo>
                    <a:pt x="4839" y="905202"/>
                  </a:lnTo>
                  <a:lnTo>
                    <a:pt x="0" y="881126"/>
                  </a:lnTo>
                  <a:lnTo>
                    <a:pt x="0" y="61722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4150" y="2828925"/>
              <a:ext cx="476250" cy="4572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7322" y="3314700"/>
              <a:ext cx="411979" cy="42862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8090" y="3270409"/>
              <a:ext cx="251023" cy="2506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967100" y="1747901"/>
              <a:ext cx="1362075" cy="952500"/>
            </a:xfrm>
            <a:custGeom>
              <a:avLst/>
              <a:gdLst/>
              <a:ahLst/>
              <a:cxnLst/>
              <a:rect l="l" t="t" r="r" b="b"/>
              <a:pathLst>
                <a:path w="1362075" h="952500">
                  <a:moveTo>
                    <a:pt x="0" y="62357"/>
                  </a:moveTo>
                  <a:lnTo>
                    <a:pt x="4885" y="38040"/>
                  </a:lnTo>
                  <a:lnTo>
                    <a:pt x="18224" y="18224"/>
                  </a:lnTo>
                  <a:lnTo>
                    <a:pt x="38040" y="4885"/>
                  </a:lnTo>
                  <a:lnTo>
                    <a:pt x="62356" y="0"/>
                  </a:lnTo>
                  <a:lnTo>
                    <a:pt x="1299590" y="0"/>
                  </a:lnTo>
                  <a:lnTo>
                    <a:pt x="1323927" y="4885"/>
                  </a:lnTo>
                  <a:lnTo>
                    <a:pt x="1343787" y="18224"/>
                  </a:lnTo>
                  <a:lnTo>
                    <a:pt x="1357169" y="38040"/>
                  </a:lnTo>
                  <a:lnTo>
                    <a:pt x="1362075" y="62357"/>
                  </a:lnTo>
                  <a:lnTo>
                    <a:pt x="1362075" y="890015"/>
                  </a:lnTo>
                  <a:lnTo>
                    <a:pt x="1357169" y="914352"/>
                  </a:lnTo>
                  <a:lnTo>
                    <a:pt x="1343787" y="934212"/>
                  </a:lnTo>
                  <a:lnTo>
                    <a:pt x="1323927" y="947594"/>
                  </a:lnTo>
                  <a:lnTo>
                    <a:pt x="1299590" y="952500"/>
                  </a:lnTo>
                  <a:lnTo>
                    <a:pt x="62356" y="952500"/>
                  </a:lnTo>
                  <a:lnTo>
                    <a:pt x="38040" y="947594"/>
                  </a:lnTo>
                  <a:lnTo>
                    <a:pt x="18224" y="934212"/>
                  </a:lnTo>
                  <a:lnTo>
                    <a:pt x="4885" y="914352"/>
                  </a:lnTo>
                  <a:lnTo>
                    <a:pt x="0" y="890015"/>
                  </a:lnTo>
                  <a:lnTo>
                    <a:pt x="0" y="62357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4150" y="1514475"/>
              <a:ext cx="476250" cy="4572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7322" y="2009775"/>
              <a:ext cx="411979" cy="4191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8090" y="1965484"/>
              <a:ext cx="251023" cy="250648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2967100" y="4367276"/>
              <a:ext cx="1362075" cy="952500"/>
            </a:xfrm>
            <a:custGeom>
              <a:avLst/>
              <a:gdLst/>
              <a:ahLst/>
              <a:cxnLst/>
              <a:rect l="l" t="t" r="r" b="b"/>
              <a:pathLst>
                <a:path w="1362075" h="952500">
                  <a:moveTo>
                    <a:pt x="0" y="62356"/>
                  </a:moveTo>
                  <a:lnTo>
                    <a:pt x="4885" y="38040"/>
                  </a:lnTo>
                  <a:lnTo>
                    <a:pt x="18224" y="18224"/>
                  </a:lnTo>
                  <a:lnTo>
                    <a:pt x="38040" y="4885"/>
                  </a:lnTo>
                  <a:lnTo>
                    <a:pt x="62356" y="0"/>
                  </a:lnTo>
                  <a:lnTo>
                    <a:pt x="1299590" y="0"/>
                  </a:lnTo>
                  <a:lnTo>
                    <a:pt x="1323927" y="4885"/>
                  </a:lnTo>
                  <a:lnTo>
                    <a:pt x="1343787" y="18224"/>
                  </a:lnTo>
                  <a:lnTo>
                    <a:pt x="1357169" y="38040"/>
                  </a:lnTo>
                  <a:lnTo>
                    <a:pt x="1362075" y="62356"/>
                  </a:lnTo>
                  <a:lnTo>
                    <a:pt x="1362075" y="890016"/>
                  </a:lnTo>
                  <a:lnTo>
                    <a:pt x="1357169" y="914352"/>
                  </a:lnTo>
                  <a:lnTo>
                    <a:pt x="1343787" y="934212"/>
                  </a:lnTo>
                  <a:lnTo>
                    <a:pt x="1323927" y="947594"/>
                  </a:lnTo>
                  <a:lnTo>
                    <a:pt x="1299590" y="952500"/>
                  </a:lnTo>
                  <a:lnTo>
                    <a:pt x="62356" y="952500"/>
                  </a:lnTo>
                  <a:lnTo>
                    <a:pt x="38040" y="947594"/>
                  </a:lnTo>
                  <a:lnTo>
                    <a:pt x="18224" y="934212"/>
                  </a:lnTo>
                  <a:lnTo>
                    <a:pt x="4885" y="914352"/>
                  </a:lnTo>
                  <a:lnTo>
                    <a:pt x="0" y="890016"/>
                  </a:lnTo>
                  <a:lnTo>
                    <a:pt x="0" y="62356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4150" y="4133850"/>
              <a:ext cx="476250" cy="4572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7322" y="4629150"/>
              <a:ext cx="411979" cy="4191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8090" y="4584859"/>
              <a:ext cx="251023" cy="250648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2590800" y="1323974"/>
              <a:ext cx="485775" cy="3238500"/>
            </a:xfrm>
            <a:custGeom>
              <a:avLst/>
              <a:gdLst/>
              <a:ahLst/>
              <a:cxnLst/>
              <a:rect l="l" t="t" r="r" b="b"/>
              <a:pathLst>
                <a:path w="485775" h="3238500">
                  <a:moveTo>
                    <a:pt x="476250" y="3238500"/>
                  </a:moveTo>
                  <a:lnTo>
                    <a:pt x="325628" y="3042285"/>
                  </a:lnTo>
                  <a:lnTo>
                    <a:pt x="365506" y="3022727"/>
                  </a:lnTo>
                  <a:lnTo>
                    <a:pt x="243586" y="2905633"/>
                  </a:lnTo>
                  <a:lnTo>
                    <a:pt x="283591" y="2889504"/>
                  </a:lnTo>
                  <a:lnTo>
                    <a:pt x="186817" y="2752725"/>
                  </a:lnTo>
                  <a:lnTo>
                    <a:pt x="0" y="2840228"/>
                  </a:lnTo>
                  <a:lnTo>
                    <a:pt x="167640" y="2941193"/>
                  </a:lnTo>
                  <a:lnTo>
                    <a:pt x="110744" y="2971038"/>
                  </a:lnTo>
                  <a:lnTo>
                    <a:pt x="269494" y="3067304"/>
                  </a:lnTo>
                  <a:lnTo>
                    <a:pt x="220726" y="3088132"/>
                  </a:lnTo>
                  <a:lnTo>
                    <a:pt x="476250" y="3238500"/>
                  </a:lnTo>
                  <a:close/>
                </a:path>
                <a:path w="485775" h="3238500">
                  <a:moveTo>
                    <a:pt x="485775" y="1905000"/>
                  </a:moveTo>
                  <a:lnTo>
                    <a:pt x="335153" y="1712722"/>
                  </a:lnTo>
                  <a:lnTo>
                    <a:pt x="375031" y="1693545"/>
                  </a:lnTo>
                  <a:lnTo>
                    <a:pt x="253111" y="1578610"/>
                  </a:lnTo>
                  <a:lnTo>
                    <a:pt x="293116" y="1562862"/>
                  </a:lnTo>
                  <a:lnTo>
                    <a:pt x="196342" y="1428750"/>
                  </a:lnTo>
                  <a:lnTo>
                    <a:pt x="9525" y="1514475"/>
                  </a:lnTo>
                  <a:lnTo>
                    <a:pt x="177165" y="1613535"/>
                  </a:lnTo>
                  <a:lnTo>
                    <a:pt x="120269" y="1642745"/>
                  </a:lnTo>
                  <a:lnTo>
                    <a:pt x="279019" y="1737106"/>
                  </a:lnTo>
                  <a:lnTo>
                    <a:pt x="230251" y="1757553"/>
                  </a:lnTo>
                  <a:lnTo>
                    <a:pt x="485775" y="1905000"/>
                  </a:lnTo>
                  <a:close/>
                </a:path>
                <a:path w="485775" h="3238500">
                  <a:moveTo>
                    <a:pt x="485775" y="476250"/>
                  </a:moveTo>
                  <a:lnTo>
                    <a:pt x="335153" y="283972"/>
                  </a:lnTo>
                  <a:lnTo>
                    <a:pt x="375031" y="264795"/>
                  </a:lnTo>
                  <a:lnTo>
                    <a:pt x="253111" y="149860"/>
                  </a:lnTo>
                  <a:lnTo>
                    <a:pt x="293116" y="134112"/>
                  </a:lnTo>
                  <a:lnTo>
                    <a:pt x="196342" y="0"/>
                  </a:lnTo>
                  <a:lnTo>
                    <a:pt x="9525" y="85725"/>
                  </a:lnTo>
                  <a:lnTo>
                    <a:pt x="177165" y="184785"/>
                  </a:lnTo>
                  <a:lnTo>
                    <a:pt x="120269" y="213995"/>
                  </a:lnTo>
                  <a:lnTo>
                    <a:pt x="279019" y="308356"/>
                  </a:lnTo>
                  <a:lnTo>
                    <a:pt x="230251" y="328803"/>
                  </a:lnTo>
                  <a:lnTo>
                    <a:pt x="485775" y="4762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872476" y="3062351"/>
              <a:ext cx="1362075" cy="942975"/>
            </a:xfrm>
            <a:custGeom>
              <a:avLst/>
              <a:gdLst/>
              <a:ahLst/>
              <a:cxnLst/>
              <a:rect l="l" t="t" r="r" b="b"/>
              <a:pathLst>
                <a:path w="1362075" h="942975">
                  <a:moveTo>
                    <a:pt x="0" y="61722"/>
                  </a:moveTo>
                  <a:lnTo>
                    <a:pt x="4839" y="37665"/>
                  </a:lnTo>
                  <a:lnTo>
                    <a:pt x="18049" y="18049"/>
                  </a:lnTo>
                  <a:lnTo>
                    <a:pt x="37665" y="4839"/>
                  </a:lnTo>
                  <a:lnTo>
                    <a:pt x="61722" y="0"/>
                  </a:lnTo>
                  <a:lnTo>
                    <a:pt x="1300226" y="0"/>
                  </a:lnTo>
                  <a:lnTo>
                    <a:pt x="1324302" y="4839"/>
                  </a:lnTo>
                  <a:lnTo>
                    <a:pt x="1343961" y="18049"/>
                  </a:lnTo>
                  <a:lnTo>
                    <a:pt x="1357215" y="37665"/>
                  </a:lnTo>
                  <a:lnTo>
                    <a:pt x="1362075" y="61722"/>
                  </a:lnTo>
                  <a:lnTo>
                    <a:pt x="1362075" y="881126"/>
                  </a:lnTo>
                  <a:lnTo>
                    <a:pt x="1357215" y="905202"/>
                  </a:lnTo>
                  <a:lnTo>
                    <a:pt x="1343961" y="924861"/>
                  </a:lnTo>
                  <a:lnTo>
                    <a:pt x="1324302" y="938115"/>
                  </a:lnTo>
                  <a:lnTo>
                    <a:pt x="1300226" y="942975"/>
                  </a:lnTo>
                  <a:lnTo>
                    <a:pt x="61722" y="942975"/>
                  </a:lnTo>
                  <a:lnTo>
                    <a:pt x="37665" y="938115"/>
                  </a:lnTo>
                  <a:lnTo>
                    <a:pt x="18049" y="924861"/>
                  </a:lnTo>
                  <a:lnTo>
                    <a:pt x="4839" y="905202"/>
                  </a:lnTo>
                  <a:lnTo>
                    <a:pt x="0" y="881126"/>
                  </a:lnTo>
                  <a:lnTo>
                    <a:pt x="0" y="61722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9050" y="2828925"/>
              <a:ext cx="466725" cy="45720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42697" y="3314700"/>
              <a:ext cx="411979" cy="428625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8626706" y="3272226"/>
              <a:ext cx="254635" cy="247015"/>
            </a:xfrm>
            <a:custGeom>
              <a:avLst/>
              <a:gdLst/>
              <a:ahLst/>
              <a:cxnLst/>
              <a:rect l="l" t="t" r="r" b="b"/>
              <a:pathLst>
                <a:path w="254634" h="247014">
                  <a:moveTo>
                    <a:pt x="178336" y="212142"/>
                  </a:moveTo>
                  <a:lnTo>
                    <a:pt x="75737" y="212142"/>
                  </a:lnTo>
                  <a:lnTo>
                    <a:pt x="83198" y="216138"/>
                  </a:lnTo>
                  <a:lnTo>
                    <a:pt x="91033" y="219407"/>
                  </a:lnTo>
                  <a:lnTo>
                    <a:pt x="99241" y="221587"/>
                  </a:lnTo>
                  <a:lnTo>
                    <a:pt x="112299" y="247015"/>
                  </a:lnTo>
                  <a:lnTo>
                    <a:pt x="142146" y="247015"/>
                  </a:lnTo>
                  <a:lnTo>
                    <a:pt x="155204" y="221587"/>
                  </a:lnTo>
                  <a:lnTo>
                    <a:pt x="163412" y="219407"/>
                  </a:lnTo>
                  <a:lnTo>
                    <a:pt x="171247" y="216138"/>
                  </a:lnTo>
                  <a:lnTo>
                    <a:pt x="178336" y="212142"/>
                  </a:lnTo>
                  <a:close/>
                </a:path>
                <a:path w="254634" h="247014">
                  <a:moveTo>
                    <a:pt x="47755" y="25791"/>
                  </a:moveTo>
                  <a:lnTo>
                    <a:pt x="26489" y="46496"/>
                  </a:lnTo>
                  <a:lnTo>
                    <a:pt x="35816" y="73741"/>
                  </a:lnTo>
                  <a:lnTo>
                    <a:pt x="31712" y="81006"/>
                  </a:lnTo>
                  <a:lnTo>
                    <a:pt x="28354" y="88634"/>
                  </a:lnTo>
                  <a:lnTo>
                    <a:pt x="26217" y="96263"/>
                  </a:lnTo>
                  <a:lnTo>
                    <a:pt x="26116" y="96626"/>
                  </a:lnTo>
                  <a:lnTo>
                    <a:pt x="0" y="108977"/>
                  </a:lnTo>
                  <a:lnTo>
                    <a:pt x="0" y="138037"/>
                  </a:lnTo>
                  <a:lnTo>
                    <a:pt x="26116" y="150751"/>
                  </a:lnTo>
                  <a:lnTo>
                    <a:pt x="28253" y="158380"/>
                  </a:lnTo>
                  <a:lnTo>
                    <a:pt x="28354" y="158743"/>
                  </a:lnTo>
                  <a:lnTo>
                    <a:pt x="31712" y="166372"/>
                  </a:lnTo>
                  <a:lnTo>
                    <a:pt x="35816" y="173273"/>
                  </a:lnTo>
                  <a:lnTo>
                    <a:pt x="26489" y="200518"/>
                  </a:lnTo>
                  <a:lnTo>
                    <a:pt x="47755" y="221223"/>
                  </a:lnTo>
                  <a:lnTo>
                    <a:pt x="75737" y="212142"/>
                  </a:lnTo>
                  <a:lnTo>
                    <a:pt x="215645" y="212142"/>
                  </a:lnTo>
                  <a:lnTo>
                    <a:pt x="227583" y="200518"/>
                  </a:lnTo>
                  <a:lnTo>
                    <a:pt x="218256" y="173274"/>
                  </a:lnTo>
                  <a:lnTo>
                    <a:pt x="221745" y="167098"/>
                  </a:lnTo>
                  <a:lnTo>
                    <a:pt x="126850" y="167098"/>
                  </a:lnTo>
                  <a:lnTo>
                    <a:pt x="85612" y="140433"/>
                  </a:lnTo>
                  <a:lnTo>
                    <a:pt x="82079" y="123507"/>
                  </a:lnTo>
                  <a:lnTo>
                    <a:pt x="85612" y="106582"/>
                  </a:lnTo>
                  <a:lnTo>
                    <a:pt x="95230" y="92721"/>
                  </a:lnTo>
                  <a:lnTo>
                    <a:pt x="109466" y="83356"/>
                  </a:lnTo>
                  <a:lnTo>
                    <a:pt x="126849" y="79916"/>
                  </a:lnTo>
                  <a:lnTo>
                    <a:pt x="221555" y="79916"/>
                  </a:lnTo>
                  <a:lnTo>
                    <a:pt x="217883" y="73741"/>
                  </a:lnTo>
                  <a:lnTo>
                    <a:pt x="227210" y="46497"/>
                  </a:lnTo>
                  <a:lnTo>
                    <a:pt x="215271" y="34872"/>
                  </a:lnTo>
                  <a:lnTo>
                    <a:pt x="75736" y="34872"/>
                  </a:lnTo>
                  <a:lnTo>
                    <a:pt x="47755" y="25791"/>
                  </a:lnTo>
                  <a:close/>
                </a:path>
                <a:path w="254634" h="247014">
                  <a:moveTo>
                    <a:pt x="215645" y="212142"/>
                  </a:moveTo>
                  <a:lnTo>
                    <a:pt x="178336" y="212142"/>
                  </a:lnTo>
                  <a:lnTo>
                    <a:pt x="206317" y="221224"/>
                  </a:lnTo>
                  <a:lnTo>
                    <a:pt x="215645" y="212142"/>
                  </a:lnTo>
                  <a:close/>
                </a:path>
                <a:path w="254634" h="247014">
                  <a:moveTo>
                    <a:pt x="221555" y="79916"/>
                  </a:moveTo>
                  <a:lnTo>
                    <a:pt x="126849" y="79916"/>
                  </a:lnTo>
                  <a:lnTo>
                    <a:pt x="144233" y="83356"/>
                  </a:lnTo>
                  <a:lnTo>
                    <a:pt x="158469" y="92721"/>
                  </a:lnTo>
                  <a:lnTo>
                    <a:pt x="168087" y="106582"/>
                  </a:lnTo>
                  <a:lnTo>
                    <a:pt x="171620" y="123507"/>
                  </a:lnTo>
                  <a:lnTo>
                    <a:pt x="168087" y="140433"/>
                  </a:lnTo>
                  <a:lnTo>
                    <a:pt x="158469" y="154293"/>
                  </a:lnTo>
                  <a:lnTo>
                    <a:pt x="144233" y="163659"/>
                  </a:lnTo>
                  <a:lnTo>
                    <a:pt x="126850" y="167098"/>
                  </a:lnTo>
                  <a:lnTo>
                    <a:pt x="221745" y="167098"/>
                  </a:lnTo>
                  <a:lnTo>
                    <a:pt x="222360" y="166008"/>
                  </a:lnTo>
                  <a:lnTo>
                    <a:pt x="225718" y="158380"/>
                  </a:lnTo>
                  <a:lnTo>
                    <a:pt x="227855" y="150752"/>
                  </a:lnTo>
                  <a:lnTo>
                    <a:pt x="227956" y="150388"/>
                  </a:lnTo>
                  <a:lnTo>
                    <a:pt x="254073" y="137674"/>
                  </a:lnTo>
                  <a:lnTo>
                    <a:pt x="254073" y="108614"/>
                  </a:lnTo>
                  <a:lnTo>
                    <a:pt x="227583" y="96263"/>
                  </a:lnTo>
                  <a:lnTo>
                    <a:pt x="225446" y="88635"/>
                  </a:lnTo>
                  <a:lnTo>
                    <a:pt x="225345" y="88271"/>
                  </a:lnTo>
                  <a:lnTo>
                    <a:pt x="221987" y="80643"/>
                  </a:lnTo>
                  <a:lnTo>
                    <a:pt x="221555" y="79916"/>
                  </a:lnTo>
                  <a:close/>
                </a:path>
                <a:path w="254634" h="247014">
                  <a:moveTo>
                    <a:pt x="141773" y="0"/>
                  </a:moveTo>
                  <a:lnTo>
                    <a:pt x="111926" y="0"/>
                  </a:lnTo>
                  <a:lnTo>
                    <a:pt x="98868" y="25428"/>
                  </a:lnTo>
                  <a:lnTo>
                    <a:pt x="90660" y="27607"/>
                  </a:lnTo>
                  <a:lnTo>
                    <a:pt x="82825" y="30876"/>
                  </a:lnTo>
                  <a:lnTo>
                    <a:pt x="75736" y="34872"/>
                  </a:lnTo>
                  <a:lnTo>
                    <a:pt x="177962" y="34872"/>
                  </a:lnTo>
                  <a:lnTo>
                    <a:pt x="170501" y="30876"/>
                  </a:lnTo>
                  <a:lnTo>
                    <a:pt x="162666" y="27607"/>
                  </a:lnTo>
                  <a:lnTo>
                    <a:pt x="154458" y="25428"/>
                  </a:lnTo>
                  <a:lnTo>
                    <a:pt x="141773" y="0"/>
                  </a:lnTo>
                  <a:close/>
                </a:path>
                <a:path w="254634" h="247014">
                  <a:moveTo>
                    <a:pt x="205944" y="25791"/>
                  </a:moveTo>
                  <a:lnTo>
                    <a:pt x="177962" y="34872"/>
                  </a:lnTo>
                  <a:lnTo>
                    <a:pt x="215271" y="34872"/>
                  </a:lnTo>
                  <a:lnTo>
                    <a:pt x="205944" y="257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06945" y="3350302"/>
              <a:ext cx="93222" cy="90863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8626706" y="3272226"/>
              <a:ext cx="254635" cy="247015"/>
            </a:xfrm>
            <a:custGeom>
              <a:avLst/>
              <a:gdLst/>
              <a:ahLst/>
              <a:cxnLst/>
              <a:rect l="l" t="t" r="r" b="b"/>
              <a:pathLst>
                <a:path w="254634" h="247014">
                  <a:moveTo>
                    <a:pt x="227583" y="96263"/>
                  </a:moveTo>
                  <a:lnTo>
                    <a:pt x="225345" y="88271"/>
                  </a:lnTo>
                  <a:lnTo>
                    <a:pt x="221987" y="80643"/>
                  </a:lnTo>
                  <a:lnTo>
                    <a:pt x="217883" y="73741"/>
                  </a:lnTo>
                  <a:lnTo>
                    <a:pt x="227210" y="46497"/>
                  </a:lnTo>
                  <a:lnTo>
                    <a:pt x="205944" y="25791"/>
                  </a:lnTo>
                  <a:lnTo>
                    <a:pt x="177962" y="34872"/>
                  </a:lnTo>
                  <a:lnTo>
                    <a:pt x="170501" y="30876"/>
                  </a:lnTo>
                  <a:lnTo>
                    <a:pt x="162666" y="27607"/>
                  </a:lnTo>
                  <a:lnTo>
                    <a:pt x="154458" y="25428"/>
                  </a:lnTo>
                  <a:lnTo>
                    <a:pt x="141773" y="0"/>
                  </a:lnTo>
                  <a:lnTo>
                    <a:pt x="111926" y="0"/>
                  </a:lnTo>
                  <a:lnTo>
                    <a:pt x="98868" y="25428"/>
                  </a:lnTo>
                  <a:lnTo>
                    <a:pt x="90660" y="27607"/>
                  </a:lnTo>
                  <a:lnTo>
                    <a:pt x="82825" y="30876"/>
                  </a:lnTo>
                  <a:lnTo>
                    <a:pt x="75736" y="34872"/>
                  </a:lnTo>
                  <a:lnTo>
                    <a:pt x="47755" y="25791"/>
                  </a:lnTo>
                  <a:lnTo>
                    <a:pt x="26489" y="46496"/>
                  </a:lnTo>
                  <a:lnTo>
                    <a:pt x="35816" y="73741"/>
                  </a:lnTo>
                  <a:lnTo>
                    <a:pt x="31712" y="81006"/>
                  </a:lnTo>
                  <a:lnTo>
                    <a:pt x="28354" y="88634"/>
                  </a:lnTo>
                  <a:lnTo>
                    <a:pt x="26116" y="96626"/>
                  </a:lnTo>
                  <a:lnTo>
                    <a:pt x="0" y="108977"/>
                  </a:lnTo>
                  <a:lnTo>
                    <a:pt x="0" y="138037"/>
                  </a:lnTo>
                  <a:lnTo>
                    <a:pt x="26116" y="150751"/>
                  </a:lnTo>
                  <a:lnTo>
                    <a:pt x="28354" y="158743"/>
                  </a:lnTo>
                  <a:lnTo>
                    <a:pt x="31712" y="166372"/>
                  </a:lnTo>
                  <a:lnTo>
                    <a:pt x="35816" y="173273"/>
                  </a:lnTo>
                  <a:lnTo>
                    <a:pt x="26489" y="200518"/>
                  </a:lnTo>
                  <a:lnTo>
                    <a:pt x="47755" y="221223"/>
                  </a:lnTo>
                  <a:lnTo>
                    <a:pt x="75737" y="212142"/>
                  </a:lnTo>
                  <a:lnTo>
                    <a:pt x="83198" y="216138"/>
                  </a:lnTo>
                  <a:lnTo>
                    <a:pt x="91033" y="219407"/>
                  </a:lnTo>
                  <a:lnTo>
                    <a:pt x="99241" y="221587"/>
                  </a:lnTo>
                  <a:lnTo>
                    <a:pt x="112299" y="247015"/>
                  </a:lnTo>
                  <a:lnTo>
                    <a:pt x="142146" y="247015"/>
                  </a:lnTo>
                  <a:lnTo>
                    <a:pt x="155204" y="221587"/>
                  </a:lnTo>
                  <a:lnTo>
                    <a:pt x="163412" y="219407"/>
                  </a:lnTo>
                  <a:lnTo>
                    <a:pt x="171247" y="216138"/>
                  </a:lnTo>
                  <a:lnTo>
                    <a:pt x="178336" y="212142"/>
                  </a:lnTo>
                  <a:lnTo>
                    <a:pt x="206317" y="221224"/>
                  </a:lnTo>
                  <a:lnTo>
                    <a:pt x="227583" y="200518"/>
                  </a:lnTo>
                  <a:lnTo>
                    <a:pt x="218256" y="173274"/>
                  </a:lnTo>
                  <a:lnTo>
                    <a:pt x="222360" y="166008"/>
                  </a:lnTo>
                  <a:lnTo>
                    <a:pt x="225718" y="158380"/>
                  </a:lnTo>
                  <a:lnTo>
                    <a:pt x="227956" y="150388"/>
                  </a:lnTo>
                  <a:lnTo>
                    <a:pt x="254073" y="137674"/>
                  </a:lnTo>
                  <a:lnTo>
                    <a:pt x="254073" y="108614"/>
                  </a:lnTo>
                  <a:lnTo>
                    <a:pt x="227583" y="96263"/>
                  </a:lnTo>
                  <a:close/>
                </a:path>
              </a:pathLst>
            </a:custGeom>
            <a:ln w="368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872476" y="1747901"/>
              <a:ext cx="1362075" cy="952500"/>
            </a:xfrm>
            <a:custGeom>
              <a:avLst/>
              <a:gdLst/>
              <a:ahLst/>
              <a:cxnLst/>
              <a:rect l="l" t="t" r="r" b="b"/>
              <a:pathLst>
                <a:path w="1362075" h="952500">
                  <a:moveTo>
                    <a:pt x="0" y="62357"/>
                  </a:moveTo>
                  <a:lnTo>
                    <a:pt x="4885" y="38040"/>
                  </a:lnTo>
                  <a:lnTo>
                    <a:pt x="18224" y="18224"/>
                  </a:lnTo>
                  <a:lnTo>
                    <a:pt x="38040" y="4885"/>
                  </a:lnTo>
                  <a:lnTo>
                    <a:pt x="62356" y="0"/>
                  </a:lnTo>
                  <a:lnTo>
                    <a:pt x="1299591" y="0"/>
                  </a:lnTo>
                  <a:lnTo>
                    <a:pt x="1323927" y="4885"/>
                  </a:lnTo>
                  <a:lnTo>
                    <a:pt x="1343787" y="18224"/>
                  </a:lnTo>
                  <a:lnTo>
                    <a:pt x="1357169" y="38040"/>
                  </a:lnTo>
                  <a:lnTo>
                    <a:pt x="1362075" y="62357"/>
                  </a:lnTo>
                  <a:lnTo>
                    <a:pt x="1362075" y="890015"/>
                  </a:lnTo>
                  <a:lnTo>
                    <a:pt x="1357169" y="914352"/>
                  </a:lnTo>
                  <a:lnTo>
                    <a:pt x="1343786" y="934212"/>
                  </a:lnTo>
                  <a:lnTo>
                    <a:pt x="1323927" y="947594"/>
                  </a:lnTo>
                  <a:lnTo>
                    <a:pt x="1299591" y="952500"/>
                  </a:lnTo>
                  <a:lnTo>
                    <a:pt x="62356" y="952500"/>
                  </a:lnTo>
                  <a:lnTo>
                    <a:pt x="38040" y="947594"/>
                  </a:lnTo>
                  <a:lnTo>
                    <a:pt x="18224" y="934212"/>
                  </a:lnTo>
                  <a:lnTo>
                    <a:pt x="4885" y="914352"/>
                  </a:lnTo>
                  <a:lnTo>
                    <a:pt x="0" y="890015"/>
                  </a:lnTo>
                  <a:lnTo>
                    <a:pt x="0" y="62357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9050" y="1514475"/>
              <a:ext cx="466725" cy="45720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42697" y="2009775"/>
              <a:ext cx="411979" cy="419100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8626706" y="1967301"/>
              <a:ext cx="254635" cy="247015"/>
            </a:xfrm>
            <a:custGeom>
              <a:avLst/>
              <a:gdLst/>
              <a:ahLst/>
              <a:cxnLst/>
              <a:rect l="l" t="t" r="r" b="b"/>
              <a:pathLst>
                <a:path w="254634" h="247014">
                  <a:moveTo>
                    <a:pt x="178336" y="212142"/>
                  </a:moveTo>
                  <a:lnTo>
                    <a:pt x="75737" y="212142"/>
                  </a:lnTo>
                  <a:lnTo>
                    <a:pt x="83198" y="216138"/>
                  </a:lnTo>
                  <a:lnTo>
                    <a:pt x="91033" y="219407"/>
                  </a:lnTo>
                  <a:lnTo>
                    <a:pt x="99241" y="221587"/>
                  </a:lnTo>
                  <a:lnTo>
                    <a:pt x="112299" y="247015"/>
                  </a:lnTo>
                  <a:lnTo>
                    <a:pt x="142146" y="247015"/>
                  </a:lnTo>
                  <a:lnTo>
                    <a:pt x="155204" y="221587"/>
                  </a:lnTo>
                  <a:lnTo>
                    <a:pt x="163412" y="219407"/>
                  </a:lnTo>
                  <a:lnTo>
                    <a:pt x="171247" y="216138"/>
                  </a:lnTo>
                  <a:lnTo>
                    <a:pt x="178336" y="212142"/>
                  </a:lnTo>
                  <a:close/>
                </a:path>
                <a:path w="254634" h="247014">
                  <a:moveTo>
                    <a:pt x="47755" y="25791"/>
                  </a:moveTo>
                  <a:lnTo>
                    <a:pt x="26489" y="46496"/>
                  </a:lnTo>
                  <a:lnTo>
                    <a:pt x="35816" y="73741"/>
                  </a:lnTo>
                  <a:lnTo>
                    <a:pt x="31712" y="81006"/>
                  </a:lnTo>
                  <a:lnTo>
                    <a:pt x="28354" y="88634"/>
                  </a:lnTo>
                  <a:lnTo>
                    <a:pt x="26217" y="96263"/>
                  </a:lnTo>
                  <a:lnTo>
                    <a:pt x="26116" y="96626"/>
                  </a:lnTo>
                  <a:lnTo>
                    <a:pt x="0" y="108977"/>
                  </a:lnTo>
                  <a:lnTo>
                    <a:pt x="0" y="138037"/>
                  </a:lnTo>
                  <a:lnTo>
                    <a:pt x="26116" y="150751"/>
                  </a:lnTo>
                  <a:lnTo>
                    <a:pt x="28253" y="158380"/>
                  </a:lnTo>
                  <a:lnTo>
                    <a:pt x="28354" y="158743"/>
                  </a:lnTo>
                  <a:lnTo>
                    <a:pt x="31712" y="166372"/>
                  </a:lnTo>
                  <a:lnTo>
                    <a:pt x="35816" y="173273"/>
                  </a:lnTo>
                  <a:lnTo>
                    <a:pt x="26489" y="200518"/>
                  </a:lnTo>
                  <a:lnTo>
                    <a:pt x="47755" y="221223"/>
                  </a:lnTo>
                  <a:lnTo>
                    <a:pt x="75737" y="212142"/>
                  </a:lnTo>
                  <a:lnTo>
                    <a:pt x="215645" y="212142"/>
                  </a:lnTo>
                  <a:lnTo>
                    <a:pt x="227583" y="200518"/>
                  </a:lnTo>
                  <a:lnTo>
                    <a:pt x="218256" y="173274"/>
                  </a:lnTo>
                  <a:lnTo>
                    <a:pt x="221745" y="167098"/>
                  </a:lnTo>
                  <a:lnTo>
                    <a:pt x="126850" y="167098"/>
                  </a:lnTo>
                  <a:lnTo>
                    <a:pt x="85612" y="140433"/>
                  </a:lnTo>
                  <a:lnTo>
                    <a:pt x="82079" y="123507"/>
                  </a:lnTo>
                  <a:lnTo>
                    <a:pt x="85612" y="106582"/>
                  </a:lnTo>
                  <a:lnTo>
                    <a:pt x="95230" y="92721"/>
                  </a:lnTo>
                  <a:lnTo>
                    <a:pt x="109466" y="83356"/>
                  </a:lnTo>
                  <a:lnTo>
                    <a:pt x="126849" y="79916"/>
                  </a:lnTo>
                  <a:lnTo>
                    <a:pt x="221555" y="79916"/>
                  </a:lnTo>
                  <a:lnTo>
                    <a:pt x="217883" y="73741"/>
                  </a:lnTo>
                  <a:lnTo>
                    <a:pt x="227210" y="46497"/>
                  </a:lnTo>
                  <a:lnTo>
                    <a:pt x="215271" y="34872"/>
                  </a:lnTo>
                  <a:lnTo>
                    <a:pt x="75736" y="34872"/>
                  </a:lnTo>
                  <a:lnTo>
                    <a:pt x="47755" y="25791"/>
                  </a:lnTo>
                  <a:close/>
                </a:path>
                <a:path w="254634" h="247014">
                  <a:moveTo>
                    <a:pt x="215645" y="212142"/>
                  </a:moveTo>
                  <a:lnTo>
                    <a:pt x="178336" y="212142"/>
                  </a:lnTo>
                  <a:lnTo>
                    <a:pt x="206317" y="221224"/>
                  </a:lnTo>
                  <a:lnTo>
                    <a:pt x="215645" y="212142"/>
                  </a:lnTo>
                  <a:close/>
                </a:path>
                <a:path w="254634" h="247014">
                  <a:moveTo>
                    <a:pt x="221555" y="79916"/>
                  </a:moveTo>
                  <a:lnTo>
                    <a:pt x="126849" y="79916"/>
                  </a:lnTo>
                  <a:lnTo>
                    <a:pt x="144233" y="83356"/>
                  </a:lnTo>
                  <a:lnTo>
                    <a:pt x="158469" y="92721"/>
                  </a:lnTo>
                  <a:lnTo>
                    <a:pt x="168087" y="106582"/>
                  </a:lnTo>
                  <a:lnTo>
                    <a:pt x="171620" y="123507"/>
                  </a:lnTo>
                  <a:lnTo>
                    <a:pt x="168087" y="140433"/>
                  </a:lnTo>
                  <a:lnTo>
                    <a:pt x="158469" y="154293"/>
                  </a:lnTo>
                  <a:lnTo>
                    <a:pt x="144233" y="163659"/>
                  </a:lnTo>
                  <a:lnTo>
                    <a:pt x="126850" y="167098"/>
                  </a:lnTo>
                  <a:lnTo>
                    <a:pt x="221745" y="167098"/>
                  </a:lnTo>
                  <a:lnTo>
                    <a:pt x="222360" y="166008"/>
                  </a:lnTo>
                  <a:lnTo>
                    <a:pt x="225718" y="158380"/>
                  </a:lnTo>
                  <a:lnTo>
                    <a:pt x="227855" y="150752"/>
                  </a:lnTo>
                  <a:lnTo>
                    <a:pt x="227956" y="150388"/>
                  </a:lnTo>
                  <a:lnTo>
                    <a:pt x="254073" y="137674"/>
                  </a:lnTo>
                  <a:lnTo>
                    <a:pt x="254073" y="108614"/>
                  </a:lnTo>
                  <a:lnTo>
                    <a:pt x="227583" y="96263"/>
                  </a:lnTo>
                  <a:lnTo>
                    <a:pt x="225446" y="88635"/>
                  </a:lnTo>
                  <a:lnTo>
                    <a:pt x="225345" y="88271"/>
                  </a:lnTo>
                  <a:lnTo>
                    <a:pt x="221987" y="80643"/>
                  </a:lnTo>
                  <a:lnTo>
                    <a:pt x="221555" y="79916"/>
                  </a:lnTo>
                  <a:close/>
                </a:path>
                <a:path w="254634" h="247014">
                  <a:moveTo>
                    <a:pt x="141773" y="0"/>
                  </a:moveTo>
                  <a:lnTo>
                    <a:pt x="111926" y="0"/>
                  </a:lnTo>
                  <a:lnTo>
                    <a:pt x="98868" y="25428"/>
                  </a:lnTo>
                  <a:lnTo>
                    <a:pt x="90660" y="27607"/>
                  </a:lnTo>
                  <a:lnTo>
                    <a:pt x="82825" y="30876"/>
                  </a:lnTo>
                  <a:lnTo>
                    <a:pt x="75736" y="34872"/>
                  </a:lnTo>
                  <a:lnTo>
                    <a:pt x="177962" y="34872"/>
                  </a:lnTo>
                  <a:lnTo>
                    <a:pt x="170501" y="30876"/>
                  </a:lnTo>
                  <a:lnTo>
                    <a:pt x="162666" y="27607"/>
                  </a:lnTo>
                  <a:lnTo>
                    <a:pt x="154458" y="25428"/>
                  </a:lnTo>
                  <a:lnTo>
                    <a:pt x="141773" y="0"/>
                  </a:lnTo>
                  <a:close/>
                </a:path>
                <a:path w="254634" h="247014">
                  <a:moveTo>
                    <a:pt x="205944" y="25791"/>
                  </a:moveTo>
                  <a:lnTo>
                    <a:pt x="177962" y="34872"/>
                  </a:lnTo>
                  <a:lnTo>
                    <a:pt x="215271" y="34872"/>
                  </a:lnTo>
                  <a:lnTo>
                    <a:pt x="205944" y="257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06945" y="2045377"/>
              <a:ext cx="93222" cy="90863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8626706" y="1967301"/>
              <a:ext cx="254635" cy="247015"/>
            </a:xfrm>
            <a:custGeom>
              <a:avLst/>
              <a:gdLst/>
              <a:ahLst/>
              <a:cxnLst/>
              <a:rect l="l" t="t" r="r" b="b"/>
              <a:pathLst>
                <a:path w="254634" h="247014">
                  <a:moveTo>
                    <a:pt x="227583" y="96263"/>
                  </a:moveTo>
                  <a:lnTo>
                    <a:pt x="225345" y="88271"/>
                  </a:lnTo>
                  <a:lnTo>
                    <a:pt x="221987" y="80643"/>
                  </a:lnTo>
                  <a:lnTo>
                    <a:pt x="217883" y="73741"/>
                  </a:lnTo>
                  <a:lnTo>
                    <a:pt x="227210" y="46497"/>
                  </a:lnTo>
                  <a:lnTo>
                    <a:pt x="205944" y="25791"/>
                  </a:lnTo>
                  <a:lnTo>
                    <a:pt x="177962" y="34872"/>
                  </a:lnTo>
                  <a:lnTo>
                    <a:pt x="170501" y="30876"/>
                  </a:lnTo>
                  <a:lnTo>
                    <a:pt x="162666" y="27607"/>
                  </a:lnTo>
                  <a:lnTo>
                    <a:pt x="154458" y="25428"/>
                  </a:lnTo>
                  <a:lnTo>
                    <a:pt x="141773" y="0"/>
                  </a:lnTo>
                  <a:lnTo>
                    <a:pt x="111926" y="0"/>
                  </a:lnTo>
                  <a:lnTo>
                    <a:pt x="98868" y="25428"/>
                  </a:lnTo>
                  <a:lnTo>
                    <a:pt x="90660" y="27607"/>
                  </a:lnTo>
                  <a:lnTo>
                    <a:pt x="82825" y="30876"/>
                  </a:lnTo>
                  <a:lnTo>
                    <a:pt x="75736" y="34872"/>
                  </a:lnTo>
                  <a:lnTo>
                    <a:pt x="47755" y="25791"/>
                  </a:lnTo>
                  <a:lnTo>
                    <a:pt x="26489" y="46496"/>
                  </a:lnTo>
                  <a:lnTo>
                    <a:pt x="35816" y="73741"/>
                  </a:lnTo>
                  <a:lnTo>
                    <a:pt x="31712" y="81006"/>
                  </a:lnTo>
                  <a:lnTo>
                    <a:pt x="28354" y="88634"/>
                  </a:lnTo>
                  <a:lnTo>
                    <a:pt x="26116" y="96626"/>
                  </a:lnTo>
                  <a:lnTo>
                    <a:pt x="0" y="108977"/>
                  </a:lnTo>
                  <a:lnTo>
                    <a:pt x="0" y="138037"/>
                  </a:lnTo>
                  <a:lnTo>
                    <a:pt x="26116" y="150751"/>
                  </a:lnTo>
                  <a:lnTo>
                    <a:pt x="28354" y="158743"/>
                  </a:lnTo>
                  <a:lnTo>
                    <a:pt x="31712" y="166372"/>
                  </a:lnTo>
                  <a:lnTo>
                    <a:pt x="35816" y="173273"/>
                  </a:lnTo>
                  <a:lnTo>
                    <a:pt x="26489" y="200518"/>
                  </a:lnTo>
                  <a:lnTo>
                    <a:pt x="47755" y="221223"/>
                  </a:lnTo>
                  <a:lnTo>
                    <a:pt x="75737" y="212142"/>
                  </a:lnTo>
                  <a:lnTo>
                    <a:pt x="83198" y="216138"/>
                  </a:lnTo>
                  <a:lnTo>
                    <a:pt x="91033" y="219407"/>
                  </a:lnTo>
                  <a:lnTo>
                    <a:pt x="99241" y="221587"/>
                  </a:lnTo>
                  <a:lnTo>
                    <a:pt x="112299" y="247015"/>
                  </a:lnTo>
                  <a:lnTo>
                    <a:pt x="142146" y="247015"/>
                  </a:lnTo>
                  <a:lnTo>
                    <a:pt x="155204" y="221587"/>
                  </a:lnTo>
                  <a:lnTo>
                    <a:pt x="163412" y="219407"/>
                  </a:lnTo>
                  <a:lnTo>
                    <a:pt x="171247" y="216138"/>
                  </a:lnTo>
                  <a:lnTo>
                    <a:pt x="178336" y="212142"/>
                  </a:lnTo>
                  <a:lnTo>
                    <a:pt x="206317" y="221224"/>
                  </a:lnTo>
                  <a:lnTo>
                    <a:pt x="227583" y="200518"/>
                  </a:lnTo>
                  <a:lnTo>
                    <a:pt x="218256" y="173274"/>
                  </a:lnTo>
                  <a:lnTo>
                    <a:pt x="222360" y="166008"/>
                  </a:lnTo>
                  <a:lnTo>
                    <a:pt x="225718" y="158380"/>
                  </a:lnTo>
                  <a:lnTo>
                    <a:pt x="227956" y="150388"/>
                  </a:lnTo>
                  <a:lnTo>
                    <a:pt x="254073" y="137674"/>
                  </a:lnTo>
                  <a:lnTo>
                    <a:pt x="254073" y="108614"/>
                  </a:lnTo>
                  <a:lnTo>
                    <a:pt x="227583" y="96263"/>
                  </a:lnTo>
                  <a:close/>
                </a:path>
              </a:pathLst>
            </a:custGeom>
            <a:ln w="368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872476" y="4367276"/>
              <a:ext cx="1362075" cy="952500"/>
            </a:xfrm>
            <a:custGeom>
              <a:avLst/>
              <a:gdLst/>
              <a:ahLst/>
              <a:cxnLst/>
              <a:rect l="l" t="t" r="r" b="b"/>
              <a:pathLst>
                <a:path w="1362075" h="952500">
                  <a:moveTo>
                    <a:pt x="0" y="62356"/>
                  </a:moveTo>
                  <a:lnTo>
                    <a:pt x="4885" y="38040"/>
                  </a:lnTo>
                  <a:lnTo>
                    <a:pt x="18224" y="18224"/>
                  </a:lnTo>
                  <a:lnTo>
                    <a:pt x="38040" y="4885"/>
                  </a:lnTo>
                  <a:lnTo>
                    <a:pt x="62356" y="0"/>
                  </a:lnTo>
                  <a:lnTo>
                    <a:pt x="1299591" y="0"/>
                  </a:lnTo>
                  <a:lnTo>
                    <a:pt x="1323927" y="4885"/>
                  </a:lnTo>
                  <a:lnTo>
                    <a:pt x="1343787" y="18224"/>
                  </a:lnTo>
                  <a:lnTo>
                    <a:pt x="1357169" y="38040"/>
                  </a:lnTo>
                  <a:lnTo>
                    <a:pt x="1362075" y="62356"/>
                  </a:lnTo>
                  <a:lnTo>
                    <a:pt x="1362075" y="890016"/>
                  </a:lnTo>
                  <a:lnTo>
                    <a:pt x="1357169" y="914352"/>
                  </a:lnTo>
                  <a:lnTo>
                    <a:pt x="1343786" y="934212"/>
                  </a:lnTo>
                  <a:lnTo>
                    <a:pt x="1323927" y="947594"/>
                  </a:lnTo>
                  <a:lnTo>
                    <a:pt x="1299591" y="952500"/>
                  </a:lnTo>
                  <a:lnTo>
                    <a:pt x="62356" y="952500"/>
                  </a:lnTo>
                  <a:lnTo>
                    <a:pt x="38040" y="947594"/>
                  </a:lnTo>
                  <a:lnTo>
                    <a:pt x="18224" y="934212"/>
                  </a:lnTo>
                  <a:lnTo>
                    <a:pt x="4885" y="914352"/>
                  </a:lnTo>
                  <a:lnTo>
                    <a:pt x="0" y="890016"/>
                  </a:lnTo>
                  <a:lnTo>
                    <a:pt x="0" y="62356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9050" y="4133850"/>
              <a:ext cx="466725" cy="45720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42697" y="4629150"/>
              <a:ext cx="411979" cy="419100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8626706" y="4586676"/>
              <a:ext cx="254635" cy="247015"/>
            </a:xfrm>
            <a:custGeom>
              <a:avLst/>
              <a:gdLst/>
              <a:ahLst/>
              <a:cxnLst/>
              <a:rect l="l" t="t" r="r" b="b"/>
              <a:pathLst>
                <a:path w="254634" h="247014">
                  <a:moveTo>
                    <a:pt x="178336" y="212142"/>
                  </a:moveTo>
                  <a:lnTo>
                    <a:pt x="75737" y="212142"/>
                  </a:lnTo>
                  <a:lnTo>
                    <a:pt x="83198" y="216138"/>
                  </a:lnTo>
                  <a:lnTo>
                    <a:pt x="91033" y="219407"/>
                  </a:lnTo>
                  <a:lnTo>
                    <a:pt x="99241" y="221587"/>
                  </a:lnTo>
                  <a:lnTo>
                    <a:pt x="112299" y="247015"/>
                  </a:lnTo>
                  <a:lnTo>
                    <a:pt x="142146" y="247015"/>
                  </a:lnTo>
                  <a:lnTo>
                    <a:pt x="155204" y="221587"/>
                  </a:lnTo>
                  <a:lnTo>
                    <a:pt x="163412" y="219407"/>
                  </a:lnTo>
                  <a:lnTo>
                    <a:pt x="171247" y="216138"/>
                  </a:lnTo>
                  <a:lnTo>
                    <a:pt x="178336" y="212142"/>
                  </a:lnTo>
                  <a:close/>
                </a:path>
                <a:path w="254634" h="247014">
                  <a:moveTo>
                    <a:pt x="47755" y="25791"/>
                  </a:moveTo>
                  <a:lnTo>
                    <a:pt x="26489" y="46496"/>
                  </a:lnTo>
                  <a:lnTo>
                    <a:pt x="35816" y="73741"/>
                  </a:lnTo>
                  <a:lnTo>
                    <a:pt x="31712" y="81006"/>
                  </a:lnTo>
                  <a:lnTo>
                    <a:pt x="28354" y="88634"/>
                  </a:lnTo>
                  <a:lnTo>
                    <a:pt x="26217" y="96263"/>
                  </a:lnTo>
                  <a:lnTo>
                    <a:pt x="26116" y="96626"/>
                  </a:lnTo>
                  <a:lnTo>
                    <a:pt x="0" y="108977"/>
                  </a:lnTo>
                  <a:lnTo>
                    <a:pt x="0" y="138037"/>
                  </a:lnTo>
                  <a:lnTo>
                    <a:pt x="26116" y="150751"/>
                  </a:lnTo>
                  <a:lnTo>
                    <a:pt x="28253" y="158380"/>
                  </a:lnTo>
                  <a:lnTo>
                    <a:pt x="28354" y="158743"/>
                  </a:lnTo>
                  <a:lnTo>
                    <a:pt x="31712" y="166372"/>
                  </a:lnTo>
                  <a:lnTo>
                    <a:pt x="35816" y="173273"/>
                  </a:lnTo>
                  <a:lnTo>
                    <a:pt x="26489" y="200518"/>
                  </a:lnTo>
                  <a:lnTo>
                    <a:pt x="47755" y="221224"/>
                  </a:lnTo>
                  <a:lnTo>
                    <a:pt x="75737" y="212142"/>
                  </a:lnTo>
                  <a:lnTo>
                    <a:pt x="215645" y="212142"/>
                  </a:lnTo>
                  <a:lnTo>
                    <a:pt x="227583" y="200518"/>
                  </a:lnTo>
                  <a:lnTo>
                    <a:pt x="218256" y="173274"/>
                  </a:lnTo>
                  <a:lnTo>
                    <a:pt x="221745" y="167098"/>
                  </a:lnTo>
                  <a:lnTo>
                    <a:pt x="126850" y="167098"/>
                  </a:lnTo>
                  <a:lnTo>
                    <a:pt x="85612" y="140433"/>
                  </a:lnTo>
                  <a:lnTo>
                    <a:pt x="82079" y="123507"/>
                  </a:lnTo>
                  <a:lnTo>
                    <a:pt x="85612" y="106582"/>
                  </a:lnTo>
                  <a:lnTo>
                    <a:pt x="95230" y="92721"/>
                  </a:lnTo>
                  <a:lnTo>
                    <a:pt x="109466" y="83356"/>
                  </a:lnTo>
                  <a:lnTo>
                    <a:pt x="126849" y="79916"/>
                  </a:lnTo>
                  <a:lnTo>
                    <a:pt x="221555" y="79916"/>
                  </a:lnTo>
                  <a:lnTo>
                    <a:pt x="217883" y="73741"/>
                  </a:lnTo>
                  <a:lnTo>
                    <a:pt x="227210" y="46497"/>
                  </a:lnTo>
                  <a:lnTo>
                    <a:pt x="215271" y="34872"/>
                  </a:lnTo>
                  <a:lnTo>
                    <a:pt x="75736" y="34872"/>
                  </a:lnTo>
                  <a:lnTo>
                    <a:pt x="47755" y="25791"/>
                  </a:lnTo>
                  <a:close/>
                </a:path>
                <a:path w="254634" h="247014">
                  <a:moveTo>
                    <a:pt x="215645" y="212142"/>
                  </a:moveTo>
                  <a:lnTo>
                    <a:pt x="178336" y="212142"/>
                  </a:lnTo>
                  <a:lnTo>
                    <a:pt x="206317" y="221224"/>
                  </a:lnTo>
                  <a:lnTo>
                    <a:pt x="215645" y="212142"/>
                  </a:lnTo>
                  <a:close/>
                </a:path>
                <a:path w="254634" h="247014">
                  <a:moveTo>
                    <a:pt x="221555" y="79916"/>
                  </a:moveTo>
                  <a:lnTo>
                    <a:pt x="126849" y="79916"/>
                  </a:lnTo>
                  <a:lnTo>
                    <a:pt x="144233" y="83356"/>
                  </a:lnTo>
                  <a:lnTo>
                    <a:pt x="158469" y="92721"/>
                  </a:lnTo>
                  <a:lnTo>
                    <a:pt x="168087" y="106582"/>
                  </a:lnTo>
                  <a:lnTo>
                    <a:pt x="171620" y="123507"/>
                  </a:lnTo>
                  <a:lnTo>
                    <a:pt x="168087" y="140433"/>
                  </a:lnTo>
                  <a:lnTo>
                    <a:pt x="158469" y="154293"/>
                  </a:lnTo>
                  <a:lnTo>
                    <a:pt x="144233" y="163659"/>
                  </a:lnTo>
                  <a:lnTo>
                    <a:pt x="126850" y="167098"/>
                  </a:lnTo>
                  <a:lnTo>
                    <a:pt x="221745" y="167098"/>
                  </a:lnTo>
                  <a:lnTo>
                    <a:pt x="222360" y="166008"/>
                  </a:lnTo>
                  <a:lnTo>
                    <a:pt x="225718" y="158380"/>
                  </a:lnTo>
                  <a:lnTo>
                    <a:pt x="227855" y="150752"/>
                  </a:lnTo>
                  <a:lnTo>
                    <a:pt x="227956" y="150388"/>
                  </a:lnTo>
                  <a:lnTo>
                    <a:pt x="254073" y="137674"/>
                  </a:lnTo>
                  <a:lnTo>
                    <a:pt x="254073" y="108614"/>
                  </a:lnTo>
                  <a:lnTo>
                    <a:pt x="227583" y="96263"/>
                  </a:lnTo>
                  <a:lnTo>
                    <a:pt x="225446" y="88634"/>
                  </a:lnTo>
                  <a:lnTo>
                    <a:pt x="225345" y="88271"/>
                  </a:lnTo>
                  <a:lnTo>
                    <a:pt x="221987" y="80643"/>
                  </a:lnTo>
                  <a:lnTo>
                    <a:pt x="221555" y="79916"/>
                  </a:lnTo>
                  <a:close/>
                </a:path>
                <a:path w="254634" h="247014">
                  <a:moveTo>
                    <a:pt x="141773" y="0"/>
                  </a:moveTo>
                  <a:lnTo>
                    <a:pt x="111926" y="0"/>
                  </a:lnTo>
                  <a:lnTo>
                    <a:pt x="98868" y="25428"/>
                  </a:lnTo>
                  <a:lnTo>
                    <a:pt x="90660" y="27607"/>
                  </a:lnTo>
                  <a:lnTo>
                    <a:pt x="82825" y="30876"/>
                  </a:lnTo>
                  <a:lnTo>
                    <a:pt x="75736" y="34872"/>
                  </a:lnTo>
                  <a:lnTo>
                    <a:pt x="177962" y="34872"/>
                  </a:lnTo>
                  <a:lnTo>
                    <a:pt x="170501" y="30876"/>
                  </a:lnTo>
                  <a:lnTo>
                    <a:pt x="162666" y="27607"/>
                  </a:lnTo>
                  <a:lnTo>
                    <a:pt x="154458" y="25428"/>
                  </a:lnTo>
                  <a:lnTo>
                    <a:pt x="141773" y="0"/>
                  </a:lnTo>
                  <a:close/>
                </a:path>
                <a:path w="254634" h="247014">
                  <a:moveTo>
                    <a:pt x="205944" y="25791"/>
                  </a:moveTo>
                  <a:lnTo>
                    <a:pt x="177962" y="34872"/>
                  </a:lnTo>
                  <a:lnTo>
                    <a:pt x="215271" y="34872"/>
                  </a:lnTo>
                  <a:lnTo>
                    <a:pt x="205944" y="257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06945" y="4664752"/>
              <a:ext cx="93222" cy="90863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8626706" y="4586676"/>
              <a:ext cx="254635" cy="247015"/>
            </a:xfrm>
            <a:custGeom>
              <a:avLst/>
              <a:gdLst/>
              <a:ahLst/>
              <a:cxnLst/>
              <a:rect l="l" t="t" r="r" b="b"/>
              <a:pathLst>
                <a:path w="254634" h="247014">
                  <a:moveTo>
                    <a:pt x="227583" y="96263"/>
                  </a:moveTo>
                  <a:lnTo>
                    <a:pt x="225345" y="88271"/>
                  </a:lnTo>
                  <a:lnTo>
                    <a:pt x="221987" y="80643"/>
                  </a:lnTo>
                  <a:lnTo>
                    <a:pt x="217883" y="73741"/>
                  </a:lnTo>
                  <a:lnTo>
                    <a:pt x="227210" y="46497"/>
                  </a:lnTo>
                  <a:lnTo>
                    <a:pt x="205944" y="25791"/>
                  </a:lnTo>
                  <a:lnTo>
                    <a:pt x="177962" y="34872"/>
                  </a:lnTo>
                  <a:lnTo>
                    <a:pt x="170501" y="30876"/>
                  </a:lnTo>
                  <a:lnTo>
                    <a:pt x="162666" y="27607"/>
                  </a:lnTo>
                  <a:lnTo>
                    <a:pt x="154458" y="25428"/>
                  </a:lnTo>
                  <a:lnTo>
                    <a:pt x="141773" y="0"/>
                  </a:lnTo>
                  <a:lnTo>
                    <a:pt x="111926" y="0"/>
                  </a:lnTo>
                  <a:lnTo>
                    <a:pt x="98868" y="25428"/>
                  </a:lnTo>
                  <a:lnTo>
                    <a:pt x="90660" y="27607"/>
                  </a:lnTo>
                  <a:lnTo>
                    <a:pt x="82825" y="30876"/>
                  </a:lnTo>
                  <a:lnTo>
                    <a:pt x="75736" y="34872"/>
                  </a:lnTo>
                  <a:lnTo>
                    <a:pt x="47755" y="25791"/>
                  </a:lnTo>
                  <a:lnTo>
                    <a:pt x="26489" y="46496"/>
                  </a:lnTo>
                  <a:lnTo>
                    <a:pt x="35816" y="73741"/>
                  </a:lnTo>
                  <a:lnTo>
                    <a:pt x="31712" y="81006"/>
                  </a:lnTo>
                  <a:lnTo>
                    <a:pt x="28354" y="88634"/>
                  </a:lnTo>
                  <a:lnTo>
                    <a:pt x="26116" y="96626"/>
                  </a:lnTo>
                  <a:lnTo>
                    <a:pt x="0" y="108977"/>
                  </a:lnTo>
                  <a:lnTo>
                    <a:pt x="0" y="138037"/>
                  </a:lnTo>
                  <a:lnTo>
                    <a:pt x="26116" y="150751"/>
                  </a:lnTo>
                  <a:lnTo>
                    <a:pt x="28354" y="158743"/>
                  </a:lnTo>
                  <a:lnTo>
                    <a:pt x="31712" y="166372"/>
                  </a:lnTo>
                  <a:lnTo>
                    <a:pt x="35816" y="173273"/>
                  </a:lnTo>
                  <a:lnTo>
                    <a:pt x="26489" y="200518"/>
                  </a:lnTo>
                  <a:lnTo>
                    <a:pt x="47755" y="221224"/>
                  </a:lnTo>
                  <a:lnTo>
                    <a:pt x="75737" y="212142"/>
                  </a:lnTo>
                  <a:lnTo>
                    <a:pt x="83198" y="216138"/>
                  </a:lnTo>
                  <a:lnTo>
                    <a:pt x="91033" y="219407"/>
                  </a:lnTo>
                  <a:lnTo>
                    <a:pt x="99241" y="221587"/>
                  </a:lnTo>
                  <a:lnTo>
                    <a:pt x="112299" y="247015"/>
                  </a:lnTo>
                  <a:lnTo>
                    <a:pt x="142146" y="247015"/>
                  </a:lnTo>
                  <a:lnTo>
                    <a:pt x="155204" y="221587"/>
                  </a:lnTo>
                  <a:lnTo>
                    <a:pt x="163412" y="219407"/>
                  </a:lnTo>
                  <a:lnTo>
                    <a:pt x="171247" y="216138"/>
                  </a:lnTo>
                  <a:lnTo>
                    <a:pt x="178336" y="212142"/>
                  </a:lnTo>
                  <a:lnTo>
                    <a:pt x="206317" y="221224"/>
                  </a:lnTo>
                  <a:lnTo>
                    <a:pt x="227583" y="200518"/>
                  </a:lnTo>
                  <a:lnTo>
                    <a:pt x="218256" y="173274"/>
                  </a:lnTo>
                  <a:lnTo>
                    <a:pt x="222360" y="166008"/>
                  </a:lnTo>
                  <a:lnTo>
                    <a:pt x="225718" y="158380"/>
                  </a:lnTo>
                  <a:lnTo>
                    <a:pt x="227956" y="150388"/>
                  </a:lnTo>
                  <a:lnTo>
                    <a:pt x="254073" y="137674"/>
                  </a:lnTo>
                  <a:lnTo>
                    <a:pt x="254073" y="108614"/>
                  </a:lnTo>
                  <a:lnTo>
                    <a:pt x="227583" y="96263"/>
                  </a:lnTo>
                  <a:close/>
                </a:path>
              </a:pathLst>
            </a:custGeom>
            <a:ln w="368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99950" y="3045407"/>
              <a:ext cx="754023" cy="678867"/>
            </a:xfrm>
            <a:prstGeom prst="rect">
              <a:avLst/>
            </a:prstGeom>
          </p:spPr>
        </p:pic>
      </p:grpSp>
      <p:sp>
        <p:nvSpPr>
          <p:cNvPr id="36" name="object 36" descr=""/>
          <p:cNvSpPr txBox="1"/>
          <p:nvPr/>
        </p:nvSpPr>
        <p:spPr>
          <a:xfrm>
            <a:off x="3904615" y="5695632"/>
            <a:ext cx="40767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Quick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Update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but lead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downtime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7" name="object 37" descr=""/>
          <p:cNvSpPr txBox="1"/>
          <p:nvPr/>
        </p:nvSpPr>
        <p:spPr>
          <a:xfrm>
            <a:off x="5554345" y="3761422"/>
            <a:ext cx="118237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New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Image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766762" y="3852926"/>
              <a:ext cx="4963160" cy="1704975"/>
            </a:xfrm>
            <a:custGeom>
              <a:avLst/>
              <a:gdLst/>
              <a:ahLst/>
              <a:cxnLst/>
              <a:rect l="l" t="t" r="r" b="b"/>
              <a:pathLst>
                <a:path w="4963160" h="1704975">
                  <a:moveTo>
                    <a:pt x="0" y="111632"/>
                  </a:moveTo>
                  <a:lnTo>
                    <a:pt x="8773" y="68151"/>
                  </a:lnTo>
                  <a:lnTo>
                    <a:pt x="32700" y="32670"/>
                  </a:lnTo>
                  <a:lnTo>
                    <a:pt x="68188" y="8763"/>
                  </a:lnTo>
                  <a:lnTo>
                    <a:pt x="111645" y="0"/>
                  </a:lnTo>
                  <a:lnTo>
                    <a:pt x="4850828" y="0"/>
                  </a:lnTo>
                  <a:lnTo>
                    <a:pt x="4894329" y="8762"/>
                  </a:lnTo>
                  <a:lnTo>
                    <a:pt x="4929854" y="32670"/>
                  </a:lnTo>
                  <a:lnTo>
                    <a:pt x="4953805" y="68151"/>
                  </a:lnTo>
                  <a:lnTo>
                    <a:pt x="4962588" y="111632"/>
                  </a:lnTo>
                  <a:lnTo>
                    <a:pt x="4962588" y="1593215"/>
                  </a:lnTo>
                  <a:lnTo>
                    <a:pt x="4953805" y="1636716"/>
                  </a:lnTo>
                  <a:lnTo>
                    <a:pt x="4929854" y="1672240"/>
                  </a:lnTo>
                  <a:lnTo>
                    <a:pt x="4894329" y="1696192"/>
                  </a:lnTo>
                  <a:lnTo>
                    <a:pt x="4850828" y="1704975"/>
                  </a:lnTo>
                  <a:lnTo>
                    <a:pt x="111645" y="1704975"/>
                  </a:lnTo>
                  <a:lnTo>
                    <a:pt x="68188" y="1696192"/>
                  </a:lnTo>
                  <a:lnTo>
                    <a:pt x="32700" y="1672240"/>
                  </a:lnTo>
                  <a:lnTo>
                    <a:pt x="8773" y="1636716"/>
                  </a:lnTo>
                  <a:lnTo>
                    <a:pt x="0" y="1593215"/>
                  </a:lnTo>
                  <a:lnTo>
                    <a:pt x="0" y="111632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0887" y="4427588"/>
              <a:ext cx="705222" cy="68887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36812" y="4427588"/>
              <a:ext cx="705222" cy="68887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738" y="4427588"/>
              <a:ext cx="705222" cy="68887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6812" y="3046233"/>
              <a:ext cx="705222" cy="67980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462151" y="3738498"/>
              <a:ext cx="3448685" cy="664845"/>
            </a:xfrm>
            <a:custGeom>
              <a:avLst/>
              <a:gdLst/>
              <a:ahLst/>
              <a:cxnLst/>
              <a:rect l="l" t="t" r="r" b="b"/>
              <a:pathLst>
                <a:path w="3448685" h="664845">
                  <a:moveTo>
                    <a:pt x="3448685" y="588391"/>
                  </a:moveTo>
                  <a:lnTo>
                    <a:pt x="3413760" y="588391"/>
                  </a:lnTo>
                  <a:lnTo>
                    <a:pt x="3413760" y="335534"/>
                  </a:lnTo>
                  <a:lnTo>
                    <a:pt x="3413760" y="329184"/>
                  </a:lnTo>
                  <a:lnTo>
                    <a:pt x="1727708" y="329184"/>
                  </a:lnTo>
                  <a:lnTo>
                    <a:pt x="1727708" y="0"/>
                  </a:lnTo>
                  <a:lnTo>
                    <a:pt x="1727200" y="0"/>
                  </a:lnTo>
                  <a:lnTo>
                    <a:pt x="1721358" y="0"/>
                  </a:lnTo>
                  <a:lnTo>
                    <a:pt x="1720723" y="0"/>
                  </a:lnTo>
                  <a:lnTo>
                    <a:pt x="1720723" y="127"/>
                  </a:lnTo>
                  <a:lnTo>
                    <a:pt x="1720723" y="329184"/>
                  </a:lnTo>
                  <a:lnTo>
                    <a:pt x="34925" y="329184"/>
                  </a:lnTo>
                  <a:lnTo>
                    <a:pt x="34925" y="588391"/>
                  </a:lnTo>
                  <a:lnTo>
                    <a:pt x="0" y="588391"/>
                  </a:lnTo>
                  <a:lnTo>
                    <a:pt x="38100" y="664591"/>
                  </a:lnTo>
                  <a:lnTo>
                    <a:pt x="69850" y="601091"/>
                  </a:lnTo>
                  <a:lnTo>
                    <a:pt x="76200" y="588391"/>
                  </a:lnTo>
                  <a:lnTo>
                    <a:pt x="41275" y="588391"/>
                  </a:lnTo>
                  <a:lnTo>
                    <a:pt x="41275" y="335534"/>
                  </a:lnTo>
                  <a:lnTo>
                    <a:pt x="1720723" y="335534"/>
                  </a:lnTo>
                  <a:lnTo>
                    <a:pt x="1720837" y="588391"/>
                  </a:lnTo>
                  <a:lnTo>
                    <a:pt x="1685925" y="588391"/>
                  </a:lnTo>
                  <a:lnTo>
                    <a:pt x="1724025" y="664591"/>
                  </a:lnTo>
                  <a:lnTo>
                    <a:pt x="1755775" y="601091"/>
                  </a:lnTo>
                  <a:lnTo>
                    <a:pt x="1762125" y="588391"/>
                  </a:lnTo>
                  <a:lnTo>
                    <a:pt x="1727200" y="588391"/>
                  </a:lnTo>
                  <a:lnTo>
                    <a:pt x="1727200" y="335534"/>
                  </a:lnTo>
                  <a:lnTo>
                    <a:pt x="1727708" y="335534"/>
                  </a:lnTo>
                  <a:lnTo>
                    <a:pt x="3407410" y="335534"/>
                  </a:lnTo>
                  <a:lnTo>
                    <a:pt x="3407410" y="588391"/>
                  </a:lnTo>
                  <a:lnTo>
                    <a:pt x="3372485" y="588391"/>
                  </a:lnTo>
                  <a:lnTo>
                    <a:pt x="3410585" y="664591"/>
                  </a:lnTo>
                  <a:lnTo>
                    <a:pt x="3442335" y="601091"/>
                  </a:lnTo>
                  <a:lnTo>
                    <a:pt x="3448685" y="588391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2925445" y="5232717"/>
            <a:ext cx="5168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316CE4"/>
                </a:solidFill>
                <a:latin typeface="Tahoma"/>
                <a:cs typeface="Tahoma"/>
              </a:rPr>
              <a:t>Pods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451735" y="2693606"/>
            <a:ext cx="14732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>
                <a:solidFill>
                  <a:srgbClr val="316CE4"/>
                </a:solidFill>
                <a:latin typeface="Tahoma"/>
                <a:cs typeface="Tahoma"/>
              </a:rPr>
              <a:t>Old</a:t>
            </a:r>
            <a:r>
              <a:rPr dirty="0" sz="1800" spc="-18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ReplicaSet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465951" y="3046233"/>
            <a:ext cx="4975225" cy="2518410"/>
            <a:chOff x="6465951" y="3046233"/>
            <a:chExt cx="4975225" cy="2518410"/>
          </a:xfrm>
        </p:grpSpPr>
        <p:sp>
          <p:nvSpPr>
            <p:cNvPr id="12" name="object 12" descr=""/>
            <p:cNvSpPr/>
            <p:nvPr/>
          </p:nvSpPr>
          <p:spPr>
            <a:xfrm>
              <a:off x="6472301" y="3852925"/>
              <a:ext cx="4962525" cy="1704975"/>
            </a:xfrm>
            <a:custGeom>
              <a:avLst/>
              <a:gdLst/>
              <a:ahLst/>
              <a:cxnLst/>
              <a:rect l="l" t="t" r="r" b="b"/>
              <a:pathLst>
                <a:path w="4962525" h="1704975">
                  <a:moveTo>
                    <a:pt x="0" y="111632"/>
                  </a:moveTo>
                  <a:lnTo>
                    <a:pt x="8762" y="68151"/>
                  </a:lnTo>
                  <a:lnTo>
                    <a:pt x="32670" y="32670"/>
                  </a:lnTo>
                  <a:lnTo>
                    <a:pt x="68151" y="8763"/>
                  </a:lnTo>
                  <a:lnTo>
                    <a:pt x="111632" y="0"/>
                  </a:lnTo>
                  <a:lnTo>
                    <a:pt x="4850765" y="0"/>
                  </a:lnTo>
                  <a:lnTo>
                    <a:pt x="4894266" y="8762"/>
                  </a:lnTo>
                  <a:lnTo>
                    <a:pt x="4929790" y="32670"/>
                  </a:lnTo>
                  <a:lnTo>
                    <a:pt x="4953742" y="68151"/>
                  </a:lnTo>
                  <a:lnTo>
                    <a:pt x="4962525" y="111632"/>
                  </a:lnTo>
                  <a:lnTo>
                    <a:pt x="4962525" y="1593215"/>
                  </a:lnTo>
                  <a:lnTo>
                    <a:pt x="4953742" y="1636716"/>
                  </a:lnTo>
                  <a:lnTo>
                    <a:pt x="4929790" y="1672240"/>
                  </a:lnTo>
                  <a:lnTo>
                    <a:pt x="4894266" y="1696192"/>
                  </a:lnTo>
                  <a:lnTo>
                    <a:pt x="4850765" y="1704975"/>
                  </a:lnTo>
                  <a:lnTo>
                    <a:pt x="111632" y="1704975"/>
                  </a:lnTo>
                  <a:lnTo>
                    <a:pt x="68151" y="1696192"/>
                  </a:lnTo>
                  <a:lnTo>
                    <a:pt x="32670" y="1672240"/>
                  </a:lnTo>
                  <a:lnTo>
                    <a:pt x="8762" y="1636716"/>
                  </a:lnTo>
                  <a:lnTo>
                    <a:pt x="0" y="1593215"/>
                  </a:lnTo>
                  <a:lnTo>
                    <a:pt x="0" y="111632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6362" y="4427588"/>
              <a:ext cx="705222" cy="68887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2287" y="4427588"/>
              <a:ext cx="705222" cy="68887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8212" y="4427588"/>
              <a:ext cx="705222" cy="68887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2287" y="3046233"/>
              <a:ext cx="705222" cy="679808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7167626" y="3738498"/>
              <a:ext cx="3448685" cy="664845"/>
            </a:xfrm>
            <a:custGeom>
              <a:avLst/>
              <a:gdLst/>
              <a:ahLst/>
              <a:cxnLst/>
              <a:rect l="l" t="t" r="r" b="b"/>
              <a:pathLst>
                <a:path w="3448684" h="664845">
                  <a:moveTo>
                    <a:pt x="3448558" y="588391"/>
                  </a:moveTo>
                  <a:lnTo>
                    <a:pt x="3413633" y="588391"/>
                  </a:lnTo>
                  <a:lnTo>
                    <a:pt x="3413633" y="335534"/>
                  </a:lnTo>
                  <a:lnTo>
                    <a:pt x="3413633" y="329184"/>
                  </a:lnTo>
                  <a:lnTo>
                    <a:pt x="1727835" y="329184"/>
                  </a:lnTo>
                  <a:lnTo>
                    <a:pt x="1727835" y="0"/>
                  </a:lnTo>
                  <a:lnTo>
                    <a:pt x="1727073" y="0"/>
                  </a:lnTo>
                  <a:lnTo>
                    <a:pt x="1721485" y="0"/>
                  </a:lnTo>
                  <a:lnTo>
                    <a:pt x="1720723" y="0"/>
                  </a:lnTo>
                  <a:lnTo>
                    <a:pt x="1720723" y="127"/>
                  </a:lnTo>
                  <a:lnTo>
                    <a:pt x="1720723" y="329184"/>
                  </a:lnTo>
                  <a:lnTo>
                    <a:pt x="34925" y="329184"/>
                  </a:lnTo>
                  <a:lnTo>
                    <a:pt x="34925" y="588391"/>
                  </a:lnTo>
                  <a:lnTo>
                    <a:pt x="0" y="588391"/>
                  </a:lnTo>
                  <a:lnTo>
                    <a:pt x="38100" y="664591"/>
                  </a:lnTo>
                  <a:lnTo>
                    <a:pt x="69850" y="601091"/>
                  </a:lnTo>
                  <a:lnTo>
                    <a:pt x="76200" y="588391"/>
                  </a:lnTo>
                  <a:lnTo>
                    <a:pt x="41275" y="588391"/>
                  </a:lnTo>
                  <a:lnTo>
                    <a:pt x="41275" y="335534"/>
                  </a:lnTo>
                  <a:lnTo>
                    <a:pt x="1720723" y="335534"/>
                  </a:lnTo>
                  <a:lnTo>
                    <a:pt x="1720723" y="588391"/>
                  </a:lnTo>
                  <a:lnTo>
                    <a:pt x="1685798" y="588391"/>
                  </a:lnTo>
                  <a:lnTo>
                    <a:pt x="1723898" y="664591"/>
                  </a:lnTo>
                  <a:lnTo>
                    <a:pt x="1755648" y="601091"/>
                  </a:lnTo>
                  <a:lnTo>
                    <a:pt x="1761998" y="588391"/>
                  </a:lnTo>
                  <a:lnTo>
                    <a:pt x="1727073" y="588391"/>
                  </a:lnTo>
                  <a:lnTo>
                    <a:pt x="1727073" y="335534"/>
                  </a:lnTo>
                  <a:lnTo>
                    <a:pt x="1727835" y="335534"/>
                  </a:lnTo>
                  <a:lnTo>
                    <a:pt x="3407283" y="335534"/>
                  </a:lnTo>
                  <a:lnTo>
                    <a:pt x="3407283" y="588391"/>
                  </a:lnTo>
                  <a:lnTo>
                    <a:pt x="3372358" y="588391"/>
                  </a:lnTo>
                  <a:lnTo>
                    <a:pt x="3410458" y="664591"/>
                  </a:lnTo>
                  <a:lnTo>
                    <a:pt x="3442208" y="601091"/>
                  </a:lnTo>
                  <a:lnTo>
                    <a:pt x="3448558" y="588391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8634476" y="5232717"/>
            <a:ext cx="518159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316CE4"/>
                </a:solidFill>
                <a:latin typeface="Tahoma"/>
                <a:cs typeface="Tahoma"/>
              </a:rPr>
              <a:t>Pods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100694" y="2693606"/>
            <a:ext cx="15849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New</a:t>
            </a:r>
            <a:r>
              <a:rPr dirty="0" sz="1800" spc="-21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ReplicaSet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3566820" y="1615441"/>
            <a:ext cx="8185784" cy="2620645"/>
            <a:chOff x="3566820" y="1615441"/>
            <a:chExt cx="8185784" cy="2620645"/>
          </a:xfrm>
        </p:grpSpPr>
        <p:sp>
          <p:nvSpPr>
            <p:cNvPr id="21" name="object 21" descr=""/>
            <p:cNvSpPr/>
            <p:nvPr/>
          </p:nvSpPr>
          <p:spPr>
            <a:xfrm>
              <a:off x="11085443" y="3570257"/>
              <a:ext cx="662305" cy="661035"/>
            </a:xfrm>
            <a:custGeom>
              <a:avLst/>
              <a:gdLst/>
              <a:ahLst/>
              <a:cxnLst/>
              <a:rect l="l" t="t" r="r" b="b"/>
              <a:pathLst>
                <a:path w="662304" h="661035">
                  <a:moveTo>
                    <a:pt x="464594" y="567592"/>
                  </a:moveTo>
                  <a:lnTo>
                    <a:pt x="197306" y="567592"/>
                  </a:lnTo>
                  <a:lnTo>
                    <a:pt x="212068" y="575230"/>
                  </a:lnTo>
                  <a:lnTo>
                    <a:pt x="227194" y="582049"/>
                  </a:lnTo>
                  <a:lnTo>
                    <a:pt x="242684" y="587956"/>
                  </a:lnTo>
                  <a:lnTo>
                    <a:pt x="258539" y="592861"/>
                  </a:lnTo>
                  <a:lnTo>
                    <a:pt x="292558" y="660895"/>
                  </a:lnTo>
                  <a:lnTo>
                    <a:pt x="370314" y="660895"/>
                  </a:lnTo>
                  <a:lnTo>
                    <a:pt x="404333" y="592861"/>
                  </a:lnTo>
                  <a:lnTo>
                    <a:pt x="420172" y="587956"/>
                  </a:lnTo>
                  <a:lnTo>
                    <a:pt x="435557" y="582049"/>
                  </a:lnTo>
                  <a:lnTo>
                    <a:pt x="450394" y="575230"/>
                  </a:lnTo>
                  <a:lnTo>
                    <a:pt x="464594" y="567592"/>
                  </a:lnTo>
                  <a:close/>
                </a:path>
                <a:path w="662304" h="661035">
                  <a:moveTo>
                    <a:pt x="124409" y="69005"/>
                  </a:moveTo>
                  <a:lnTo>
                    <a:pt x="69008" y="124403"/>
                  </a:lnTo>
                  <a:lnTo>
                    <a:pt x="93307" y="197296"/>
                  </a:lnTo>
                  <a:lnTo>
                    <a:pt x="85668" y="212057"/>
                  </a:lnTo>
                  <a:lnTo>
                    <a:pt x="78849" y="227182"/>
                  </a:lnTo>
                  <a:lnTo>
                    <a:pt x="72942" y="242672"/>
                  </a:lnTo>
                  <a:lnTo>
                    <a:pt x="68036" y="258526"/>
                  </a:lnTo>
                  <a:lnTo>
                    <a:pt x="0" y="291571"/>
                  </a:lnTo>
                  <a:lnTo>
                    <a:pt x="0" y="369323"/>
                  </a:lnTo>
                  <a:lnTo>
                    <a:pt x="68036" y="403340"/>
                  </a:lnTo>
                  <a:lnTo>
                    <a:pt x="72942" y="419179"/>
                  </a:lnTo>
                  <a:lnTo>
                    <a:pt x="78849" y="434562"/>
                  </a:lnTo>
                  <a:lnTo>
                    <a:pt x="85668" y="449399"/>
                  </a:lnTo>
                  <a:lnTo>
                    <a:pt x="93307" y="463598"/>
                  </a:lnTo>
                  <a:lnTo>
                    <a:pt x="69008" y="536491"/>
                  </a:lnTo>
                  <a:lnTo>
                    <a:pt x="124410" y="591889"/>
                  </a:lnTo>
                  <a:lnTo>
                    <a:pt x="197306" y="567592"/>
                  </a:lnTo>
                  <a:lnTo>
                    <a:pt x="561789" y="567592"/>
                  </a:lnTo>
                  <a:lnTo>
                    <a:pt x="592892" y="536491"/>
                  </a:lnTo>
                  <a:lnTo>
                    <a:pt x="568593" y="463598"/>
                  </a:lnTo>
                  <a:lnTo>
                    <a:pt x="576232" y="448837"/>
                  </a:lnTo>
                  <a:lnTo>
                    <a:pt x="577026" y="447076"/>
                  </a:lnTo>
                  <a:lnTo>
                    <a:pt x="330464" y="447076"/>
                  </a:lnTo>
                  <a:lnTo>
                    <a:pt x="285177" y="437873"/>
                  </a:lnTo>
                  <a:lnTo>
                    <a:pt x="248091" y="412816"/>
                  </a:lnTo>
                  <a:lnTo>
                    <a:pt x="223033" y="375732"/>
                  </a:lnTo>
                  <a:lnTo>
                    <a:pt x="213829" y="330447"/>
                  </a:lnTo>
                  <a:lnTo>
                    <a:pt x="223033" y="285162"/>
                  </a:lnTo>
                  <a:lnTo>
                    <a:pt x="248091" y="248078"/>
                  </a:lnTo>
                  <a:lnTo>
                    <a:pt x="285177" y="223021"/>
                  </a:lnTo>
                  <a:lnTo>
                    <a:pt x="330464" y="213819"/>
                  </a:lnTo>
                  <a:lnTo>
                    <a:pt x="576327" y="213819"/>
                  </a:lnTo>
                  <a:lnTo>
                    <a:pt x="575259" y="211495"/>
                  </a:lnTo>
                  <a:lnTo>
                    <a:pt x="567620" y="197296"/>
                  </a:lnTo>
                  <a:lnTo>
                    <a:pt x="591919" y="124403"/>
                  </a:lnTo>
                  <a:lnTo>
                    <a:pt x="560817" y="93302"/>
                  </a:lnTo>
                  <a:lnTo>
                    <a:pt x="197306" y="93302"/>
                  </a:lnTo>
                  <a:lnTo>
                    <a:pt x="124409" y="69005"/>
                  </a:lnTo>
                  <a:close/>
                </a:path>
                <a:path w="662304" h="661035">
                  <a:moveTo>
                    <a:pt x="561789" y="567592"/>
                  </a:moveTo>
                  <a:lnTo>
                    <a:pt x="464594" y="567592"/>
                  </a:lnTo>
                  <a:lnTo>
                    <a:pt x="537490" y="591890"/>
                  </a:lnTo>
                  <a:lnTo>
                    <a:pt x="561789" y="567592"/>
                  </a:lnTo>
                  <a:close/>
                </a:path>
                <a:path w="662304" h="661035">
                  <a:moveTo>
                    <a:pt x="576327" y="213819"/>
                  </a:moveTo>
                  <a:lnTo>
                    <a:pt x="330464" y="213819"/>
                  </a:lnTo>
                  <a:lnTo>
                    <a:pt x="375751" y="223021"/>
                  </a:lnTo>
                  <a:lnTo>
                    <a:pt x="412837" y="248078"/>
                  </a:lnTo>
                  <a:lnTo>
                    <a:pt x="437895" y="285162"/>
                  </a:lnTo>
                  <a:lnTo>
                    <a:pt x="447098" y="330447"/>
                  </a:lnTo>
                  <a:lnTo>
                    <a:pt x="437895" y="375732"/>
                  </a:lnTo>
                  <a:lnTo>
                    <a:pt x="412837" y="412816"/>
                  </a:lnTo>
                  <a:lnTo>
                    <a:pt x="375751" y="437873"/>
                  </a:lnTo>
                  <a:lnTo>
                    <a:pt x="330464" y="447076"/>
                  </a:lnTo>
                  <a:lnTo>
                    <a:pt x="577026" y="447076"/>
                  </a:lnTo>
                  <a:lnTo>
                    <a:pt x="583050" y="433712"/>
                  </a:lnTo>
                  <a:lnTo>
                    <a:pt x="588958" y="418222"/>
                  </a:lnTo>
                  <a:lnTo>
                    <a:pt x="593863" y="402368"/>
                  </a:lnTo>
                  <a:lnTo>
                    <a:pt x="661900" y="368351"/>
                  </a:lnTo>
                  <a:lnTo>
                    <a:pt x="661900" y="290599"/>
                  </a:lnTo>
                  <a:lnTo>
                    <a:pt x="592891" y="257554"/>
                  </a:lnTo>
                  <a:lnTo>
                    <a:pt x="587986" y="241715"/>
                  </a:lnTo>
                  <a:lnTo>
                    <a:pt x="582078" y="226332"/>
                  </a:lnTo>
                  <a:lnTo>
                    <a:pt x="576327" y="213819"/>
                  </a:lnTo>
                  <a:close/>
                </a:path>
                <a:path w="662304" h="661035">
                  <a:moveTo>
                    <a:pt x="369342" y="0"/>
                  </a:moveTo>
                  <a:lnTo>
                    <a:pt x="291585" y="0"/>
                  </a:lnTo>
                  <a:lnTo>
                    <a:pt x="257567" y="68033"/>
                  </a:lnTo>
                  <a:lnTo>
                    <a:pt x="241727" y="72938"/>
                  </a:lnTo>
                  <a:lnTo>
                    <a:pt x="226343" y="78845"/>
                  </a:lnTo>
                  <a:lnTo>
                    <a:pt x="211506" y="85664"/>
                  </a:lnTo>
                  <a:lnTo>
                    <a:pt x="197306" y="93302"/>
                  </a:lnTo>
                  <a:lnTo>
                    <a:pt x="463621" y="93302"/>
                  </a:lnTo>
                  <a:lnTo>
                    <a:pt x="448860" y="85664"/>
                  </a:lnTo>
                  <a:lnTo>
                    <a:pt x="433734" y="78845"/>
                  </a:lnTo>
                  <a:lnTo>
                    <a:pt x="418243" y="72938"/>
                  </a:lnTo>
                  <a:lnTo>
                    <a:pt x="402388" y="68033"/>
                  </a:lnTo>
                  <a:lnTo>
                    <a:pt x="369342" y="0"/>
                  </a:lnTo>
                  <a:close/>
                </a:path>
                <a:path w="662304" h="661035">
                  <a:moveTo>
                    <a:pt x="536518" y="69005"/>
                  </a:moveTo>
                  <a:lnTo>
                    <a:pt x="463621" y="93302"/>
                  </a:lnTo>
                  <a:lnTo>
                    <a:pt x="560817" y="93302"/>
                  </a:lnTo>
                  <a:lnTo>
                    <a:pt x="536518" y="690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94413" y="3779216"/>
              <a:ext cx="242988" cy="242976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11085443" y="3570257"/>
              <a:ext cx="662305" cy="661035"/>
            </a:xfrm>
            <a:custGeom>
              <a:avLst/>
              <a:gdLst/>
              <a:ahLst/>
              <a:cxnLst/>
              <a:rect l="l" t="t" r="r" b="b"/>
              <a:pathLst>
                <a:path w="662304" h="661035">
                  <a:moveTo>
                    <a:pt x="592891" y="257554"/>
                  </a:moveTo>
                  <a:lnTo>
                    <a:pt x="587986" y="241715"/>
                  </a:lnTo>
                  <a:lnTo>
                    <a:pt x="582078" y="226332"/>
                  </a:lnTo>
                  <a:lnTo>
                    <a:pt x="575259" y="211495"/>
                  </a:lnTo>
                  <a:lnTo>
                    <a:pt x="567620" y="197296"/>
                  </a:lnTo>
                  <a:lnTo>
                    <a:pt x="591919" y="124403"/>
                  </a:lnTo>
                  <a:lnTo>
                    <a:pt x="536518" y="69005"/>
                  </a:lnTo>
                  <a:lnTo>
                    <a:pt x="463621" y="93302"/>
                  </a:lnTo>
                  <a:lnTo>
                    <a:pt x="448860" y="85664"/>
                  </a:lnTo>
                  <a:lnTo>
                    <a:pt x="433734" y="78845"/>
                  </a:lnTo>
                  <a:lnTo>
                    <a:pt x="418243" y="72938"/>
                  </a:lnTo>
                  <a:lnTo>
                    <a:pt x="402388" y="68033"/>
                  </a:lnTo>
                  <a:lnTo>
                    <a:pt x="369342" y="0"/>
                  </a:lnTo>
                  <a:lnTo>
                    <a:pt x="291585" y="0"/>
                  </a:lnTo>
                  <a:lnTo>
                    <a:pt x="257567" y="68033"/>
                  </a:lnTo>
                  <a:lnTo>
                    <a:pt x="241727" y="72938"/>
                  </a:lnTo>
                  <a:lnTo>
                    <a:pt x="226343" y="78845"/>
                  </a:lnTo>
                  <a:lnTo>
                    <a:pt x="211506" y="85664"/>
                  </a:lnTo>
                  <a:lnTo>
                    <a:pt x="197306" y="93302"/>
                  </a:lnTo>
                  <a:lnTo>
                    <a:pt x="124409" y="69005"/>
                  </a:lnTo>
                  <a:lnTo>
                    <a:pt x="69008" y="124403"/>
                  </a:lnTo>
                  <a:lnTo>
                    <a:pt x="93307" y="197296"/>
                  </a:lnTo>
                  <a:lnTo>
                    <a:pt x="85668" y="212057"/>
                  </a:lnTo>
                  <a:lnTo>
                    <a:pt x="78849" y="227182"/>
                  </a:lnTo>
                  <a:lnTo>
                    <a:pt x="72942" y="242672"/>
                  </a:lnTo>
                  <a:lnTo>
                    <a:pt x="68036" y="258526"/>
                  </a:lnTo>
                  <a:lnTo>
                    <a:pt x="0" y="291571"/>
                  </a:lnTo>
                  <a:lnTo>
                    <a:pt x="0" y="369323"/>
                  </a:lnTo>
                  <a:lnTo>
                    <a:pt x="68036" y="403340"/>
                  </a:lnTo>
                  <a:lnTo>
                    <a:pt x="72942" y="419179"/>
                  </a:lnTo>
                  <a:lnTo>
                    <a:pt x="78849" y="434562"/>
                  </a:lnTo>
                  <a:lnTo>
                    <a:pt x="85668" y="449399"/>
                  </a:lnTo>
                  <a:lnTo>
                    <a:pt x="93307" y="463598"/>
                  </a:lnTo>
                  <a:lnTo>
                    <a:pt x="69008" y="536491"/>
                  </a:lnTo>
                  <a:lnTo>
                    <a:pt x="124410" y="591889"/>
                  </a:lnTo>
                  <a:lnTo>
                    <a:pt x="197306" y="567592"/>
                  </a:lnTo>
                  <a:lnTo>
                    <a:pt x="212068" y="575230"/>
                  </a:lnTo>
                  <a:lnTo>
                    <a:pt x="227194" y="582049"/>
                  </a:lnTo>
                  <a:lnTo>
                    <a:pt x="242684" y="587956"/>
                  </a:lnTo>
                  <a:lnTo>
                    <a:pt x="258539" y="592861"/>
                  </a:lnTo>
                  <a:lnTo>
                    <a:pt x="292558" y="660895"/>
                  </a:lnTo>
                  <a:lnTo>
                    <a:pt x="370314" y="660895"/>
                  </a:lnTo>
                  <a:lnTo>
                    <a:pt x="404333" y="592861"/>
                  </a:lnTo>
                  <a:lnTo>
                    <a:pt x="420172" y="587956"/>
                  </a:lnTo>
                  <a:lnTo>
                    <a:pt x="435557" y="582049"/>
                  </a:lnTo>
                  <a:lnTo>
                    <a:pt x="450394" y="575230"/>
                  </a:lnTo>
                  <a:lnTo>
                    <a:pt x="464594" y="567592"/>
                  </a:lnTo>
                  <a:lnTo>
                    <a:pt x="537490" y="591890"/>
                  </a:lnTo>
                  <a:lnTo>
                    <a:pt x="592892" y="536491"/>
                  </a:lnTo>
                  <a:lnTo>
                    <a:pt x="568593" y="463598"/>
                  </a:lnTo>
                  <a:lnTo>
                    <a:pt x="576232" y="448837"/>
                  </a:lnTo>
                  <a:lnTo>
                    <a:pt x="583050" y="433712"/>
                  </a:lnTo>
                  <a:lnTo>
                    <a:pt x="588958" y="418222"/>
                  </a:lnTo>
                  <a:lnTo>
                    <a:pt x="593863" y="402368"/>
                  </a:lnTo>
                  <a:lnTo>
                    <a:pt x="661900" y="368351"/>
                  </a:lnTo>
                  <a:lnTo>
                    <a:pt x="661900" y="290599"/>
                  </a:lnTo>
                  <a:lnTo>
                    <a:pt x="592891" y="257554"/>
                  </a:lnTo>
                  <a:close/>
                </a:path>
              </a:pathLst>
            </a:custGeom>
            <a:ln w="9719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0458" y="1615441"/>
              <a:ext cx="179083" cy="179074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2880" y="1615441"/>
              <a:ext cx="179083" cy="179074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5926553" y="1944373"/>
              <a:ext cx="339725" cy="170180"/>
            </a:xfrm>
            <a:custGeom>
              <a:avLst/>
              <a:gdLst/>
              <a:ahLst/>
              <a:cxnLst/>
              <a:rect l="l" t="t" r="r" b="b"/>
              <a:pathLst>
                <a:path w="339725" h="170180">
                  <a:moveTo>
                    <a:pt x="169658" y="0"/>
                  </a:moveTo>
                  <a:lnTo>
                    <a:pt x="117170" y="6361"/>
                  </a:lnTo>
                  <a:lnTo>
                    <a:pt x="77671" y="18290"/>
                  </a:lnTo>
                  <a:lnTo>
                    <a:pt x="36022" y="38612"/>
                  </a:lnTo>
                  <a:lnTo>
                    <a:pt x="4241" y="66446"/>
                  </a:lnTo>
                  <a:lnTo>
                    <a:pt x="0" y="84824"/>
                  </a:lnTo>
                  <a:lnTo>
                    <a:pt x="0" y="169649"/>
                  </a:lnTo>
                  <a:lnTo>
                    <a:pt x="339316" y="169649"/>
                  </a:lnTo>
                  <a:lnTo>
                    <a:pt x="339316" y="84824"/>
                  </a:lnTo>
                  <a:lnTo>
                    <a:pt x="304089" y="37817"/>
                  </a:lnTo>
                  <a:lnTo>
                    <a:pt x="261910" y="18025"/>
                  </a:lnTo>
                  <a:lnTo>
                    <a:pt x="223206" y="7157"/>
                  </a:lnTo>
                  <a:lnTo>
                    <a:pt x="169658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926553" y="1944373"/>
              <a:ext cx="339725" cy="170180"/>
            </a:xfrm>
            <a:custGeom>
              <a:avLst/>
              <a:gdLst/>
              <a:ahLst/>
              <a:cxnLst/>
              <a:rect l="l" t="t" r="r" b="b"/>
              <a:pathLst>
                <a:path w="339725" h="170180">
                  <a:moveTo>
                    <a:pt x="339316" y="169649"/>
                  </a:moveTo>
                  <a:lnTo>
                    <a:pt x="339316" y="84824"/>
                  </a:lnTo>
                  <a:lnTo>
                    <a:pt x="304089" y="37817"/>
                  </a:lnTo>
                  <a:lnTo>
                    <a:pt x="261910" y="18025"/>
                  </a:lnTo>
                  <a:lnTo>
                    <a:pt x="223206" y="7157"/>
                  </a:lnTo>
                  <a:lnTo>
                    <a:pt x="169658" y="0"/>
                  </a:lnTo>
                  <a:lnTo>
                    <a:pt x="152397" y="706"/>
                  </a:lnTo>
                  <a:lnTo>
                    <a:pt x="99909" y="11309"/>
                  </a:lnTo>
                  <a:lnTo>
                    <a:pt x="56317" y="27568"/>
                  </a:lnTo>
                  <a:lnTo>
                    <a:pt x="16965" y="50894"/>
                  </a:lnTo>
                  <a:lnTo>
                    <a:pt x="0" y="84824"/>
                  </a:lnTo>
                  <a:lnTo>
                    <a:pt x="0" y="169649"/>
                  </a:lnTo>
                  <a:lnTo>
                    <a:pt x="339316" y="169649"/>
                  </a:lnTo>
                  <a:close/>
                </a:path>
              </a:pathLst>
            </a:custGeom>
            <a:ln w="942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06669" y="1747391"/>
              <a:ext cx="179083" cy="179074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6184810" y="1812423"/>
              <a:ext cx="307340" cy="170180"/>
            </a:xfrm>
            <a:custGeom>
              <a:avLst/>
              <a:gdLst/>
              <a:ahLst/>
              <a:cxnLst/>
              <a:rect l="l" t="t" r="r" b="b"/>
              <a:pathLst>
                <a:path w="307339" h="170180">
                  <a:moveTo>
                    <a:pt x="137611" y="0"/>
                  </a:moveTo>
                  <a:lnTo>
                    <a:pt x="85123" y="6361"/>
                  </a:lnTo>
                  <a:lnTo>
                    <a:pt x="42414" y="20587"/>
                  </a:lnTo>
                  <a:lnTo>
                    <a:pt x="33931" y="24504"/>
                  </a:lnTo>
                  <a:lnTo>
                    <a:pt x="33931" y="26389"/>
                  </a:lnTo>
                  <a:lnTo>
                    <a:pt x="31545" y="49952"/>
                  </a:lnTo>
                  <a:lnTo>
                    <a:pt x="24741" y="72101"/>
                  </a:lnTo>
                  <a:lnTo>
                    <a:pt x="14049" y="92129"/>
                  </a:lnTo>
                  <a:lnTo>
                    <a:pt x="0" y="109329"/>
                  </a:lnTo>
                  <a:lnTo>
                    <a:pt x="25478" y="118489"/>
                  </a:lnTo>
                  <a:lnTo>
                    <a:pt x="48305" y="128886"/>
                  </a:lnTo>
                  <a:lnTo>
                    <a:pt x="68658" y="140343"/>
                  </a:lnTo>
                  <a:lnTo>
                    <a:pt x="86714" y="152684"/>
                  </a:lnTo>
                  <a:lnTo>
                    <a:pt x="92369" y="158339"/>
                  </a:lnTo>
                  <a:lnTo>
                    <a:pt x="98024" y="162109"/>
                  </a:lnTo>
                  <a:lnTo>
                    <a:pt x="101795" y="169649"/>
                  </a:lnTo>
                  <a:lnTo>
                    <a:pt x="307270" y="169649"/>
                  </a:lnTo>
                  <a:lnTo>
                    <a:pt x="307270" y="84824"/>
                  </a:lnTo>
                  <a:lnTo>
                    <a:pt x="272042" y="37817"/>
                  </a:lnTo>
                  <a:lnTo>
                    <a:pt x="229863" y="18025"/>
                  </a:lnTo>
                  <a:lnTo>
                    <a:pt x="191160" y="7157"/>
                  </a:lnTo>
                  <a:lnTo>
                    <a:pt x="155932" y="971"/>
                  </a:lnTo>
                  <a:lnTo>
                    <a:pt x="137611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184810" y="1812423"/>
              <a:ext cx="307340" cy="170180"/>
            </a:xfrm>
            <a:custGeom>
              <a:avLst/>
              <a:gdLst/>
              <a:ahLst/>
              <a:cxnLst/>
              <a:rect l="l" t="t" r="r" b="b"/>
              <a:pathLst>
                <a:path w="307339" h="170180">
                  <a:moveTo>
                    <a:pt x="290304" y="50894"/>
                  </a:moveTo>
                  <a:lnTo>
                    <a:pt x="251659" y="26861"/>
                  </a:lnTo>
                  <a:lnTo>
                    <a:pt x="207360" y="11310"/>
                  </a:lnTo>
                  <a:lnTo>
                    <a:pt x="155932" y="971"/>
                  </a:lnTo>
                  <a:lnTo>
                    <a:pt x="137611" y="0"/>
                  </a:lnTo>
                  <a:lnTo>
                    <a:pt x="120351" y="706"/>
                  </a:lnTo>
                  <a:lnTo>
                    <a:pt x="67863" y="11309"/>
                  </a:lnTo>
                  <a:lnTo>
                    <a:pt x="33931" y="24504"/>
                  </a:lnTo>
                  <a:lnTo>
                    <a:pt x="33931" y="26389"/>
                  </a:lnTo>
                  <a:lnTo>
                    <a:pt x="31545" y="49952"/>
                  </a:lnTo>
                  <a:lnTo>
                    <a:pt x="24741" y="72101"/>
                  </a:lnTo>
                  <a:lnTo>
                    <a:pt x="14049" y="92129"/>
                  </a:lnTo>
                  <a:lnTo>
                    <a:pt x="0" y="109329"/>
                  </a:lnTo>
                  <a:lnTo>
                    <a:pt x="25478" y="118489"/>
                  </a:lnTo>
                  <a:lnTo>
                    <a:pt x="48305" y="128886"/>
                  </a:lnTo>
                  <a:lnTo>
                    <a:pt x="68658" y="140343"/>
                  </a:lnTo>
                  <a:lnTo>
                    <a:pt x="86714" y="152684"/>
                  </a:lnTo>
                  <a:lnTo>
                    <a:pt x="92369" y="158339"/>
                  </a:lnTo>
                  <a:lnTo>
                    <a:pt x="98024" y="162109"/>
                  </a:lnTo>
                  <a:lnTo>
                    <a:pt x="101795" y="169649"/>
                  </a:lnTo>
                  <a:lnTo>
                    <a:pt x="307270" y="169649"/>
                  </a:lnTo>
                  <a:lnTo>
                    <a:pt x="307270" y="84824"/>
                  </a:lnTo>
                  <a:lnTo>
                    <a:pt x="306209" y="75017"/>
                  </a:lnTo>
                  <a:lnTo>
                    <a:pt x="303028" y="65739"/>
                  </a:lnTo>
                  <a:lnTo>
                    <a:pt x="297726" y="57521"/>
                  </a:lnTo>
                  <a:lnTo>
                    <a:pt x="290304" y="50894"/>
                  </a:lnTo>
                  <a:close/>
                </a:path>
              </a:pathLst>
            </a:custGeom>
            <a:ln w="942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700339" y="1812423"/>
              <a:ext cx="307340" cy="170180"/>
            </a:xfrm>
            <a:custGeom>
              <a:avLst/>
              <a:gdLst/>
              <a:ahLst/>
              <a:cxnLst/>
              <a:rect l="l" t="t" r="r" b="b"/>
              <a:pathLst>
                <a:path w="307339" h="170180">
                  <a:moveTo>
                    <a:pt x="169660" y="0"/>
                  </a:moveTo>
                  <a:lnTo>
                    <a:pt x="117172" y="6361"/>
                  </a:lnTo>
                  <a:lnTo>
                    <a:pt x="77673" y="19085"/>
                  </a:lnTo>
                  <a:lnTo>
                    <a:pt x="36023" y="38878"/>
                  </a:lnTo>
                  <a:lnTo>
                    <a:pt x="4241" y="65739"/>
                  </a:lnTo>
                  <a:lnTo>
                    <a:pt x="0" y="84824"/>
                  </a:lnTo>
                  <a:lnTo>
                    <a:pt x="0" y="169649"/>
                  </a:lnTo>
                  <a:lnTo>
                    <a:pt x="203592" y="169649"/>
                  </a:lnTo>
                  <a:lnTo>
                    <a:pt x="209247" y="162109"/>
                  </a:lnTo>
                  <a:lnTo>
                    <a:pt x="213018" y="158339"/>
                  </a:lnTo>
                  <a:lnTo>
                    <a:pt x="262501" y="127472"/>
                  </a:lnTo>
                  <a:lnTo>
                    <a:pt x="307272" y="109329"/>
                  </a:lnTo>
                  <a:lnTo>
                    <a:pt x="293222" y="91334"/>
                  </a:lnTo>
                  <a:lnTo>
                    <a:pt x="282530" y="71394"/>
                  </a:lnTo>
                  <a:lnTo>
                    <a:pt x="275726" y="49687"/>
                  </a:lnTo>
                  <a:lnTo>
                    <a:pt x="273340" y="26390"/>
                  </a:lnTo>
                  <a:lnTo>
                    <a:pt x="273340" y="22620"/>
                  </a:lnTo>
                  <a:lnTo>
                    <a:pt x="256375" y="16258"/>
                  </a:lnTo>
                  <a:lnTo>
                    <a:pt x="247892" y="13342"/>
                  </a:lnTo>
                  <a:lnTo>
                    <a:pt x="223209" y="7157"/>
                  </a:lnTo>
                  <a:lnTo>
                    <a:pt x="205948" y="3534"/>
                  </a:lnTo>
                  <a:lnTo>
                    <a:pt x="187981" y="971"/>
                  </a:lnTo>
                  <a:lnTo>
                    <a:pt x="169660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700339" y="1812423"/>
              <a:ext cx="307340" cy="170180"/>
            </a:xfrm>
            <a:custGeom>
              <a:avLst/>
              <a:gdLst/>
              <a:ahLst/>
              <a:cxnLst/>
              <a:rect l="l" t="t" r="r" b="b"/>
              <a:pathLst>
                <a:path w="307339" h="170180">
                  <a:moveTo>
                    <a:pt x="220558" y="152684"/>
                  </a:moveTo>
                  <a:lnTo>
                    <a:pt x="240999" y="139283"/>
                  </a:lnTo>
                  <a:lnTo>
                    <a:pt x="262501" y="127472"/>
                  </a:lnTo>
                  <a:lnTo>
                    <a:pt x="284710" y="117429"/>
                  </a:lnTo>
                  <a:lnTo>
                    <a:pt x="307272" y="109329"/>
                  </a:lnTo>
                  <a:lnTo>
                    <a:pt x="293222" y="91334"/>
                  </a:lnTo>
                  <a:lnTo>
                    <a:pt x="282530" y="71394"/>
                  </a:lnTo>
                  <a:lnTo>
                    <a:pt x="275726" y="49687"/>
                  </a:lnTo>
                  <a:lnTo>
                    <a:pt x="273340" y="26390"/>
                  </a:lnTo>
                  <a:lnTo>
                    <a:pt x="273340" y="24505"/>
                  </a:lnTo>
                  <a:lnTo>
                    <a:pt x="273340" y="22620"/>
                  </a:lnTo>
                  <a:lnTo>
                    <a:pt x="264858" y="19527"/>
                  </a:lnTo>
                  <a:lnTo>
                    <a:pt x="256375" y="16258"/>
                  </a:lnTo>
                  <a:lnTo>
                    <a:pt x="247892" y="13342"/>
                  </a:lnTo>
                  <a:lnTo>
                    <a:pt x="239409" y="11310"/>
                  </a:lnTo>
                  <a:lnTo>
                    <a:pt x="223209" y="7157"/>
                  </a:lnTo>
                  <a:lnTo>
                    <a:pt x="205948" y="3534"/>
                  </a:lnTo>
                  <a:lnTo>
                    <a:pt x="187981" y="971"/>
                  </a:lnTo>
                  <a:lnTo>
                    <a:pt x="169660" y="0"/>
                  </a:lnTo>
                  <a:lnTo>
                    <a:pt x="152400" y="706"/>
                  </a:lnTo>
                  <a:lnTo>
                    <a:pt x="99912" y="11309"/>
                  </a:lnTo>
                  <a:lnTo>
                    <a:pt x="56318" y="28274"/>
                  </a:lnTo>
                  <a:lnTo>
                    <a:pt x="16965" y="50894"/>
                  </a:lnTo>
                  <a:lnTo>
                    <a:pt x="0" y="84824"/>
                  </a:lnTo>
                  <a:lnTo>
                    <a:pt x="0" y="169649"/>
                  </a:lnTo>
                  <a:lnTo>
                    <a:pt x="203592" y="169649"/>
                  </a:lnTo>
                  <a:lnTo>
                    <a:pt x="209247" y="162109"/>
                  </a:lnTo>
                  <a:lnTo>
                    <a:pt x="213018" y="158339"/>
                  </a:lnTo>
                  <a:lnTo>
                    <a:pt x="220558" y="152684"/>
                  </a:lnTo>
                  <a:close/>
                </a:path>
              </a:pathLst>
            </a:custGeom>
            <a:ln w="942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3566820" y="1868550"/>
              <a:ext cx="4958715" cy="1555750"/>
            </a:xfrm>
            <a:custGeom>
              <a:avLst/>
              <a:gdLst/>
              <a:ahLst/>
              <a:cxnLst/>
              <a:rect l="l" t="t" r="r" b="b"/>
              <a:pathLst>
                <a:path w="4958715" h="1555750">
                  <a:moveTo>
                    <a:pt x="2079853" y="6223"/>
                  </a:moveTo>
                  <a:lnTo>
                    <a:pt x="2079726" y="0"/>
                  </a:lnTo>
                  <a:lnTo>
                    <a:pt x="2030831" y="1143"/>
                  </a:lnTo>
                  <a:lnTo>
                    <a:pt x="1982190" y="4318"/>
                  </a:lnTo>
                  <a:lnTo>
                    <a:pt x="1933549" y="9652"/>
                  </a:lnTo>
                  <a:lnTo>
                    <a:pt x="1885289" y="17018"/>
                  </a:lnTo>
                  <a:lnTo>
                    <a:pt x="1837410" y="26289"/>
                  </a:lnTo>
                  <a:lnTo>
                    <a:pt x="1790039" y="37592"/>
                  </a:lnTo>
                  <a:lnTo>
                    <a:pt x="1743176" y="50546"/>
                  </a:lnTo>
                  <a:lnTo>
                    <a:pt x="1696948" y="65278"/>
                  </a:lnTo>
                  <a:lnTo>
                    <a:pt x="1651609" y="81661"/>
                  </a:lnTo>
                  <a:lnTo>
                    <a:pt x="1607032" y="99695"/>
                  </a:lnTo>
                  <a:lnTo>
                    <a:pt x="1563471" y="119253"/>
                  </a:lnTo>
                  <a:lnTo>
                    <a:pt x="1520926" y="140335"/>
                  </a:lnTo>
                  <a:lnTo>
                    <a:pt x="1479524" y="162687"/>
                  </a:lnTo>
                  <a:lnTo>
                    <a:pt x="1439265" y="186436"/>
                  </a:lnTo>
                  <a:lnTo>
                    <a:pt x="1400530" y="211455"/>
                  </a:lnTo>
                  <a:lnTo>
                    <a:pt x="1363065" y="237617"/>
                  </a:lnTo>
                  <a:lnTo>
                    <a:pt x="1327251" y="264795"/>
                  </a:lnTo>
                  <a:lnTo>
                    <a:pt x="1292961" y="293243"/>
                  </a:lnTo>
                  <a:lnTo>
                    <a:pt x="1260322" y="322580"/>
                  </a:lnTo>
                  <a:lnTo>
                    <a:pt x="1229715" y="352806"/>
                  </a:lnTo>
                  <a:lnTo>
                    <a:pt x="1200886" y="383794"/>
                  </a:lnTo>
                  <a:lnTo>
                    <a:pt x="1173962" y="415671"/>
                  </a:lnTo>
                  <a:lnTo>
                    <a:pt x="1149324" y="448310"/>
                  </a:lnTo>
                  <a:lnTo>
                    <a:pt x="1126718" y="481457"/>
                  </a:lnTo>
                  <a:lnTo>
                    <a:pt x="1106398" y="515112"/>
                  </a:lnTo>
                  <a:lnTo>
                    <a:pt x="1088618" y="549402"/>
                  </a:lnTo>
                  <a:lnTo>
                    <a:pt x="1066520" y="601599"/>
                  </a:lnTo>
                  <a:lnTo>
                    <a:pt x="1050137" y="654558"/>
                  </a:lnTo>
                  <a:lnTo>
                    <a:pt x="1040231" y="707898"/>
                  </a:lnTo>
                  <a:lnTo>
                    <a:pt x="1036548" y="779399"/>
                  </a:lnTo>
                  <a:lnTo>
                    <a:pt x="1035405" y="797052"/>
                  </a:lnTo>
                  <a:lnTo>
                    <a:pt x="1027811" y="848944"/>
                  </a:lnTo>
                  <a:lnTo>
                    <a:pt x="1013688" y="902208"/>
                  </a:lnTo>
                  <a:lnTo>
                    <a:pt x="992898" y="955840"/>
                  </a:lnTo>
                  <a:lnTo>
                    <a:pt x="968095" y="1005078"/>
                  </a:lnTo>
                  <a:lnTo>
                    <a:pt x="948029" y="1038479"/>
                  </a:lnTo>
                  <a:lnTo>
                    <a:pt x="925550" y="1071499"/>
                  </a:lnTo>
                  <a:lnTo>
                    <a:pt x="900836" y="1104011"/>
                  </a:lnTo>
                  <a:lnTo>
                    <a:pt x="874496" y="1135380"/>
                  </a:lnTo>
                  <a:lnTo>
                    <a:pt x="845794" y="1166241"/>
                  </a:lnTo>
                  <a:lnTo>
                    <a:pt x="815187" y="1196213"/>
                  </a:lnTo>
                  <a:lnTo>
                    <a:pt x="782929" y="1225423"/>
                  </a:lnTo>
                  <a:lnTo>
                    <a:pt x="748893" y="1253490"/>
                  </a:lnTo>
                  <a:lnTo>
                    <a:pt x="713828" y="1280198"/>
                  </a:lnTo>
                  <a:lnTo>
                    <a:pt x="675995" y="1306703"/>
                  </a:lnTo>
                  <a:lnTo>
                    <a:pt x="637273" y="1331582"/>
                  </a:lnTo>
                  <a:lnTo>
                    <a:pt x="597382" y="1355090"/>
                  </a:lnTo>
                  <a:lnTo>
                    <a:pt x="556234" y="1377442"/>
                  </a:lnTo>
                  <a:lnTo>
                    <a:pt x="513816" y="1398397"/>
                  </a:lnTo>
                  <a:lnTo>
                    <a:pt x="470522" y="1417751"/>
                  </a:lnTo>
                  <a:lnTo>
                    <a:pt x="427888" y="1434998"/>
                  </a:lnTo>
                  <a:lnTo>
                    <a:pt x="425856" y="1435735"/>
                  </a:lnTo>
                  <a:lnTo>
                    <a:pt x="426059" y="1435735"/>
                  </a:lnTo>
                  <a:lnTo>
                    <a:pt x="380847" y="1452029"/>
                  </a:lnTo>
                  <a:lnTo>
                    <a:pt x="335000" y="1466596"/>
                  </a:lnTo>
                  <a:lnTo>
                    <a:pt x="288391" y="1479550"/>
                  </a:lnTo>
                  <a:lnTo>
                    <a:pt x="243713" y="1490129"/>
                  </a:lnTo>
                  <a:lnTo>
                    <a:pt x="240665" y="1490726"/>
                  </a:lnTo>
                  <a:lnTo>
                    <a:pt x="241147" y="1490726"/>
                  </a:lnTo>
                  <a:lnTo>
                    <a:pt x="193052" y="1500098"/>
                  </a:lnTo>
                  <a:lnTo>
                    <a:pt x="147332" y="1507058"/>
                  </a:lnTo>
                  <a:lnTo>
                    <a:pt x="144614" y="1507350"/>
                  </a:lnTo>
                  <a:lnTo>
                    <a:pt x="145415" y="1507350"/>
                  </a:lnTo>
                  <a:lnTo>
                    <a:pt x="97129" y="1512570"/>
                  </a:lnTo>
                  <a:lnTo>
                    <a:pt x="76098" y="1513763"/>
                  </a:lnTo>
                  <a:lnTo>
                    <a:pt x="74790" y="1479550"/>
                  </a:lnTo>
                  <a:lnTo>
                    <a:pt x="74777" y="1479169"/>
                  </a:lnTo>
                  <a:lnTo>
                    <a:pt x="0" y="1520126"/>
                  </a:lnTo>
                  <a:lnTo>
                    <a:pt x="215" y="1520126"/>
                  </a:lnTo>
                  <a:lnTo>
                    <a:pt x="77698" y="1555242"/>
                  </a:lnTo>
                  <a:lnTo>
                    <a:pt x="76365" y="1520825"/>
                  </a:lnTo>
                  <a:lnTo>
                    <a:pt x="76339" y="1520126"/>
                  </a:lnTo>
                  <a:lnTo>
                    <a:pt x="76123" y="1514475"/>
                  </a:lnTo>
                  <a:lnTo>
                    <a:pt x="76301" y="1518920"/>
                  </a:lnTo>
                  <a:lnTo>
                    <a:pt x="76339" y="1520126"/>
                  </a:lnTo>
                  <a:lnTo>
                    <a:pt x="97764" y="1518920"/>
                  </a:lnTo>
                  <a:lnTo>
                    <a:pt x="146405" y="1513586"/>
                  </a:lnTo>
                  <a:lnTo>
                    <a:pt x="194665" y="1506220"/>
                  </a:lnTo>
                  <a:lnTo>
                    <a:pt x="242544" y="1496822"/>
                  </a:lnTo>
                  <a:lnTo>
                    <a:pt x="289915" y="1485646"/>
                  </a:lnTo>
                  <a:lnTo>
                    <a:pt x="336905" y="1472692"/>
                  </a:lnTo>
                  <a:lnTo>
                    <a:pt x="383006" y="1457960"/>
                  </a:lnTo>
                  <a:lnTo>
                    <a:pt x="428472" y="1441577"/>
                  </a:lnTo>
                  <a:lnTo>
                    <a:pt x="473049" y="1423543"/>
                  </a:lnTo>
                  <a:lnTo>
                    <a:pt x="516610" y="1404112"/>
                  </a:lnTo>
                  <a:lnTo>
                    <a:pt x="559155" y="1383030"/>
                  </a:lnTo>
                  <a:lnTo>
                    <a:pt x="600557" y="1360678"/>
                  </a:lnTo>
                  <a:lnTo>
                    <a:pt x="640689" y="1336929"/>
                  </a:lnTo>
                  <a:lnTo>
                    <a:pt x="679551" y="1311910"/>
                  </a:lnTo>
                  <a:lnTo>
                    <a:pt x="717016" y="1285748"/>
                  </a:lnTo>
                  <a:lnTo>
                    <a:pt x="752830" y="1258443"/>
                  </a:lnTo>
                  <a:lnTo>
                    <a:pt x="787120" y="1230122"/>
                  </a:lnTo>
                  <a:lnTo>
                    <a:pt x="819632" y="1200785"/>
                  </a:lnTo>
                  <a:lnTo>
                    <a:pt x="850366" y="1170559"/>
                  </a:lnTo>
                  <a:lnTo>
                    <a:pt x="879195" y="1139571"/>
                  </a:lnTo>
                  <a:lnTo>
                    <a:pt x="905992" y="1107694"/>
                  </a:lnTo>
                  <a:lnTo>
                    <a:pt x="930757" y="1075055"/>
                  </a:lnTo>
                  <a:lnTo>
                    <a:pt x="953363" y="1041908"/>
                  </a:lnTo>
                  <a:lnTo>
                    <a:pt x="973683" y="1008126"/>
                  </a:lnTo>
                  <a:lnTo>
                    <a:pt x="991463" y="973963"/>
                  </a:lnTo>
                  <a:lnTo>
                    <a:pt x="1013561" y="921766"/>
                  </a:lnTo>
                  <a:lnTo>
                    <a:pt x="1029944" y="868807"/>
                  </a:lnTo>
                  <a:lnTo>
                    <a:pt x="1039850" y="815467"/>
                  </a:lnTo>
                  <a:lnTo>
                    <a:pt x="1043279" y="761746"/>
                  </a:lnTo>
                  <a:lnTo>
                    <a:pt x="1043520" y="744131"/>
                  </a:lnTo>
                  <a:lnTo>
                    <a:pt x="1044676" y="726313"/>
                  </a:lnTo>
                  <a:lnTo>
                    <a:pt x="1052423" y="673608"/>
                  </a:lnTo>
                  <a:lnTo>
                    <a:pt x="1066393" y="621157"/>
                  </a:lnTo>
                  <a:lnTo>
                    <a:pt x="1086459" y="569214"/>
                  </a:lnTo>
                  <a:lnTo>
                    <a:pt x="1111986" y="518160"/>
                  </a:lnTo>
                  <a:lnTo>
                    <a:pt x="1132052" y="484886"/>
                  </a:lnTo>
                  <a:lnTo>
                    <a:pt x="1154798" y="451472"/>
                  </a:lnTo>
                  <a:lnTo>
                    <a:pt x="1178915" y="419608"/>
                  </a:lnTo>
                  <a:lnTo>
                    <a:pt x="1205585" y="387985"/>
                  </a:lnTo>
                  <a:lnTo>
                    <a:pt x="1234160" y="357251"/>
                  </a:lnTo>
                  <a:lnTo>
                    <a:pt x="1264767" y="327152"/>
                  </a:lnTo>
                  <a:lnTo>
                    <a:pt x="1296847" y="298221"/>
                  </a:lnTo>
                  <a:lnTo>
                    <a:pt x="1331188" y="269748"/>
                  </a:lnTo>
                  <a:lnTo>
                    <a:pt x="1366875" y="242697"/>
                  </a:lnTo>
                  <a:lnTo>
                    <a:pt x="1403248" y="217258"/>
                  </a:lnTo>
                  <a:lnTo>
                    <a:pt x="1442694" y="191770"/>
                  </a:lnTo>
                  <a:lnTo>
                    <a:pt x="1484198" y="167398"/>
                  </a:lnTo>
                  <a:lnTo>
                    <a:pt x="1523847" y="145923"/>
                  </a:lnTo>
                  <a:lnTo>
                    <a:pt x="1566138" y="124968"/>
                  </a:lnTo>
                  <a:lnTo>
                    <a:pt x="1609572" y="105537"/>
                  </a:lnTo>
                  <a:lnTo>
                    <a:pt x="1653895" y="87630"/>
                  </a:lnTo>
                  <a:lnTo>
                    <a:pt x="1699107" y="71247"/>
                  </a:lnTo>
                  <a:lnTo>
                    <a:pt x="1744954" y="56642"/>
                  </a:lnTo>
                  <a:lnTo>
                    <a:pt x="1791690" y="43688"/>
                  </a:lnTo>
                  <a:lnTo>
                    <a:pt x="1838807" y="32512"/>
                  </a:lnTo>
                  <a:lnTo>
                    <a:pt x="1886432" y="23241"/>
                  </a:lnTo>
                  <a:lnTo>
                    <a:pt x="1934438" y="16002"/>
                  </a:lnTo>
                  <a:lnTo>
                    <a:pt x="1982825" y="10668"/>
                  </a:lnTo>
                  <a:lnTo>
                    <a:pt x="2031212" y="7366"/>
                  </a:lnTo>
                  <a:lnTo>
                    <a:pt x="2079853" y="6223"/>
                  </a:lnTo>
                  <a:close/>
                </a:path>
                <a:path w="4958715" h="1555750">
                  <a:moveTo>
                    <a:pt x="4958435" y="1520063"/>
                  </a:moveTo>
                  <a:lnTo>
                    <a:pt x="4946726" y="1513586"/>
                  </a:lnTo>
                  <a:lnTo>
                    <a:pt x="4883886" y="1478788"/>
                  </a:lnTo>
                  <a:lnTo>
                    <a:pt x="4882426" y="1513484"/>
                  </a:lnTo>
                  <a:lnTo>
                    <a:pt x="4821148" y="1507363"/>
                  </a:lnTo>
                  <a:lnTo>
                    <a:pt x="4775682" y="1499997"/>
                  </a:lnTo>
                  <a:lnTo>
                    <a:pt x="4730724" y="1490726"/>
                  </a:lnTo>
                  <a:lnTo>
                    <a:pt x="4686020" y="1479550"/>
                  </a:lnTo>
                  <a:lnTo>
                    <a:pt x="4641951" y="1466723"/>
                  </a:lnTo>
                  <a:lnTo>
                    <a:pt x="4599521" y="1452384"/>
                  </a:lnTo>
                  <a:lnTo>
                    <a:pt x="4555845" y="1435735"/>
                  </a:lnTo>
                  <a:lnTo>
                    <a:pt x="4513935" y="1417701"/>
                  </a:lnTo>
                  <a:lnTo>
                    <a:pt x="4472914" y="1398397"/>
                  </a:lnTo>
                  <a:lnTo>
                    <a:pt x="4432909" y="1377442"/>
                  </a:lnTo>
                  <a:lnTo>
                    <a:pt x="4393920" y="1355217"/>
                  </a:lnTo>
                  <a:lnTo>
                    <a:pt x="4356201" y="1331595"/>
                  </a:lnTo>
                  <a:lnTo>
                    <a:pt x="4319625" y="1306703"/>
                  </a:lnTo>
                  <a:lnTo>
                    <a:pt x="4284446" y="1280668"/>
                  </a:lnTo>
                  <a:lnTo>
                    <a:pt x="4250664" y="1253490"/>
                  </a:lnTo>
                  <a:lnTo>
                    <a:pt x="4218533" y="1225423"/>
                  </a:lnTo>
                  <a:lnTo>
                    <a:pt x="4187926" y="1196340"/>
                  </a:lnTo>
                  <a:lnTo>
                    <a:pt x="4157764" y="1164996"/>
                  </a:lnTo>
                  <a:lnTo>
                    <a:pt x="4130776" y="1134084"/>
                  </a:lnTo>
                  <a:lnTo>
                    <a:pt x="4106773" y="1103884"/>
                  </a:lnTo>
                  <a:lnTo>
                    <a:pt x="4083532" y="1071499"/>
                  </a:lnTo>
                  <a:lnTo>
                    <a:pt x="4062793" y="1039228"/>
                  </a:lnTo>
                  <a:lnTo>
                    <a:pt x="4043400" y="1005078"/>
                  </a:lnTo>
                  <a:lnTo>
                    <a:pt x="4019016" y="954151"/>
                  </a:lnTo>
                  <a:lnTo>
                    <a:pt x="4000220" y="902208"/>
                  </a:lnTo>
                  <a:lnTo>
                    <a:pt x="3987584" y="852906"/>
                  </a:lnTo>
                  <a:lnTo>
                    <a:pt x="3987241" y="851027"/>
                  </a:lnTo>
                  <a:lnTo>
                    <a:pt x="3986911" y="849782"/>
                  </a:lnTo>
                  <a:lnTo>
                    <a:pt x="3986974" y="849617"/>
                  </a:lnTo>
                  <a:lnTo>
                    <a:pt x="3983837" y="832358"/>
                  </a:lnTo>
                  <a:lnTo>
                    <a:pt x="3981500" y="815340"/>
                  </a:lnTo>
                  <a:lnTo>
                    <a:pt x="3977868" y="744169"/>
                  </a:lnTo>
                  <a:lnTo>
                    <a:pt x="3977868" y="743712"/>
                  </a:lnTo>
                  <a:lnTo>
                    <a:pt x="3976865" y="726313"/>
                  </a:lnTo>
                  <a:lnTo>
                    <a:pt x="3976852" y="725932"/>
                  </a:lnTo>
                  <a:lnTo>
                    <a:pt x="3975023" y="708660"/>
                  </a:lnTo>
                  <a:lnTo>
                    <a:pt x="3974947" y="707898"/>
                  </a:lnTo>
                  <a:lnTo>
                    <a:pt x="3972649" y="691007"/>
                  </a:lnTo>
                  <a:lnTo>
                    <a:pt x="3972534" y="690118"/>
                  </a:lnTo>
                  <a:lnTo>
                    <a:pt x="3969486" y="672338"/>
                  </a:lnTo>
                  <a:lnTo>
                    <a:pt x="3956024" y="619252"/>
                  </a:lnTo>
                  <a:lnTo>
                    <a:pt x="3936847" y="566801"/>
                  </a:lnTo>
                  <a:lnTo>
                    <a:pt x="3912336" y="515239"/>
                  </a:lnTo>
                  <a:lnTo>
                    <a:pt x="3893159" y="481584"/>
                  </a:lnTo>
                  <a:lnTo>
                    <a:pt x="3871823" y="448310"/>
                  </a:lnTo>
                  <a:lnTo>
                    <a:pt x="3848455" y="415671"/>
                  </a:lnTo>
                  <a:lnTo>
                    <a:pt x="3823055" y="383921"/>
                  </a:lnTo>
                  <a:lnTo>
                    <a:pt x="3795750" y="352806"/>
                  </a:lnTo>
                  <a:lnTo>
                    <a:pt x="3766667" y="322580"/>
                  </a:lnTo>
                  <a:lnTo>
                    <a:pt x="3735933" y="293243"/>
                  </a:lnTo>
                  <a:lnTo>
                    <a:pt x="3703421" y="264922"/>
                  </a:lnTo>
                  <a:lnTo>
                    <a:pt x="3669512" y="237617"/>
                  </a:lnTo>
                  <a:lnTo>
                    <a:pt x="3634079" y="211455"/>
                  </a:lnTo>
                  <a:lnTo>
                    <a:pt x="3597376" y="186436"/>
                  </a:lnTo>
                  <a:lnTo>
                    <a:pt x="3559403" y="162814"/>
                  </a:lnTo>
                  <a:lnTo>
                    <a:pt x="3520160" y="140335"/>
                  </a:lnTo>
                  <a:lnTo>
                    <a:pt x="3479901" y="119380"/>
                  </a:lnTo>
                  <a:lnTo>
                    <a:pt x="3438753" y="99695"/>
                  </a:lnTo>
                  <a:lnTo>
                    <a:pt x="3396462" y="81661"/>
                  </a:lnTo>
                  <a:lnTo>
                    <a:pt x="3353536" y="65278"/>
                  </a:lnTo>
                  <a:lnTo>
                    <a:pt x="3309721" y="50546"/>
                  </a:lnTo>
                  <a:lnTo>
                    <a:pt x="3265398" y="37592"/>
                  </a:lnTo>
                  <a:lnTo>
                    <a:pt x="3220567" y="26289"/>
                  </a:lnTo>
                  <a:lnTo>
                    <a:pt x="3175228" y="17018"/>
                  </a:lnTo>
                  <a:lnTo>
                    <a:pt x="3129508" y="9652"/>
                  </a:lnTo>
                  <a:lnTo>
                    <a:pt x="3083534" y="4318"/>
                  </a:lnTo>
                  <a:lnTo>
                    <a:pt x="3037433" y="1143"/>
                  </a:lnTo>
                  <a:lnTo>
                    <a:pt x="2991205" y="0"/>
                  </a:lnTo>
                  <a:lnTo>
                    <a:pt x="2991078" y="6223"/>
                  </a:lnTo>
                  <a:lnTo>
                    <a:pt x="3037052" y="7366"/>
                  </a:lnTo>
                  <a:lnTo>
                    <a:pt x="3082899" y="10668"/>
                  </a:lnTo>
                  <a:lnTo>
                    <a:pt x="3128619" y="16002"/>
                  </a:lnTo>
                  <a:lnTo>
                    <a:pt x="3174085" y="23241"/>
                  </a:lnTo>
                  <a:lnTo>
                    <a:pt x="3219043" y="32512"/>
                  </a:lnTo>
                  <a:lnTo>
                    <a:pt x="3263747" y="43688"/>
                  </a:lnTo>
                  <a:lnTo>
                    <a:pt x="3306953" y="56362"/>
                  </a:lnTo>
                  <a:lnTo>
                    <a:pt x="3351250" y="71247"/>
                  </a:lnTo>
                  <a:lnTo>
                    <a:pt x="3394049" y="87503"/>
                  </a:lnTo>
                  <a:lnTo>
                    <a:pt x="3436086" y="105537"/>
                  </a:lnTo>
                  <a:lnTo>
                    <a:pt x="3477107" y="124968"/>
                  </a:lnTo>
                  <a:lnTo>
                    <a:pt x="3517112" y="145923"/>
                  </a:lnTo>
                  <a:lnTo>
                    <a:pt x="3556101" y="168148"/>
                  </a:lnTo>
                  <a:lnTo>
                    <a:pt x="3593947" y="191770"/>
                  </a:lnTo>
                  <a:lnTo>
                    <a:pt x="3630396" y="216662"/>
                  </a:lnTo>
                  <a:lnTo>
                    <a:pt x="3665575" y="242697"/>
                  </a:lnTo>
                  <a:lnTo>
                    <a:pt x="3699357" y="269748"/>
                  </a:lnTo>
                  <a:lnTo>
                    <a:pt x="3731818" y="298145"/>
                  </a:lnTo>
                  <a:lnTo>
                    <a:pt x="3762222" y="327025"/>
                  </a:lnTo>
                  <a:lnTo>
                    <a:pt x="3791051" y="357124"/>
                  </a:lnTo>
                  <a:lnTo>
                    <a:pt x="3818229" y="387858"/>
                  </a:lnTo>
                  <a:lnTo>
                    <a:pt x="3843375" y="419481"/>
                  </a:lnTo>
                  <a:lnTo>
                    <a:pt x="3867391" y="453097"/>
                  </a:lnTo>
                  <a:lnTo>
                    <a:pt x="3906748" y="518160"/>
                  </a:lnTo>
                  <a:lnTo>
                    <a:pt x="3931005" y="569214"/>
                  </a:lnTo>
                  <a:lnTo>
                    <a:pt x="3949928" y="621157"/>
                  </a:lnTo>
                  <a:lnTo>
                    <a:pt x="3963136" y="673608"/>
                  </a:lnTo>
                  <a:lnTo>
                    <a:pt x="3968610" y="707898"/>
                  </a:lnTo>
                  <a:lnTo>
                    <a:pt x="3968724" y="708660"/>
                  </a:lnTo>
                  <a:lnTo>
                    <a:pt x="3970451" y="725932"/>
                  </a:lnTo>
                  <a:lnTo>
                    <a:pt x="3970502" y="726313"/>
                  </a:lnTo>
                  <a:lnTo>
                    <a:pt x="3971493" y="743712"/>
                  </a:lnTo>
                  <a:lnTo>
                    <a:pt x="3971518" y="744169"/>
                  </a:lnTo>
                  <a:lnTo>
                    <a:pt x="3972268" y="779399"/>
                  </a:lnTo>
                  <a:lnTo>
                    <a:pt x="3973271" y="797052"/>
                  </a:lnTo>
                  <a:lnTo>
                    <a:pt x="3980662" y="851027"/>
                  </a:lnTo>
                  <a:lnTo>
                    <a:pt x="3994124" y="904113"/>
                  </a:lnTo>
                  <a:lnTo>
                    <a:pt x="4013174" y="956564"/>
                  </a:lnTo>
                  <a:lnTo>
                    <a:pt x="4037685" y="1008126"/>
                  </a:lnTo>
                  <a:lnTo>
                    <a:pt x="4056989" y="1041781"/>
                  </a:lnTo>
                  <a:lnTo>
                    <a:pt x="4078198" y="1075055"/>
                  </a:lnTo>
                  <a:lnTo>
                    <a:pt x="4101566" y="1107694"/>
                  </a:lnTo>
                  <a:lnTo>
                    <a:pt x="4127093" y="1139444"/>
                  </a:lnTo>
                  <a:lnTo>
                    <a:pt x="4154271" y="1170559"/>
                  </a:lnTo>
                  <a:lnTo>
                    <a:pt x="4183354" y="1200785"/>
                  </a:lnTo>
                  <a:lnTo>
                    <a:pt x="4214215" y="1230122"/>
                  </a:lnTo>
                  <a:lnTo>
                    <a:pt x="4246600" y="1258316"/>
                  </a:lnTo>
                  <a:lnTo>
                    <a:pt x="4280509" y="1285748"/>
                  </a:lnTo>
                  <a:lnTo>
                    <a:pt x="4315815" y="1311910"/>
                  </a:lnTo>
                  <a:lnTo>
                    <a:pt x="4352645" y="1336929"/>
                  </a:lnTo>
                  <a:lnTo>
                    <a:pt x="4390618" y="1360551"/>
                  </a:lnTo>
                  <a:lnTo>
                    <a:pt x="4429734" y="1383030"/>
                  </a:lnTo>
                  <a:lnTo>
                    <a:pt x="4469993" y="1403985"/>
                  </a:lnTo>
                  <a:lnTo>
                    <a:pt x="4511268" y="1423543"/>
                  </a:lnTo>
                  <a:lnTo>
                    <a:pt x="4553432" y="1441577"/>
                  </a:lnTo>
                  <a:lnTo>
                    <a:pt x="4596358" y="1457960"/>
                  </a:lnTo>
                  <a:lnTo>
                    <a:pt x="4640046" y="1472692"/>
                  </a:lnTo>
                  <a:lnTo>
                    <a:pt x="4684369" y="1485646"/>
                  </a:lnTo>
                  <a:lnTo>
                    <a:pt x="4729200" y="1496822"/>
                  </a:lnTo>
                  <a:lnTo>
                    <a:pt x="4774539" y="1506220"/>
                  </a:lnTo>
                  <a:lnTo>
                    <a:pt x="4820132" y="1513586"/>
                  </a:lnTo>
                  <a:lnTo>
                    <a:pt x="4866106" y="1518920"/>
                  </a:lnTo>
                  <a:lnTo>
                    <a:pt x="4882172" y="1519847"/>
                  </a:lnTo>
                  <a:lnTo>
                    <a:pt x="4880711" y="1554988"/>
                  </a:lnTo>
                  <a:lnTo>
                    <a:pt x="4957292" y="1520571"/>
                  </a:lnTo>
                  <a:lnTo>
                    <a:pt x="4958435" y="1520063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995930">
              <a:lnSpc>
                <a:spcPct val="100000"/>
              </a:lnSpc>
              <a:spcBef>
                <a:spcPts val="130"/>
              </a:spcBef>
            </a:pPr>
            <a:r>
              <a:rPr dirty="0" spc="55"/>
              <a:t>Recreate</a:t>
            </a:r>
            <a:r>
              <a:rPr dirty="0" spc="-360"/>
              <a:t> </a:t>
            </a:r>
            <a:r>
              <a:rPr dirty="0" spc="-10"/>
              <a:t>Strategy</a:t>
            </a:r>
          </a:p>
        </p:txBody>
      </p:sp>
      <p:sp>
        <p:nvSpPr>
          <p:cNvPr id="35" name="object 3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66762" y="1414525"/>
            <a:ext cx="3619500" cy="581025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140335" rIns="0" bIns="0" rtlCol="0" vert="horz">
            <a:spAutoFit/>
          </a:bodyPr>
          <a:lstStyle/>
          <a:p>
            <a:pPr marL="86995">
              <a:lnSpc>
                <a:spcPct val="100000"/>
              </a:lnSpc>
              <a:spcBef>
                <a:spcPts val="1105"/>
              </a:spcBef>
            </a:pPr>
            <a:r>
              <a:rPr dirty="0" sz="2000" spc="-30">
                <a:solidFill>
                  <a:srgbClr val="316CE4"/>
                </a:solidFill>
                <a:latin typeface="Tahoma"/>
                <a:cs typeface="Tahoma"/>
              </a:rPr>
              <a:t>Deployment</a:t>
            </a:r>
            <a:r>
              <a:rPr dirty="0" sz="2000" spc="-18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Configuration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41375" y="2008187"/>
            <a:ext cx="2336165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Image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version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Number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replicas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Other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parameters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779776" y="3684638"/>
            <a:ext cx="5746750" cy="2517775"/>
            <a:chOff x="2779776" y="3684638"/>
            <a:chExt cx="5746750" cy="2517775"/>
          </a:xfrm>
        </p:grpSpPr>
        <p:sp>
          <p:nvSpPr>
            <p:cNvPr id="5" name="object 5" descr=""/>
            <p:cNvSpPr/>
            <p:nvPr/>
          </p:nvSpPr>
          <p:spPr>
            <a:xfrm>
              <a:off x="2786126" y="4491100"/>
              <a:ext cx="5734050" cy="1704975"/>
            </a:xfrm>
            <a:custGeom>
              <a:avLst/>
              <a:gdLst/>
              <a:ahLst/>
              <a:cxnLst/>
              <a:rect l="l" t="t" r="r" b="b"/>
              <a:pathLst>
                <a:path w="5734050" h="1704975">
                  <a:moveTo>
                    <a:pt x="0" y="111632"/>
                  </a:moveTo>
                  <a:lnTo>
                    <a:pt x="8762" y="68151"/>
                  </a:lnTo>
                  <a:lnTo>
                    <a:pt x="32670" y="32670"/>
                  </a:lnTo>
                  <a:lnTo>
                    <a:pt x="68151" y="8763"/>
                  </a:lnTo>
                  <a:lnTo>
                    <a:pt x="111632" y="0"/>
                  </a:lnTo>
                  <a:lnTo>
                    <a:pt x="5622290" y="0"/>
                  </a:lnTo>
                  <a:lnTo>
                    <a:pt x="5665791" y="8762"/>
                  </a:lnTo>
                  <a:lnTo>
                    <a:pt x="5701315" y="32670"/>
                  </a:lnTo>
                  <a:lnTo>
                    <a:pt x="5725267" y="68151"/>
                  </a:lnTo>
                  <a:lnTo>
                    <a:pt x="5734050" y="111632"/>
                  </a:lnTo>
                  <a:lnTo>
                    <a:pt x="5734050" y="1593265"/>
                  </a:lnTo>
                  <a:lnTo>
                    <a:pt x="5725267" y="1636722"/>
                  </a:lnTo>
                  <a:lnTo>
                    <a:pt x="5701315" y="1672210"/>
                  </a:lnTo>
                  <a:lnTo>
                    <a:pt x="5665791" y="1696137"/>
                  </a:lnTo>
                  <a:lnTo>
                    <a:pt x="5622290" y="1704911"/>
                  </a:lnTo>
                  <a:lnTo>
                    <a:pt x="111632" y="1704911"/>
                  </a:lnTo>
                  <a:lnTo>
                    <a:pt x="68151" y="1696137"/>
                  </a:lnTo>
                  <a:lnTo>
                    <a:pt x="32670" y="1672210"/>
                  </a:lnTo>
                  <a:lnTo>
                    <a:pt x="8763" y="1636722"/>
                  </a:lnTo>
                  <a:lnTo>
                    <a:pt x="0" y="1593265"/>
                  </a:lnTo>
                  <a:lnTo>
                    <a:pt x="0" y="111632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8337" y="5065763"/>
              <a:ext cx="705222" cy="68887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4262" y="5065763"/>
              <a:ext cx="705222" cy="68887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0187" y="5065763"/>
              <a:ext cx="705222" cy="68887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4262" y="3684638"/>
              <a:ext cx="705222" cy="688872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929126" y="4395723"/>
              <a:ext cx="3448685" cy="664845"/>
            </a:xfrm>
            <a:custGeom>
              <a:avLst/>
              <a:gdLst/>
              <a:ahLst/>
              <a:cxnLst/>
              <a:rect l="l" t="t" r="r" b="b"/>
              <a:pathLst>
                <a:path w="3448684" h="664845">
                  <a:moveTo>
                    <a:pt x="3448558" y="588391"/>
                  </a:moveTo>
                  <a:lnTo>
                    <a:pt x="3413760" y="588391"/>
                  </a:lnTo>
                  <a:lnTo>
                    <a:pt x="3413760" y="335534"/>
                  </a:lnTo>
                  <a:lnTo>
                    <a:pt x="3413760" y="329184"/>
                  </a:lnTo>
                  <a:lnTo>
                    <a:pt x="1727835" y="329184"/>
                  </a:lnTo>
                  <a:lnTo>
                    <a:pt x="1727835" y="0"/>
                  </a:lnTo>
                  <a:lnTo>
                    <a:pt x="1727073" y="0"/>
                  </a:lnTo>
                  <a:lnTo>
                    <a:pt x="1721485" y="0"/>
                  </a:lnTo>
                  <a:lnTo>
                    <a:pt x="1720723" y="0"/>
                  </a:lnTo>
                  <a:lnTo>
                    <a:pt x="1720723" y="127"/>
                  </a:lnTo>
                  <a:lnTo>
                    <a:pt x="1720723" y="329184"/>
                  </a:lnTo>
                  <a:lnTo>
                    <a:pt x="34925" y="329184"/>
                  </a:lnTo>
                  <a:lnTo>
                    <a:pt x="34925" y="588391"/>
                  </a:lnTo>
                  <a:lnTo>
                    <a:pt x="0" y="588391"/>
                  </a:lnTo>
                  <a:lnTo>
                    <a:pt x="38100" y="664591"/>
                  </a:lnTo>
                  <a:lnTo>
                    <a:pt x="69850" y="601091"/>
                  </a:lnTo>
                  <a:lnTo>
                    <a:pt x="76200" y="588391"/>
                  </a:lnTo>
                  <a:lnTo>
                    <a:pt x="41275" y="588391"/>
                  </a:lnTo>
                  <a:lnTo>
                    <a:pt x="41275" y="335534"/>
                  </a:lnTo>
                  <a:lnTo>
                    <a:pt x="1720723" y="335534"/>
                  </a:lnTo>
                  <a:lnTo>
                    <a:pt x="1720837" y="588391"/>
                  </a:lnTo>
                  <a:lnTo>
                    <a:pt x="1685925" y="588391"/>
                  </a:lnTo>
                  <a:lnTo>
                    <a:pt x="1724025" y="664591"/>
                  </a:lnTo>
                  <a:lnTo>
                    <a:pt x="1755775" y="601091"/>
                  </a:lnTo>
                  <a:lnTo>
                    <a:pt x="1762125" y="588391"/>
                  </a:lnTo>
                  <a:lnTo>
                    <a:pt x="1727187" y="588391"/>
                  </a:lnTo>
                  <a:lnTo>
                    <a:pt x="1727136" y="335534"/>
                  </a:lnTo>
                  <a:lnTo>
                    <a:pt x="1727835" y="335534"/>
                  </a:lnTo>
                  <a:lnTo>
                    <a:pt x="3407410" y="335534"/>
                  </a:lnTo>
                  <a:lnTo>
                    <a:pt x="3407410" y="588391"/>
                  </a:lnTo>
                  <a:lnTo>
                    <a:pt x="3372358" y="588391"/>
                  </a:lnTo>
                  <a:lnTo>
                    <a:pt x="3410458" y="664591"/>
                  </a:lnTo>
                  <a:lnTo>
                    <a:pt x="3442208" y="601091"/>
                  </a:lnTo>
                  <a:lnTo>
                    <a:pt x="3448558" y="588391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388609" y="5873432"/>
            <a:ext cx="5168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316CE4"/>
                </a:solidFill>
                <a:latin typeface="Tahoma"/>
                <a:cs typeface="Tahoma"/>
              </a:rPr>
              <a:t>Pods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5098415" y="3339528"/>
            <a:ext cx="11010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ReplicaSet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971280" y="4458906"/>
            <a:ext cx="152590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Imperative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Declarative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995930">
              <a:lnSpc>
                <a:spcPct val="100000"/>
              </a:lnSpc>
              <a:spcBef>
                <a:spcPts val="130"/>
              </a:spcBef>
            </a:pPr>
            <a:r>
              <a:rPr dirty="0" spc="55"/>
              <a:t>Recreate</a:t>
            </a:r>
            <a:r>
              <a:rPr dirty="0" spc="-360"/>
              <a:t> </a:t>
            </a:r>
            <a:r>
              <a:rPr dirty="0" spc="-10"/>
              <a:t>Strategy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995930">
              <a:lnSpc>
                <a:spcPct val="100000"/>
              </a:lnSpc>
              <a:spcBef>
                <a:spcPts val="130"/>
              </a:spcBef>
            </a:pPr>
            <a:r>
              <a:rPr dirty="0" spc="55"/>
              <a:t>Recreate</a:t>
            </a:r>
            <a:r>
              <a:rPr dirty="0" spc="-360"/>
              <a:t> </a:t>
            </a:r>
            <a:r>
              <a:rPr dirty="0" spc="-10"/>
              <a:t>Strategy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0" y="1743075"/>
            <a:ext cx="742950" cy="7239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456560" y="2466022"/>
            <a:ext cx="13252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Deployments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17537" y="3046233"/>
            <a:ext cx="4975860" cy="2727960"/>
            <a:chOff x="617537" y="3046233"/>
            <a:chExt cx="4975860" cy="2727960"/>
          </a:xfrm>
        </p:grpSpPr>
        <p:sp>
          <p:nvSpPr>
            <p:cNvPr id="6" name="object 6" descr=""/>
            <p:cNvSpPr/>
            <p:nvPr/>
          </p:nvSpPr>
          <p:spPr>
            <a:xfrm>
              <a:off x="623887" y="4062475"/>
              <a:ext cx="4963160" cy="1704975"/>
            </a:xfrm>
            <a:custGeom>
              <a:avLst/>
              <a:gdLst/>
              <a:ahLst/>
              <a:cxnLst/>
              <a:rect l="l" t="t" r="r" b="b"/>
              <a:pathLst>
                <a:path w="4963160" h="1704975">
                  <a:moveTo>
                    <a:pt x="0" y="111632"/>
                  </a:moveTo>
                  <a:lnTo>
                    <a:pt x="8773" y="68151"/>
                  </a:lnTo>
                  <a:lnTo>
                    <a:pt x="32700" y="32670"/>
                  </a:lnTo>
                  <a:lnTo>
                    <a:pt x="68188" y="8763"/>
                  </a:lnTo>
                  <a:lnTo>
                    <a:pt x="111645" y="0"/>
                  </a:lnTo>
                  <a:lnTo>
                    <a:pt x="4850828" y="0"/>
                  </a:lnTo>
                  <a:lnTo>
                    <a:pt x="4894329" y="8762"/>
                  </a:lnTo>
                  <a:lnTo>
                    <a:pt x="4929854" y="32670"/>
                  </a:lnTo>
                  <a:lnTo>
                    <a:pt x="4953805" y="68151"/>
                  </a:lnTo>
                  <a:lnTo>
                    <a:pt x="4962588" y="111632"/>
                  </a:lnTo>
                  <a:lnTo>
                    <a:pt x="4962588" y="1593265"/>
                  </a:lnTo>
                  <a:lnTo>
                    <a:pt x="4953805" y="1636722"/>
                  </a:lnTo>
                  <a:lnTo>
                    <a:pt x="4929854" y="1672210"/>
                  </a:lnTo>
                  <a:lnTo>
                    <a:pt x="4894329" y="1696137"/>
                  </a:lnTo>
                  <a:lnTo>
                    <a:pt x="4850828" y="1704911"/>
                  </a:lnTo>
                  <a:lnTo>
                    <a:pt x="111645" y="1704911"/>
                  </a:lnTo>
                  <a:lnTo>
                    <a:pt x="68188" y="1696137"/>
                  </a:lnTo>
                  <a:lnTo>
                    <a:pt x="32700" y="1672210"/>
                  </a:lnTo>
                  <a:lnTo>
                    <a:pt x="8773" y="1636722"/>
                  </a:lnTo>
                  <a:lnTo>
                    <a:pt x="0" y="1593265"/>
                  </a:lnTo>
                  <a:lnTo>
                    <a:pt x="0" y="111632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8487" y="4637138"/>
              <a:ext cx="705222" cy="68887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4412" y="4637138"/>
              <a:ext cx="705222" cy="68887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9862" y="4637138"/>
              <a:ext cx="705222" cy="68887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4412" y="3046233"/>
              <a:ext cx="705222" cy="67980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319276" y="3748023"/>
              <a:ext cx="3448685" cy="876935"/>
            </a:xfrm>
            <a:custGeom>
              <a:avLst/>
              <a:gdLst/>
              <a:ahLst/>
              <a:cxnLst/>
              <a:rect l="l" t="t" r="r" b="b"/>
              <a:pathLst>
                <a:path w="3448685" h="876935">
                  <a:moveTo>
                    <a:pt x="3448558" y="800354"/>
                  </a:moveTo>
                  <a:lnTo>
                    <a:pt x="3413633" y="800354"/>
                  </a:lnTo>
                  <a:lnTo>
                    <a:pt x="3413633" y="441452"/>
                  </a:lnTo>
                  <a:lnTo>
                    <a:pt x="3413633" y="435102"/>
                  </a:lnTo>
                  <a:lnTo>
                    <a:pt x="1727835" y="435102"/>
                  </a:lnTo>
                  <a:lnTo>
                    <a:pt x="1727835" y="0"/>
                  </a:lnTo>
                  <a:lnTo>
                    <a:pt x="1727200" y="0"/>
                  </a:lnTo>
                  <a:lnTo>
                    <a:pt x="1721485" y="0"/>
                  </a:lnTo>
                  <a:lnTo>
                    <a:pt x="1720850" y="0"/>
                  </a:lnTo>
                  <a:lnTo>
                    <a:pt x="1720850" y="127"/>
                  </a:lnTo>
                  <a:lnTo>
                    <a:pt x="1720850" y="435102"/>
                  </a:lnTo>
                  <a:lnTo>
                    <a:pt x="34925" y="435102"/>
                  </a:lnTo>
                  <a:lnTo>
                    <a:pt x="34925" y="800354"/>
                  </a:lnTo>
                  <a:lnTo>
                    <a:pt x="0" y="800354"/>
                  </a:lnTo>
                  <a:lnTo>
                    <a:pt x="38100" y="876554"/>
                  </a:lnTo>
                  <a:lnTo>
                    <a:pt x="69850" y="813054"/>
                  </a:lnTo>
                  <a:lnTo>
                    <a:pt x="76200" y="800354"/>
                  </a:lnTo>
                  <a:lnTo>
                    <a:pt x="41275" y="800354"/>
                  </a:lnTo>
                  <a:lnTo>
                    <a:pt x="41275" y="441452"/>
                  </a:lnTo>
                  <a:lnTo>
                    <a:pt x="1720850" y="441452"/>
                  </a:lnTo>
                  <a:lnTo>
                    <a:pt x="1720850" y="800354"/>
                  </a:lnTo>
                  <a:lnTo>
                    <a:pt x="1685925" y="800354"/>
                  </a:lnTo>
                  <a:lnTo>
                    <a:pt x="1724025" y="876554"/>
                  </a:lnTo>
                  <a:lnTo>
                    <a:pt x="1755775" y="813054"/>
                  </a:lnTo>
                  <a:lnTo>
                    <a:pt x="1762125" y="800354"/>
                  </a:lnTo>
                  <a:lnTo>
                    <a:pt x="1727200" y="800354"/>
                  </a:lnTo>
                  <a:lnTo>
                    <a:pt x="1727200" y="441452"/>
                  </a:lnTo>
                  <a:lnTo>
                    <a:pt x="1727835" y="441452"/>
                  </a:lnTo>
                  <a:lnTo>
                    <a:pt x="3407283" y="441452"/>
                  </a:lnTo>
                  <a:lnTo>
                    <a:pt x="3407283" y="800354"/>
                  </a:lnTo>
                  <a:lnTo>
                    <a:pt x="3372358" y="800354"/>
                  </a:lnTo>
                  <a:lnTo>
                    <a:pt x="3410458" y="876554"/>
                  </a:lnTo>
                  <a:lnTo>
                    <a:pt x="3442208" y="813054"/>
                  </a:lnTo>
                  <a:lnTo>
                    <a:pt x="3448558" y="800354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780410" y="5442902"/>
            <a:ext cx="518159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316CE4"/>
                </a:solidFill>
                <a:latin typeface="Tahoma"/>
                <a:cs typeface="Tahoma"/>
              </a:rPr>
              <a:t>Pods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57275" y="3256597"/>
            <a:ext cx="14719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316CE4"/>
                </a:solidFill>
                <a:latin typeface="Tahoma"/>
                <a:cs typeface="Tahoma"/>
              </a:rPr>
              <a:t>Old</a:t>
            </a:r>
            <a:r>
              <a:rPr dirty="0" sz="1800" spc="-17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ReplicaSet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246062" y="2941701"/>
            <a:ext cx="11710035" cy="3108325"/>
            <a:chOff x="246062" y="2941701"/>
            <a:chExt cx="11710035" cy="3108325"/>
          </a:xfrm>
        </p:grpSpPr>
        <p:sp>
          <p:nvSpPr>
            <p:cNvPr id="15" name="object 15" descr=""/>
            <p:cNvSpPr/>
            <p:nvPr/>
          </p:nvSpPr>
          <p:spPr>
            <a:xfrm>
              <a:off x="252412" y="2948051"/>
              <a:ext cx="11697335" cy="3095625"/>
            </a:xfrm>
            <a:custGeom>
              <a:avLst/>
              <a:gdLst/>
              <a:ahLst/>
              <a:cxnLst/>
              <a:rect l="l" t="t" r="r" b="b"/>
              <a:pathLst>
                <a:path w="11697335" h="3095625">
                  <a:moveTo>
                    <a:pt x="0" y="202691"/>
                  </a:moveTo>
                  <a:lnTo>
                    <a:pt x="5353" y="156194"/>
                  </a:lnTo>
                  <a:lnTo>
                    <a:pt x="20602" y="113522"/>
                  </a:lnTo>
                  <a:lnTo>
                    <a:pt x="44531" y="75888"/>
                  </a:lnTo>
                  <a:lnTo>
                    <a:pt x="75920" y="44507"/>
                  </a:lnTo>
                  <a:lnTo>
                    <a:pt x="113555" y="20589"/>
                  </a:lnTo>
                  <a:lnTo>
                    <a:pt x="156218" y="5349"/>
                  </a:lnTo>
                  <a:lnTo>
                    <a:pt x="202692" y="0"/>
                  </a:lnTo>
                  <a:lnTo>
                    <a:pt x="11493944" y="0"/>
                  </a:lnTo>
                  <a:lnTo>
                    <a:pt x="11540449" y="5349"/>
                  </a:lnTo>
                  <a:lnTo>
                    <a:pt x="11583139" y="20589"/>
                  </a:lnTo>
                  <a:lnTo>
                    <a:pt x="11620797" y="44507"/>
                  </a:lnTo>
                  <a:lnTo>
                    <a:pt x="11652206" y="75888"/>
                  </a:lnTo>
                  <a:lnTo>
                    <a:pt x="11676148" y="113522"/>
                  </a:lnTo>
                  <a:lnTo>
                    <a:pt x="11691406" y="156194"/>
                  </a:lnTo>
                  <a:lnTo>
                    <a:pt x="11696763" y="202691"/>
                  </a:lnTo>
                  <a:lnTo>
                    <a:pt x="11696763" y="2892869"/>
                  </a:lnTo>
                  <a:lnTo>
                    <a:pt x="11691406" y="2939343"/>
                  </a:lnTo>
                  <a:lnTo>
                    <a:pt x="11676148" y="2982005"/>
                  </a:lnTo>
                  <a:lnTo>
                    <a:pt x="11652206" y="3019640"/>
                  </a:lnTo>
                  <a:lnTo>
                    <a:pt x="11620797" y="3051030"/>
                  </a:lnTo>
                  <a:lnTo>
                    <a:pt x="11583139" y="3074958"/>
                  </a:lnTo>
                  <a:lnTo>
                    <a:pt x="11540449" y="3090207"/>
                  </a:lnTo>
                  <a:lnTo>
                    <a:pt x="11493944" y="3095561"/>
                  </a:lnTo>
                  <a:lnTo>
                    <a:pt x="202692" y="3095561"/>
                  </a:lnTo>
                  <a:lnTo>
                    <a:pt x="156218" y="3090207"/>
                  </a:lnTo>
                  <a:lnTo>
                    <a:pt x="113555" y="3074958"/>
                  </a:lnTo>
                  <a:lnTo>
                    <a:pt x="75920" y="3051030"/>
                  </a:lnTo>
                  <a:lnTo>
                    <a:pt x="44531" y="3019640"/>
                  </a:lnTo>
                  <a:lnTo>
                    <a:pt x="20602" y="2982005"/>
                  </a:lnTo>
                  <a:lnTo>
                    <a:pt x="5353" y="2939343"/>
                  </a:lnTo>
                  <a:lnTo>
                    <a:pt x="0" y="2892869"/>
                  </a:lnTo>
                  <a:lnTo>
                    <a:pt x="0" y="202691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2450" y="4629150"/>
              <a:ext cx="742950" cy="723900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6615176" y="4062476"/>
              <a:ext cx="4962525" cy="1704975"/>
            </a:xfrm>
            <a:custGeom>
              <a:avLst/>
              <a:gdLst/>
              <a:ahLst/>
              <a:cxnLst/>
              <a:rect l="l" t="t" r="r" b="b"/>
              <a:pathLst>
                <a:path w="4962525" h="1704975">
                  <a:moveTo>
                    <a:pt x="0" y="111632"/>
                  </a:moveTo>
                  <a:lnTo>
                    <a:pt x="8762" y="68151"/>
                  </a:lnTo>
                  <a:lnTo>
                    <a:pt x="32670" y="32670"/>
                  </a:lnTo>
                  <a:lnTo>
                    <a:pt x="68151" y="8763"/>
                  </a:lnTo>
                  <a:lnTo>
                    <a:pt x="111632" y="0"/>
                  </a:lnTo>
                  <a:lnTo>
                    <a:pt x="4850765" y="0"/>
                  </a:lnTo>
                  <a:lnTo>
                    <a:pt x="4894266" y="8762"/>
                  </a:lnTo>
                  <a:lnTo>
                    <a:pt x="4929790" y="32670"/>
                  </a:lnTo>
                  <a:lnTo>
                    <a:pt x="4953742" y="68151"/>
                  </a:lnTo>
                  <a:lnTo>
                    <a:pt x="4962525" y="111632"/>
                  </a:lnTo>
                  <a:lnTo>
                    <a:pt x="4962525" y="1593265"/>
                  </a:lnTo>
                  <a:lnTo>
                    <a:pt x="4953742" y="1636722"/>
                  </a:lnTo>
                  <a:lnTo>
                    <a:pt x="4929790" y="1672210"/>
                  </a:lnTo>
                  <a:lnTo>
                    <a:pt x="4894266" y="1696137"/>
                  </a:lnTo>
                  <a:lnTo>
                    <a:pt x="4850765" y="1704911"/>
                  </a:lnTo>
                  <a:lnTo>
                    <a:pt x="111632" y="1704911"/>
                  </a:lnTo>
                  <a:lnTo>
                    <a:pt x="68151" y="1696137"/>
                  </a:lnTo>
                  <a:lnTo>
                    <a:pt x="32670" y="1672210"/>
                  </a:lnTo>
                  <a:lnTo>
                    <a:pt x="8763" y="1636722"/>
                  </a:lnTo>
                  <a:lnTo>
                    <a:pt x="0" y="1593265"/>
                  </a:lnTo>
                  <a:lnTo>
                    <a:pt x="0" y="111632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9237" y="4637138"/>
              <a:ext cx="705222" cy="688872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5162" y="4637138"/>
              <a:ext cx="705222" cy="68887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71087" y="4637138"/>
              <a:ext cx="705222" cy="688872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85162" y="3046233"/>
              <a:ext cx="705222" cy="679808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7320026" y="3748023"/>
              <a:ext cx="3448685" cy="876935"/>
            </a:xfrm>
            <a:custGeom>
              <a:avLst/>
              <a:gdLst/>
              <a:ahLst/>
              <a:cxnLst/>
              <a:rect l="l" t="t" r="r" b="b"/>
              <a:pathLst>
                <a:path w="3448684" h="876935">
                  <a:moveTo>
                    <a:pt x="3448558" y="800354"/>
                  </a:moveTo>
                  <a:lnTo>
                    <a:pt x="3413633" y="800354"/>
                  </a:lnTo>
                  <a:lnTo>
                    <a:pt x="3413633" y="441452"/>
                  </a:lnTo>
                  <a:lnTo>
                    <a:pt x="3413633" y="435102"/>
                  </a:lnTo>
                  <a:lnTo>
                    <a:pt x="1727835" y="435102"/>
                  </a:lnTo>
                  <a:lnTo>
                    <a:pt x="1727835" y="0"/>
                  </a:lnTo>
                  <a:lnTo>
                    <a:pt x="1727073" y="0"/>
                  </a:lnTo>
                  <a:lnTo>
                    <a:pt x="1721485" y="0"/>
                  </a:lnTo>
                  <a:lnTo>
                    <a:pt x="1720723" y="0"/>
                  </a:lnTo>
                  <a:lnTo>
                    <a:pt x="1720723" y="127"/>
                  </a:lnTo>
                  <a:lnTo>
                    <a:pt x="1720723" y="435102"/>
                  </a:lnTo>
                  <a:lnTo>
                    <a:pt x="34925" y="435102"/>
                  </a:lnTo>
                  <a:lnTo>
                    <a:pt x="34925" y="800354"/>
                  </a:lnTo>
                  <a:lnTo>
                    <a:pt x="0" y="800354"/>
                  </a:lnTo>
                  <a:lnTo>
                    <a:pt x="38100" y="876554"/>
                  </a:lnTo>
                  <a:lnTo>
                    <a:pt x="69850" y="813054"/>
                  </a:lnTo>
                  <a:lnTo>
                    <a:pt x="76200" y="800354"/>
                  </a:lnTo>
                  <a:lnTo>
                    <a:pt x="41275" y="800354"/>
                  </a:lnTo>
                  <a:lnTo>
                    <a:pt x="41275" y="441452"/>
                  </a:lnTo>
                  <a:lnTo>
                    <a:pt x="1720723" y="441452"/>
                  </a:lnTo>
                  <a:lnTo>
                    <a:pt x="1720723" y="800354"/>
                  </a:lnTo>
                  <a:lnTo>
                    <a:pt x="1685798" y="800354"/>
                  </a:lnTo>
                  <a:lnTo>
                    <a:pt x="1724025" y="876554"/>
                  </a:lnTo>
                  <a:lnTo>
                    <a:pt x="1755660" y="813054"/>
                  </a:lnTo>
                  <a:lnTo>
                    <a:pt x="1761998" y="800354"/>
                  </a:lnTo>
                  <a:lnTo>
                    <a:pt x="1727073" y="800354"/>
                  </a:lnTo>
                  <a:lnTo>
                    <a:pt x="1727073" y="441452"/>
                  </a:lnTo>
                  <a:lnTo>
                    <a:pt x="1727835" y="441452"/>
                  </a:lnTo>
                  <a:lnTo>
                    <a:pt x="3407283" y="441452"/>
                  </a:lnTo>
                  <a:lnTo>
                    <a:pt x="3407283" y="800354"/>
                  </a:lnTo>
                  <a:lnTo>
                    <a:pt x="3372358" y="800354"/>
                  </a:lnTo>
                  <a:lnTo>
                    <a:pt x="3410458" y="876554"/>
                  </a:lnTo>
                  <a:lnTo>
                    <a:pt x="3442208" y="813054"/>
                  </a:lnTo>
                  <a:lnTo>
                    <a:pt x="3448558" y="800354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8779509" y="5442902"/>
            <a:ext cx="5168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316CE4"/>
                </a:solidFill>
                <a:latin typeface="Tahoma"/>
                <a:cs typeface="Tahoma"/>
              </a:rPr>
              <a:t>Pods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9502393" y="3281997"/>
            <a:ext cx="15836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New</a:t>
            </a:r>
            <a:r>
              <a:rPr dirty="0" sz="1800" spc="-21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ReplicaSet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246062" y="2951226"/>
            <a:ext cx="11620500" cy="3117850"/>
            <a:chOff x="246062" y="2951226"/>
            <a:chExt cx="11620500" cy="3117850"/>
          </a:xfrm>
        </p:grpSpPr>
        <p:sp>
          <p:nvSpPr>
            <p:cNvPr id="26" name="object 26" descr=""/>
            <p:cNvSpPr/>
            <p:nvPr/>
          </p:nvSpPr>
          <p:spPr>
            <a:xfrm>
              <a:off x="252412" y="2957576"/>
              <a:ext cx="5848985" cy="3105150"/>
            </a:xfrm>
            <a:custGeom>
              <a:avLst/>
              <a:gdLst/>
              <a:ahLst/>
              <a:cxnLst/>
              <a:rect l="l" t="t" r="r" b="b"/>
              <a:pathLst>
                <a:path w="5848985" h="3105150">
                  <a:moveTo>
                    <a:pt x="0" y="203200"/>
                  </a:moveTo>
                  <a:lnTo>
                    <a:pt x="5370" y="156594"/>
                  </a:lnTo>
                  <a:lnTo>
                    <a:pt x="20666" y="113818"/>
                  </a:lnTo>
                  <a:lnTo>
                    <a:pt x="44668" y="76090"/>
                  </a:lnTo>
                  <a:lnTo>
                    <a:pt x="76156" y="44626"/>
                  </a:lnTo>
                  <a:lnTo>
                    <a:pt x="113909" y="20645"/>
                  </a:lnTo>
                  <a:lnTo>
                    <a:pt x="156706" y="5364"/>
                  </a:lnTo>
                  <a:lnTo>
                    <a:pt x="203326" y="0"/>
                  </a:lnTo>
                  <a:lnTo>
                    <a:pt x="5645086" y="0"/>
                  </a:lnTo>
                  <a:lnTo>
                    <a:pt x="5691699" y="5364"/>
                  </a:lnTo>
                  <a:lnTo>
                    <a:pt x="5734493" y="20645"/>
                  </a:lnTo>
                  <a:lnTo>
                    <a:pt x="5772246" y="44626"/>
                  </a:lnTo>
                  <a:lnTo>
                    <a:pt x="5803736" y="76090"/>
                  </a:lnTo>
                  <a:lnTo>
                    <a:pt x="5827742" y="113818"/>
                  </a:lnTo>
                  <a:lnTo>
                    <a:pt x="5843042" y="156594"/>
                  </a:lnTo>
                  <a:lnTo>
                    <a:pt x="5848413" y="203200"/>
                  </a:lnTo>
                  <a:lnTo>
                    <a:pt x="5848413" y="2901759"/>
                  </a:lnTo>
                  <a:lnTo>
                    <a:pt x="5843042" y="2948380"/>
                  </a:lnTo>
                  <a:lnTo>
                    <a:pt x="5827742" y="2991177"/>
                  </a:lnTo>
                  <a:lnTo>
                    <a:pt x="5803736" y="3028929"/>
                  </a:lnTo>
                  <a:lnTo>
                    <a:pt x="5772246" y="3060417"/>
                  </a:lnTo>
                  <a:lnTo>
                    <a:pt x="5734493" y="3084419"/>
                  </a:lnTo>
                  <a:lnTo>
                    <a:pt x="5691699" y="3099716"/>
                  </a:lnTo>
                  <a:lnTo>
                    <a:pt x="5645086" y="3105086"/>
                  </a:lnTo>
                  <a:lnTo>
                    <a:pt x="203326" y="3105086"/>
                  </a:lnTo>
                  <a:lnTo>
                    <a:pt x="156706" y="3099716"/>
                  </a:lnTo>
                  <a:lnTo>
                    <a:pt x="113909" y="3084419"/>
                  </a:lnTo>
                  <a:lnTo>
                    <a:pt x="76156" y="3060417"/>
                  </a:lnTo>
                  <a:lnTo>
                    <a:pt x="44668" y="3028929"/>
                  </a:lnTo>
                  <a:lnTo>
                    <a:pt x="20666" y="2991177"/>
                  </a:lnTo>
                  <a:lnTo>
                    <a:pt x="5370" y="2948380"/>
                  </a:lnTo>
                  <a:lnTo>
                    <a:pt x="0" y="2901759"/>
                  </a:lnTo>
                  <a:lnTo>
                    <a:pt x="0" y="203200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7000" y="4629150"/>
              <a:ext cx="742950" cy="72390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1075" y="4629150"/>
              <a:ext cx="742950" cy="723900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11199742" y="3743069"/>
              <a:ext cx="662305" cy="668020"/>
            </a:xfrm>
            <a:custGeom>
              <a:avLst/>
              <a:gdLst/>
              <a:ahLst/>
              <a:cxnLst/>
              <a:rect l="l" t="t" r="r" b="b"/>
              <a:pathLst>
                <a:path w="662304" h="668020">
                  <a:moveTo>
                    <a:pt x="464594" y="573371"/>
                  </a:moveTo>
                  <a:lnTo>
                    <a:pt x="197306" y="573371"/>
                  </a:lnTo>
                  <a:lnTo>
                    <a:pt x="212068" y="581088"/>
                  </a:lnTo>
                  <a:lnTo>
                    <a:pt x="227194" y="587976"/>
                  </a:lnTo>
                  <a:lnTo>
                    <a:pt x="242684" y="593943"/>
                  </a:lnTo>
                  <a:lnTo>
                    <a:pt x="258539" y="598898"/>
                  </a:lnTo>
                  <a:lnTo>
                    <a:pt x="292558" y="667624"/>
                  </a:lnTo>
                  <a:lnTo>
                    <a:pt x="370314" y="667624"/>
                  </a:lnTo>
                  <a:lnTo>
                    <a:pt x="404333" y="598898"/>
                  </a:lnTo>
                  <a:lnTo>
                    <a:pt x="420172" y="593943"/>
                  </a:lnTo>
                  <a:lnTo>
                    <a:pt x="435557" y="587976"/>
                  </a:lnTo>
                  <a:lnTo>
                    <a:pt x="450394" y="581088"/>
                  </a:lnTo>
                  <a:lnTo>
                    <a:pt x="464594" y="573371"/>
                  </a:lnTo>
                  <a:close/>
                </a:path>
                <a:path w="662304" h="668020">
                  <a:moveTo>
                    <a:pt x="124409" y="69707"/>
                  </a:moveTo>
                  <a:lnTo>
                    <a:pt x="69008" y="125670"/>
                  </a:lnTo>
                  <a:lnTo>
                    <a:pt x="93307" y="199305"/>
                  </a:lnTo>
                  <a:lnTo>
                    <a:pt x="85668" y="214216"/>
                  </a:lnTo>
                  <a:lnTo>
                    <a:pt x="78849" y="229495"/>
                  </a:lnTo>
                  <a:lnTo>
                    <a:pt x="72942" y="245143"/>
                  </a:lnTo>
                  <a:lnTo>
                    <a:pt x="68036" y="261158"/>
                  </a:lnTo>
                  <a:lnTo>
                    <a:pt x="0" y="294540"/>
                  </a:lnTo>
                  <a:lnTo>
                    <a:pt x="0" y="373084"/>
                  </a:lnTo>
                  <a:lnTo>
                    <a:pt x="68036" y="407447"/>
                  </a:lnTo>
                  <a:lnTo>
                    <a:pt x="72942" y="423447"/>
                  </a:lnTo>
                  <a:lnTo>
                    <a:pt x="78849" y="438987"/>
                  </a:lnTo>
                  <a:lnTo>
                    <a:pt x="85668" y="453975"/>
                  </a:lnTo>
                  <a:lnTo>
                    <a:pt x="93307" y="468318"/>
                  </a:lnTo>
                  <a:lnTo>
                    <a:pt x="69008" y="541954"/>
                  </a:lnTo>
                  <a:lnTo>
                    <a:pt x="124410" y="597916"/>
                  </a:lnTo>
                  <a:lnTo>
                    <a:pt x="197306" y="573371"/>
                  </a:lnTo>
                  <a:lnTo>
                    <a:pt x="561789" y="573371"/>
                  </a:lnTo>
                  <a:lnTo>
                    <a:pt x="592892" y="541954"/>
                  </a:lnTo>
                  <a:lnTo>
                    <a:pt x="568593" y="468319"/>
                  </a:lnTo>
                  <a:lnTo>
                    <a:pt x="576232" y="453407"/>
                  </a:lnTo>
                  <a:lnTo>
                    <a:pt x="577026" y="451628"/>
                  </a:lnTo>
                  <a:lnTo>
                    <a:pt x="330464" y="451628"/>
                  </a:lnTo>
                  <a:lnTo>
                    <a:pt x="285177" y="442331"/>
                  </a:lnTo>
                  <a:lnTo>
                    <a:pt x="248091" y="417019"/>
                  </a:lnTo>
                  <a:lnTo>
                    <a:pt x="223033" y="379558"/>
                  </a:lnTo>
                  <a:lnTo>
                    <a:pt x="213829" y="333812"/>
                  </a:lnTo>
                  <a:lnTo>
                    <a:pt x="223033" y="288066"/>
                  </a:lnTo>
                  <a:lnTo>
                    <a:pt x="248091" y="250604"/>
                  </a:lnTo>
                  <a:lnTo>
                    <a:pt x="285177" y="225292"/>
                  </a:lnTo>
                  <a:lnTo>
                    <a:pt x="330464" y="215996"/>
                  </a:lnTo>
                  <a:lnTo>
                    <a:pt x="576327" y="215996"/>
                  </a:lnTo>
                  <a:lnTo>
                    <a:pt x="575259" y="213649"/>
                  </a:lnTo>
                  <a:lnTo>
                    <a:pt x="567620" y="199305"/>
                  </a:lnTo>
                  <a:lnTo>
                    <a:pt x="591919" y="125670"/>
                  </a:lnTo>
                  <a:lnTo>
                    <a:pt x="560817" y="94252"/>
                  </a:lnTo>
                  <a:lnTo>
                    <a:pt x="197306" y="94252"/>
                  </a:lnTo>
                  <a:lnTo>
                    <a:pt x="124409" y="69707"/>
                  </a:lnTo>
                  <a:close/>
                </a:path>
                <a:path w="662304" h="668020">
                  <a:moveTo>
                    <a:pt x="561789" y="573371"/>
                  </a:moveTo>
                  <a:lnTo>
                    <a:pt x="464594" y="573371"/>
                  </a:lnTo>
                  <a:lnTo>
                    <a:pt x="537490" y="597916"/>
                  </a:lnTo>
                  <a:lnTo>
                    <a:pt x="561789" y="573371"/>
                  </a:lnTo>
                  <a:close/>
                </a:path>
                <a:path w="662304" h="668020">
                  <a:moveTo>
                    <a:pt x="576327" y="215996"/>
                  </a:moveTo>
                  <a:lnTo>
                    <a:pt x="330464" y="215996"/>
                  </a:lnTo>
                  <a:lnTo>
                    <a:pt x="375751" y="225292"/>
                  </a:lnTo>
                  <a:lnTo>
                    <a:pt x="412837" y="250604"/>
                  </a:lnTo>
                  <a:lnTo>
                    <a:pt x="437895" y="288066"/>
                  </a:lnTo>
                  <a:lnTo>
                    <a:pt x="447098" y="333812"/>
                  </a:lnTo>
                  <a:lnTo>
                    <a:pt x="437895" y="379558"/>
                  </a:lnTo>
                  <a:lnTo>
                    <a:pt x="412837" y="417019"/>
                  </a:lnTo>
                  <a:lnTo>
                    <a:pt x="375751" y="442332"/>
                  </a:lnTo>
                  <a:lnTo>
                    <a:pt x="330464" y="451628"/>
                  </a:lnTo>
                  <a:lnTo>
                    <a:pt x="577026" y="451628"/>
                  </a:lnTo>
                  <a:lnTo>
                    <a:pt x="583050" y="438128"/>
                  </a:lnTo>
                  <a:lnTo>
                    <a:pt x="588958" y="422481"/>
                  </a:lnTo>
                  <a:lnTo>
                    <a:pt x="593863" y="406465"/>
                  </a:lnTo>
                  <a:lnTo>
                    <a:pt x="661900" y="372102"/>
                  </a:lnTo>
                  <a:lnTo>
                    <a:pt x="661900" y="293558"/>
                  </a:lnTo>
                  <a:lnTo>
                    <a:pt x="592891" y="260177"/>
                  </a:lnTo>
                  <a:lnTo>
                    <a:pt x="587986" y="244177"/>
                  </a:lnTo>
                  <a:lnTo>
                    <a:pt x="582078" y="228636"/>
                  </a:lnTo>
                  <a:lnTo>
                    <a:pt x="576327" y="215996"/>
                  </a:lnTo>
                  <a:close/>
                </a:path>
                <a:path w="662304" h="668020">
                  <a:moveTo>
                    <a:pt x="369342" y="0"/>
                  </a:moveTo>
                  <a:lnTo>
                    <a:pt x="291585" y="0"/>
                  </a:lnTo>
                  <a:lnTo>
                    <a:pt x="257567" y="68726"/>
                  </a:lnTo>
                  <a:lnTo>
                    <a:pt x="241727" y="73681"/>
                  </a:lnTo>
                  <a:lnTo>
                    <a:pt x="226343" y="79648"/>
                  </a:lnTo>
                  <a:lnTo>
                    <a:pt x="211506" y="86536"/>
                  </a:lnTo>
                  <a:lnTo>
                    <a:pt x="197306" y="94252"/>
                  </a:lnTo>
                  <a:lnTo>
                    <a:pt x="463621" y="94252"/>
                  </a:lnTo>
                  <a:lnTo>
                    <a:pt x="448860" y="86536"/>
                  </a:lnTo>
                  <a:lnTo>
                    <a:pt x="433734" y="79648"/>
                  </a:lnTo>
                  <a:lnTo>
                    <a:pt x="418243" y="73681"/>
                  </a:lnTo>
                  <a:lnTo>
                    <a:pt x="402388" y="68726"/>
                  </a:lnTo>
                  <a:lnTo>
                    <a:pt x="369342" y="0"/>
                  </a:lnTo>
                  <a:close/>
                </a:path>
                <a:path w="662304" h="668020">
                  <a:moveTo>
                    <a:pt x="536518" y="69707"/>
                  </a:moveTo>
                  <a:lnTo>
                    <a:pt x="463621" y="94252"/>
                  </a:lnTo>
                  <a:lnTo>
                    <a:pt x="560817" y="94252"/>
                  </a:lnTo>
                  <a:lnTo>
                    <a:pt x="536518" y="697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08688" y="3954180"/>
              <a:ext cx="243037" cy="245400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1199742" y="3743069"/>
              <a:ext cx="662305" cy="668020"/>
            </a:xfrm>
            <a:custGeom>
              <a:avLst/>
              <a:gdLst/>
              <a:ahLst/>
              <a:cxnLst/>
              <a:rect l="l" t="t" r="r" b="b"/>
              <a:pathLst>
                <a:path w="662304" h="668020">
                  <a:moveTo>
                    <a:pt x="592891" y="260177"/>
                  </a:moveTo>
                  <a:lnTo>
                    <a:pt x="587986" y="244177"/>
                  </a:lnTo>
                  <a:lnTo>
                    <a:pt x="582078" y="228636"/>
                  </a:lnTo>
                  <a:lnTo>
                    <a:pt x="575259" y="213649"/>
                  </a:lnTo>
                  <a:lnTo>
                    <a:pt x="567620" y="199305"/>
                  </a:lnTo>
                  <a:lnTo>
                    <a:pt x="591919" y="125670"/>
                  </a:lnTo>
                  <a:lnTo>
                    <a:pt x="536518" y="69707"/>
                  </a:lnTo>
                  <a:lnTo>
                    <a:pt x="463621" y="94252"/>
                  </a:lnTo>
                  <a:lnTo>
                    <a:pt x="448860" y="86536"/>
                  </a:lnTo>
                  <a:lnTo>
                    <a:pt x="433734" y="79648"/>
                  </a:lnTo>
                  <a:lnTo>
                    <a:pt x="418243" y="73681"/>
                  </a:lnTo>
                  <a:lnTo>
                    <a:pt x="402388" y="68726"/>
                  </a:lnTo>
                  <a:lnTo>
                    <a:pt x="369342" y="0"/>
                  </a:lnTo>
                  <a:lnTo>
                    <a:pt x="291585" y="0"/>
                  </a:lnTo>
                  <a:lnTo>
                    <a:pt x="257567" y="68726"/>
                  </a:lnTo>
                  <a:lnTo>
                    <a:pt x="241727" y="73681"/>
                  </a:lnTo>
                  <a:lnTo>
                    <a:pt x="226343" y="79648"/>
                  </a:lnTo>
                  <a:lnTo>
                    <a:pt x="211506" y="86536"/>
                  </a:lnTo>
                  <a:lnTo>
                    <a:pt x="197306" y="94252"/>
                  </a:lnTo>
                  <a:lnTo>
                    <a:pt x="124409" y="69707"/>
                  </a:lnTo>
                  <a:lnTo>
                    <a:pt x="69008" y="125670"/>
                  </a:lnTo>
                  <a:lnTo>
                    <a:pt x="93307" y="199305"/>
                  </a:lnTo>
                  <a:lnTo>
                    <a:pt x="85668" y="214216"/>
                  </a:lnTo>
                  <a:lnTo>
                    <a:pt x="78849" y="229495"/>
                  </a:lnTo>
                  <a:lnTo>
                    <a:pt x="72942" y="245143"/>
                  </a:lnTo>
                  <a:lnTo>
                    <a:pt x="68036" y="261158"/>
                  </a:lnTo>
                  <a:lnTo>
                    <a:pt x="0" y="294540"/>
                  </a:lnTo>
                  <a:lnTo>
                    <a:pt x="0" y="373084"/>
                  </a:lnTo>
                  <a:lnTo>
                    <a:pt x="68036" y="407447"/>
                  </a:lnTo>
                  <a:lnTo>
                    <a:pt x="72942" y="423447"/>
                  </a:lnTo>
                  <a:lnTo>
                    <a:pt x="78849" y="438987"/>
                  </a:lnTo>
                  <a:lnTo>
                    <a:pt x="85668" y="453975"/>
                  </a:lnTo>
                  <a:lnTo>
                    <a:pt x="93307" y="468318"/>
                  </a:lnTo>
                  <a:lnTo>
                    <a:pt x="69008" y="541954"/>
                  </a:lnTo>
                  <a:lnTo>
                    <a:pt x="124410" y="597916"/>
                  </a:lnTo>
                  <a:lnTo>
                    <a:pt x="197306" y="573371"/>
                  </a:lnTo>
                  <a:lnTo>
                    <a:pt x="212068" y="581088"/>
                  </a:lnTo>
                  <a:lnTo>
                    <a:pt x="227194" y="587975"/>
                  </a:lnTo>
                  <a:lnTo>
                    <a:pt x="242684" y="593943"/>
                  </a:lnTo>
                  <a:lnTo>
                    <a:pt x="258539" y="598898"/>
                  </a:lnTo>
                  <a:lnTo>
                    <a:pt x="292558" y="667624"/>
                  </a:lnTo>
                  <a:lnTo>
                    <a:pt x="370314" y="667624"/>
                  </a:lnTo>
                  <a:lnTo>
                    <a:pt x="404333" y="598898"/>
                  </a:lnTo>
                  <a:lnTo>
                    <a:pt x="420172" y="593943"/>
                  </a:lnTo>
                  <a:lnTo>
                    <a:pt x="435557" y="587976"/>
                  </a:lnTo>
                  <a:lnTo>
                    <a:pt x="450394" y="581088"/>
                  </a:lnTo>
                  <a:lnTo>
                    <a:pt x="464594" y="573371"/>
                  </a:lnTo>
                  <a:lnTo>
                    <a:pt x="537490" y="597916"/>
                  </a:lnTo>
                  <a:lnTo>
                    <a:pt x="592892" y="541954"/>
                  </a:lnTo>
                  <a:lnTo>
                    <a:pt x="568593" y="468319"/>
                  </a:lnTo>
                  <a:lnTo>
                    <a:pt x="576232" y="453407"/>
                  </a:lnTo>
                  <a:lnTo>
                    <a:pt x="583050" y="438128"/>
                  </a:lnTo>
                  <a:lnTo>
                    <a:pt x="588958" y="422481"/>
                  </a:lnTo>
                  <a:lnTo>
                    <a:pt x="593863" y="406465"/>
                  </a:lnTo>
                  <a:lnTo>
                    <a:pt x="661900" y="372102"/>
                  </a:lnTo>
                  <a:lnTo>
                    <a:pt x="661900" y="293558"/>
                  </a:lnTo>
                  <a:lnTo>
                    <a:pt x="592891" y="260177"/>
                  </a:lnTo>
                  <a:close/>
                </a:path>
              </a:pathLst>
            </a:custGeom>
            <a:ln w="9768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66762" y="1633601"/>
            <a:ext cx="2009775" cy="36195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27940" rIns="0" bIns="0" rtlCol="0" vert="horz">
            <a:spAutoFit/>
          </a:bodyPr>
          <a:lstStyle/>
          <a:p>
            <a:pPr marL="86995">
              <a:lnSpc>
                <a:spcPct val="100000"/>
              </a:lnSpc>
              <a:spcBef>
                <a:spcPts val="220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Benefits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235960" y="1641792"/>
            <a:ext cx="5235575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Deployments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generally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faster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10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implement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Update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process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happens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swiftly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Rapid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delivery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features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fixes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66762" y="3691001"/>
            <a:ext cx="2009775" cy="371475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38100" rIns="0" bIns="0" rtlCol="0" vert="horz">
            <a:spAutoFit/>
          </a:bodyPr>
          <a:lstStyle/>
          <a:p>
            <a:pPr marL="86995">
              <a:lnSpc>
                <a:spcPct val="100000"/>
              </a:lnSpc>
              <a:spcBef>
                <a:spcPts val="300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Drawback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235960" y="3709352"/>
            <a:ext cx="144018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Downtime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995930">
              <a:lnSpc>
                <a:spcPct val="100000"/>
              </a:lnSpc>
              <a:spcBef>
                <a:spcPts val="130"/>
              </a:spcBef>
            </a:pPr>
            <a:r>
              <a:rPr dirty="0" spc="55"/>
              <a:t>Recreate</a:t>
            </a:r>
            <a:r>
              <a:rPr dirty="0" spc="-360"/>
              <a:t> </a:t>
            </a:r>
            <a:r>
              <a:rPr dirty="0" spc="-10"/>
              <a:t>Strategy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6075" y="2188464"/>
            <a:ext cx="6426835" cy="24707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325245" marR="5080" indent="-1313180">
              <a:lnSpc>
                <a:spcPct val="100099"/>
              </a:lnSpc>
              <a:spcBef>
                <a:spcPts val="125"/>
              </a:spcBef>
            </a:pPr>
            <a:r>
              <a:rPr dirty="0" sz="8000" spc="-35">
                <a:solidFill>
                  <a:srgbClr val="FFFFFF"/>
                </a:solidFill>
              </a:rPr>
              <a:t>Rolling</a:t>
            </a:r>
            <a:r>
              <a:rPr dirty="0" sz="8000" spc="-860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Update Strategy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30"/>
              </a:spcBef>
            </a:pPr>
            <a:r>
              <a:rPr dirty="0"/>
              <a:t>Rolling</a:t>
            </a:r>
            <a:r>
              <a:rPr dirty="0" spc="-345"/>
              <a:t> </a:t>
            </a:r>
            <a:r>
              <a:rPr dirty="0"/>
              <a:t>Update</a:t>
            </a:r>
            <a:r>
              <a:rPr dirty="0" spc="-335"/>
              <a:t> </a:t>
            </a:r>
            <a:r>
              <a:rPr dirty="0" spc="-10"/>
              <a:t>Strategy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66762" y="1414525"/>
            <a:ext cx="3619500" cy="581025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140335" rIns="0" bIns="0" rtlCol="0" vert="horz">
            <a:spAutoFit/>
          </a:bodyPr>
          <a:lstStyle/>
          <a:p>
            <a:pPr marL="86995">
              <a:lnSpc>
                <a:spcPct val="100000"/>
              </a:lnSpc>
              <a:spcBef>
                <a:spcPts val="1105"/>
              </a:spcBef>
            </a:pPr>
            <a:r>
              <a:rPr dirty="0" sz="2000" spc="-30">
                <a:solidFill>
                  <a:srgbClr val="316CE4"/>
                </a:solidFill>
                <a:latin typeface="Tahoma"/>
                <a:cs typeface="Tahoma"/>
              </a:rPr>
              <a:t>Deployment</a:t>
            </a:r>
            <a:r>
              <a:rPr dirty="0" sz="2000" spc="-18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Configuration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41375" y="2008187"/>
            <a:ext cx="2336165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Image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version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Number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replicas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Other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parameters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779776" y="3684638"/>
            <a:ext cx="5746750" cy="2517775"/>
            <a:chOff x="2779776" y="3684638"/>
            <a:chExt cx="5746750" cy="2517775"/>
          </a:xfrm>
        </p:grpSpPr>
        <p:sp>
          <p:nvSpPr>
            <p:cNvPr id="6" name="object 6" descr=""/>
            <p:cNvSpPr/>
            <p:nvPr/>
          </p:nvSpPr>
          <p:spPr>
            <a:xfrm>
              <a:off x="2786126" y="4491100"/>
              <a:ext cx="5734050" cy="1704975"/>
            </a:xfrm>
            <a:custGeom>
              <a:avLst/>
              <a:gdLst/>
              <a:ahLst/>
              <a:cxnLst/>
              <a:rect l="l" t="t" r="r" b="b"/>
              <a:pathLst>
                <a:path w="5734050" h="1704975">
                  <a:moveTo>
                    <a:pt x="0" y="111632"/>
                  </a:moveTo>
                  <a:lnTo>
                    <a:pt x="8762" y="68151"/>
                  </a:lnTo>
                  <a:lnTo>
                    <a:pt x="32670" y="32670"/>
                  </a:lnTo>
                  <a:lnTo>
                    <a:pt x="68151" y="8763"/>
                  </a:lnTo>
                  <a:lnTo>
                    <a:pt x="111632" y="0"/>
                  </a:lnTo>
                  <a:lnTo>
                    <a:pt x="5622290" y="0"/>
                  </a:lnTo>
                  <a:lnTo>
                    <a:pt x="5665791" y="8762"/>
                  </a:lnTo>
                  <a:lnTo>
                    <a:pt x="5701315" y="32670"/>
                  </a:lnTo>
                  <a:lnTo>
                    <a:pt x="5725267" y="68151"/>
                  </a:lnTo>
                  <a:lnTo>
                    <a:pt x="5734050" y="111632"/>
                  </a:lnTo>
                  <a:lnTo>
                    <a:pt x="5734050" y="1593265"/>
                  </a:lnTo>
                  <a:lnTo>
                    <a:pt x="5725267" y="1636722"/>
                  </a:lnTo>
                  <a:lnTo>
                    <a:pt x="5701315" y="1672210"/>
                  </a:lnTo>
                  <a:lnTo>
                    <a:pt x="5665791" y="1696137"/>
                  </a:lnTo>
                  <a:lnTo>
                    <a:pt x="5622290" y="1704911"/>
                  </a:lnTo>
                  <a:lnTo>
                    <a:pt x="111632" y="1704911"/>
                  </a:lnTo>
                  <a:lnTo>
                    <a:pt x="68151" y="1696137"/>
                  </a:lnTo>
                  <a:lnTo>
                    <a:pt x="32670" y="1672210"/>
                  </a:lnTo>
                  <a:lnTo>
                    <a:pt x="8763" y="1636722"/>
                  </a:lnTo>
                  <a:lnTo>
                    <a:pt x="0" y="1593265"/>
                  </a:lnTo>
                  <a:lnTo>
                    <a:pt x="0" y="111632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8337" y="5065763"/>
              <a:ext cx="705222" cy="68887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4262" y="5065763"/>
              <a:ext cx="705222" cy="68887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0187" y="5065763"/>
              <a:ext cx="705222" cy="68887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4262" y="3684638"/>
              <a:ext cx="705222" cy="688872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3929126" y="4395723"/>
              <a:ext cx="3448685" cy="664845"/>
            </a:xfrm>
            <a:custGeom>
              <a:avLst/>
              <a:gdLst/>
              <a:ahLst/>
              <a:cxnLst/>
              <a:rect l="l" t="t" r="r" b="b"/>
              <a:pathLst>
                <a:path w="3448684" h="664845">
                  <a:moveTo>
                    <a:pt x="3448558" y="588391"/>
                  </a:moveTo>
                  <a:lnTo>
                    <a:pt x="3413760" y="588391"/>
                  </a:lnTo>
                  <a:lnTo>
                    <a:pt x="3413760" y="335534"/>
                  </a:lnTo>
                  <a:lnTo>
                    <a:pt x="3413760" y="329184"/>
                  </a:lnTo>
                  <a:lnTo>
                    <a:pt x="1727835" y="329184"/>
                  </a:lnTo>
                  <a:lnTo>
                    <a:pt x="1727835" y="0"/>
                  </a:lnTo>
                  <a:lnTo>
                    <a:pt x="1727073" y="0"/>
                  </a:lnTo>
                  <a:lnTo>
                    <a:pt x="1721485" y="0"/>
                  </a:lnTo>
                  <a:lnTo>
                    <a:pt x="1720723" y="0"/>
                  </a:lnTo>
                  <a:lnTo>
                    <a:pt x="1720723" y="127"/>
                  </a:lnTo>
                  <a:lnTo>
                    <a:pt x="1720723" y="329184"/>
                  </a:lnTo>
                  <a:lnTo>
                    <a:pt x="34925" y="329184"/>
                  </a:lnTo>
                  <a:lnTo>
                    <a:pt x="34925" y="588391"/>
                  </a:lnTo>
                  <a:lnTo>
                    <a:pt x="0" y="588391"/>
                  </a:lnTo>
                  <a:lnTo>
                    <a:pt x="38100" y="664591"/>
                  </a:lnTo>
                  <a:lnTo>
                    <a:pt x="69850" y="601091"/>
                  </a:lnTo>
                  <a:lnTo>
                    <a:pt x="76200" y="588391"/>
                  </a:lnTo>
                  <a:lnTo>
                    <a:pt x="41275" y="588391"/>
                  </a:lnTo>
                  <a:lnTo>
                    <a:pt x="41275" y="335534"/>
                  </a:lnTo>
                  <a:lnTo>
                    <a:pt x="1720723" y="335534"/>
                  </a:lnTo>
                  <a:lnTo>
                    <a:pt x="1720837" y="588391"/>
                  </a:lnTo>
                  <a:lnTo>
                    <a:pt x="1685925" y="588391"/>
                  </a:lnTo>
                  <a:lnTo>
                    <a:pt x="1724025" y="664591"/>
                  </a:lnTo>
                  <a:lnTo>
                    <a:pt x="1755775" y="601091"/>
                  </a:lnTo>
                  <a:lnTo>
                    <a:pt x="1762125" y="588391"/>
                  </a:lnTo>
                  <a:lnTo>
                    <a:pt x="1727187" y="588391"/>
                  </a:lnTo>
                  <a:lnTo>
                    <a:pt x="1727136" y="335534"/>
                  </a:lnTo>
                  <a:lnTo>
                    <a:pt x="1727835" y="335534"/>
                  </a:lnTo>
                  <a:lnTo>
                    <a:pt x="3407410" y="335534"/>
                  </a:lnTo>
                  <a:lnTo>
                    <a:pt x="3407410" y="588391"/>
                  </a:lnTo>
                  <a:lnTo>
                    <a:pt x="3372358" y="588391"/>
                  </a:lnTo>
                  <a:lnTo>
                    <a:pt x="3410458" y="664591"/>
                  </a:lnTo>
                  <a:lnTo>
                    <a:pt x="3442208" y="601091"/>
                  </a:lnTo>
                  <a:lnTo>
                    <a:pt x="3448558" y="588391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5388609" y="5873432"/>
            <a:ext cx="5168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316CE4"/>
                </a:solidFill>
                <a:latin typeface="Tahoma"/>
                <a:cs typeface="Tahoma"/>
              </a:rPr>
              <a:t>Pods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5098415" y="3339528"/>
            <a:ext cx="11010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ReplicaSet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971280" y="4458906"/>
            <a:ext cx="152590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Imperative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Declarative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30"/>
              </a:spcBef>
            </a:pPr>
            <a:r>
              <a:rPr dirty="0"/>
              <a:t>Rolling</a:t>
            </a:r>
            <a:r>
              <a:rPr dirty="0" spc="-345"/>
              <a:t> </a:t>
            </a:r>
            <a:r>
              <a:rPr dirty="0"/>
              <a:t>Update</a:t>
            </a:r>
            <a:r>
              <a:rPr dirty="0" spc="-335"/>
              <a:t> </a:t>
            </a:r>
            <a:r>
              <a:rPr dirty="0" spc="-10"/>
              <a:t>Strategy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760412" y="2684513"/>
            <a:ext cx="4975860" cy="2517775"/>
            <a:chOff x="760412" y="2684513"/>
            <a:chExt cx="4975860" cy="2517775"/>
          </a:xfrm>
        </p:grpSpPr>
        <p:sp>
          <p:nvSpPr>
            <p:cNvPr id="4" name="object 4" descr=""/>
            <p:cNvSpPr/>
            <p:nvPr/>
          </p:nvSpPr>
          <p:spPr>
            <a:xfrm>
              <a:off x="766762" y="3490975"/>
              <a:ext cx="4963160" cy="1704975"/>
            </a:xfrm>
            <a:custGeom>
              <a:avLst/>
              <a:gdLst/>
              <a:ahLst/>
              <a:cxnLst/>
              <a:rect l="l" t="t" r="r" b="b"/>
              <a:pathLst>
                <a:path w="4963160" h="1704975">
                  <a:moveTo>
                    <a:pt x="0" y="111633"/>
                  </a:moveTo>
                  <a:lnTo>
                    <a:pt x="8773" y="68151"/>
                  </a:lnTo>
                  <a:lnTo>
                    <a:pt x="32700" y="32670"/>
                  </a:lnTo>
                  <a:lnTo>
                    <a:pt x="68188" y="8763"/>
                  </a:lnTo>
                  <a:lnTo>
                    <a:pt x="111645" y="0"/>
                  </a:lnTo>
                  <a:lnTo>
                    <a:pt x="4850828" y="0"/>
                  </a:lnTo>
                  <a:lnTo>
                    <a:pt x="4894329" y="8762"/>
                  </a:lnTo>
                  <a:lnTo>
                    <a:pt x="4929854" y="32670"/>
                  </a:lnTo>
                  <a:lnTo>
                    <a:pt x="4953805" y="68151"/>
                  </a:lnTo>
                  <a:lnTo>
                    <a:pt x="4962588" y="111633"/>
                  </a:lnTo>
                  <a:lnTo>
                    <a:pt x="4962588" y="1593215"/>
                  </a:lnTo>
                  <a:lnTo>
                    <a:pt x="4953805" y="1636696"/>
                  </a:lnTo>
                  <a:lnTo>
                    <a:pt x="4929854" y="1672177"/>
                  </a:lnTo>
                  <a:lnTo>
                    <a:pt x="4894329" y="1696084"/>
                  </a:lnTo>
                  <a:lnTo>
                    <a:pt x="4850828" y="1704848"/>
                  </a:lnTo>
                  <a:lnTo>
                    <a:pt x="111645" y="1704848"/>
                  </a:lnTo>
                  <a:lnTo>
                    <a:pt x="68188" y="1696085"/>
                  </a:lnTo>
                  <a:lnTo>
                    <a:pt x="32700" y="1672177"/>
                  </a:lnTo>
                  <a:lnTo>
                    <a:pt x="8773" y="1636696"/>
                  </a:lnTo>
                  <a:lnTo>
                    <a:pt x="0" y="1593215"/>
                  </a:lnTo>
                  <a:lnTo>
                    <a:pt x="0" y="111633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0887" y="4074933"/>
              <a:ext cx="705222" cy="6798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36812" y="4074933"/>
              <a:ext cx="705222" cy="6798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737" y="4074933"/>
              <a:ext cx="705222" cy="67980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6812" y="2684513"/>
              <a:ext cx="705222" cy="68887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471676" y="3405123"/>
              <a:ext cx="3448685" cy="664845"/>
            </a:xfrm>
            <a:custGeom>
              <a:avLst/>
              <a:gdLst/>
              <a:ahLst/>
              <a:cxnLst/>
              <a:rect l="l" t="t" r="r" b="b"/>
              <a:pathLst>
                <a:path w="3448685" h="664845">
                  <a:moveTo>
                    <a:pt x="3448558" y="588391"/>
                  </a:moveTo>
                  <a:lnTo>
                    <a:pt x="3413760" y="588391"/>
                  </a:lnTo>
                  <a:lnTo>
                    <a:pt x="3413760" y="335534"/>
                  </a:lnTo>
                  <a:lnTo>
                    <a:pt x="3413760" y="329184"/>
                  </a:lnTo>
                  <a:lnTo>
                    <a:pt x="1727708" y="329184"/>
                  </a:lnTo>
                  <a:lnTo>
                    <a:pt x="1727708" y="0"/>
                  </a:lnTo>
                  <a:lnTo>
                    <a:pt x="1727200" y="0"/>
                  </a:lnTo>
                  <a:lnTo>
                    <a:pt x="1721358" y="0"/>
                  </a:lnTo>
                  <a:lnTo>
                    <a:pt x="1720723" y="0"/>
                  </a:lnTo>
                  <a:lnTo>
                    <a:pt x="1720723" y="127"/>
                  </a:lnTo>
                  <a:lnTo>
                    <a:pt x="1720723" y="329184"/>
                  </a:lnTo>
                  <a:lnTo>
                    <a:pt x="34925" y="329184"/>
                  </a:lnTo>
                  <a:lnTo>
                    <a:pt x="34925" y="588391"/>
                  </a:lnTo>
                  <a:lnTo>
                    <a:pt x="0" y="588391"/>
                  </a:lnTo>
                  <a:lnTo>
                    <a:pt x="38100" y="664591"/>
                  </a:lnTo>
                  <a:lnTo>
                    <a:pt x="69850" y="601091"/>
                  </a:lnTo>
                  <a:lnTo>
                    <a:pt x="76200" y="588391"/>
                  </a:lnTo>
                  <a:lnTo>
                    <a:pt x="41275" y="588391"/>
                  </a:lnTo>
                  <a:lnTo>
                    <a:pt x="41275" y="335534"/>
                  </a:lnTo>
                  <a:lnTo>
                    <a:pt x="1720723" y="335534"/>
                  </a:lnTo>
                  <a:lnTo>
                    <a:pt x="1720837" y="588391"/>
                  </a:lnTo>
                  <a:lnTo>
                    <a:pt x="1685925" y="588391"/>
                  </a:lnTo>
                  <a:lnTo>
                    <a:pt x="1724025" y="664591"/>
                  </a:lnTo>
                  <a:lnTo>
                    <a:pt x="1755775" y="601091"/>
                  </a:lnTo>
                  <a:lnTo>
                    <a:pt x="1762125" y="588391"/>
                  </a:lnTo>
                  <a:lnTo>
                    <a:pt x="1727200" y="588391"/>
                  </a:lnTo>
                  <a:lnTo>
                    <a:pt x="1727200" y="335534"/>
                  </a:lnTo>
                  <a:lnTo>
                    <a:pt x="1727708" y="335534"/>
                  </a:lnTo>
                  <a:lnTo>
                    <a:pt x="3407410" y="335534"/>
                  </a:lnTo>
                  <a:lnTo>
                    <a:pt x="3407410" y="588391"/>
                  </a:lnTo>
                  <a:lnTo>
                    <a:pt x="3372358" y="588391"/>
                  </a:lnTo>
                  <a:lnTo>
                    <a:pt x="3410458" y="664591"/>
                  </a:lnTo>
                  <a:lnTo>
                    <a:pt x="3442208" y="601091"/>
                  </a:lnTo>
                  <a:lnTo>
                    <a:pt x="3448558" y="588391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2925445" y="4874577"/>
            <a:ext cx="5168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316CE4"/>
                </a:solidFill>
                <a:latin typeface="Tahoma"/>
                <a:cs typeface="Tahoma"/>
              </a:rPr>
              <a:t>Pods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51735" y="2335847"/>
            <a:ext cx="14732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>
                <a:solidFill>
                  <a:srgbClr val="316CE4"/>
                </a:solidFill>
                <a:latin typeface="Tahoma"/>
                <a:cs typeface="Tahoma"/>
              </a:rPr>
              <a:t>Old</a:t>
            </a:r>
            <a:r>
              <a:rPr dirty="0" sz="1800" spc="-18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ReplicaSet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465951" y="2684513"/>
            <a:ext cx="4975225" cy="2517775"/>
            <a:chOff x="6465951" y="2684513"/>
            <a:chExt cx="4975225" cy="2517775"/>
          </a:xfrm>
        </p:grpSpPr>
        <p:sp>
          <p:nvSpPr>
            <p:cNvPr id="13" name="object 13" descr=""/>
            <p:cNvSpPr/>
            <p:nvPr/>
          </p:nvSpPr>
          <p:spPr>
            <a:xfrm>
              <a:off x="6472301" y="3490975"/>
              <a:ext cx="4962525" cy="1704975"/>
            </a:xfrm>
            <a:custGeom>
              <a:avLst/>
              <a:gdLst/>
              <a:ahLst/>
              <a:cxnLst/>
              <a:rect l="l" t="t" r="r" b="b"/>
              <a:pathLst>
                <a:path w="4962525" h="1704975">
                  <a:moveTo>
                    <a:pt x="0" y="111633"/>
                  </a:moveTo>
                  <a:lnTo>
                    <a:pt x="8762" y="68151"/>
                  </a:lnTo>
                  <a:lnTo>
                    <a:pt x="32670" y="32670"/>
                  </a:lnTo>
                  <a:lnTo>
                    <a:pt x="68151" y="8763"/>
                  </a:lnTo>
                  <a:lnTo>
                    <a:pt x="111632" y="0"/>
                  </a:lnTo>
                  <a:lnTo>
                    <a:pt x="4850765" y="0"/>
                  </a:lnTo>
                  <a:lnTo>
                    <a:pt x="4894266" y="8762"/>
                  </a:lnTo>
                  <a:lnTo>
                    <a:pt x="4929790" y="32670"/>
                  </a:lnTo>
                  <a:lnTo>
                    <a:pt x="4953742" y="68151"/>
                  </a:lnTo>
                  <a:lnTo>
                    <a:pt x="4962525" y="111633"/>
                  </a:lnTo>
                  <a:lnTo>
                    <a:pt x="4962525" y="1593215"/>
                  </a:lnTo>
                  <a:lnTo>
                    <a:pt x="4953742" y="1636696"/>
                  </a:lnTo>
                  <a:lnTo>
                    <a:pt x="4929790" y="1672177"/>
                  </a:lnTo>
                  <a:lnTo>
                    <a:pt x="4894266" y="1696084"/>
                  </a:lnTo>
                  <a:lnTo>
                    <a:pt x="4850765" y="1704848"/>
                  </a:lnTo>
                  <a:lnTo>
                    <a:pt x="111632" y="1704848"/>
                  </a:lnTo>
                  <a:lnTo>
                    <a:pt x="68151" y="1696085"/>
                  </a:lnTo>
                  <a:lnTo>
                    <a:pt x="32670" y="1672177"/>
                  </a:lnTo>
                  <a:lnTo>
                    <a:pt x="8762" y="1636696"/>
                  </a:lnTo>
                  <a:lnTo>
                    <a:pt x="0" y="1593215"/>
                  </a:lnTo>
                  <a:lnTo>
                    <a:pt x="0" y="111633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6362" y="4074933"/>
              <a:ext cx="705222" cy="67980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2287" y="4074933"/>
              <a:ext cx="705222" cy="67980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8212" y="4074933"/>
              <a:ext cx="705222" cy="67980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2287" y="2684513"/>
              <a:ext cx="705222" cy="688872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7167626" y="3386073"/>
              <a:ext cx="3448685" cy="664845"/>
            </a:xfrm>
            <a:custGeom>
              <a:avLst/>
              <a:gdLst/>
              <a:ahLst/>
              <a:cxnLst/>
              <a:rect l="l" t="t" r="r" b="b"/>
              <a:pathLst>
                <a:path w="3448684" h="664845">
                  <a:moveTo>
                    <a:pt x="3448558" y="588391"/>
                  </a:moveTo>
                  <a:lnTo>
                    <a:pt x="3413633" y="588391"/>
                  </a:lnTo>
                  <a:lnTo>
                    <a:pt x="3413633" y="335534"/>
                  </a:lnTo>
                  <a:lnTo>
                    <a:pt x="3413633" y="329184"/>
                  </a:lnTo>
                  <a:lnTo>
                    <a:pt x="1727835" y="329184"/>
                  </a:lnTo>
                  <a:lnTo>
                    <a:pt x="1727835" y="0"/>
                  </a:lnTo>
                  <a:lnTo>
                    <a:pt x="1727073" y="0"/>
                  </a:lnTo>
                  <a:lnTo>
                    <a:pt x="1721485" y="0"/>
                  </a:lnTo>
                  <a:lnTo>
                    <a:pt x="1720723" y="0"/>
                  </a:lnTo>
                  <a:lnTo>
                    <a:pt x="1720723" y="127"/>
                  </a:lnTo>
                  <a:lnTo>
                    <a:pt x="1720723" y="329184"/>
                  </a:lnTo>
                  <a:lnTo>
                    <a:pt x="34925" y="329184"/>
                  </a:lnTo>
                  <a:lnTo>
                    <a:pt x="34925" y="588391"/>
                  </a:lnTo>
                  <a:lnTo>
                    <a:pt x="0" y="588391"/>
                  </a:lnTo>
                  <a:lnTo>
                    <a:pt x="38100" y="664591"/>
                  </a:lnTo>
                  <a:lnTo>
                    <a:pt x="69850" y="601091"/>
                  </a:lnTo>
                  <a:lnTo>
                    <a:pt x="76200" y="588391"/>
                  </a:lnTo>
                  <a:lnTo>
                    <a:pt x="41275" y="588391"/>
                  </a:lnTo>
                  <a:lnTo>
                    <a:pt x="41275" y="335534"/>
                  </a:lnTo>
                  <a:lnTo>
                    <a:pt x="1720723" y="335534"/>
                  </a:lnTo>
                  <a:lnTo>
                    <a:pt x="1720723" y="588391"/>
                  </a:lnTo>
                  <a:lnTo>
                    <a:pt x="1685798" y="588391"/>
                  </a:lnTo>
                  <a:lnTo>
                    <a:pt x="1723898" y="664591"/>
                  </a:lnTo>
                  <a:lnTo>
                    <a:pt x="1755648" y="601091"/>
                  </a:lnTo>
                  <a:lnTo>
                    <a:pt x="1761998" y="588391"/>
                  </a:lnTo>
                  <a:lnTo>
                    <a:pt x="1727073" y="588391"/>
                  </a:lnTo>
                  <a:lnTo>
                    <a:pt x="1727073" y="335534"/>
                  </a:lnTo>
                  <a:lnTo>
                    <a:pt x="1727835" y="335534"/>
                  </a:lnTo>
                  <a:lnTo>
                    <a:pt x="3407283" y="335534"/>
                  </a:lnTo>
                  <a:lnTo>
                    <a:pt x="3407283" y="588391"/>
                  </a:lnTo>
                  <a:lnTo>
                    <a:pt x="3372358" y="588391"/>
                  </a:lnTo>
                  <a:lnTo>
                    <a:pt x="3410458" y="664591"/>
                  </a:lnTo>
                  <a:lnTo>
                    <a:pt x="3442208" y="601091"/>
                  </a:lnTo>
                  <a:lnTo>
                    <a:pt x="3448558" y="588391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8634476" y="4874577"/>
            <a:ext cx="518159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316CE4"/>
                </a:solidFill>
                <a:latin typeface="Tahoma"/>
                <a:cs typeface="Tahoma"/>
              </a:rPr>
              <a:t>Pods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100694" y="2335847"/>
            <a:ext cx="15849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New</a:t>
            </a:r>
            <a:r>
              <a:rPr dirty="0" sz="1800" spc="-21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ReplicaSet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619745" y="5303583"/>
            <a:ext cx="2377440" cy="765175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55" b="1">
                <a:solidFill>
                  <a:srgbClr val="316CE4"/>
                </a:solidFill>
                <a:latin typeface="Tahoma"/>
                <a:cs typeface="Tahoma"/>
              </a:rPr>
              <a:t>maxSurge</a:t>
            </a:r>
            <a:r>
              <a:rPr dirty="0" sz="2000" spc="-140" b="1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80" b="1">
                <a:solidFill>
                  <a:srgbClr val="316CE4"/>
                </a:solidFill>
                <a:latin typeface="Tahoma"/>
                <a:cs typeface="Tahoma"/>
              </a:rPr>
              <a:t>setting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1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25" b="1">
                <a:solidFill>
                  <a:srgbClr val="316CE4"/>
                </a:solidFill>
                <a:latin typeface="Tahoma"/>
                <a:cs typeface="Tahoma"/>
              </a:rPr>
              <a:t>Health</a:t>
            </a:r>
            <a:r>
              <a:rPr dirty="0" sz="2000" spc="15" b="1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 b="1">
                <a:solidFill>
                  <a:srgbClr val="316CE4"/>
                </a:solidFill>
                <a:latin typeface="Tahoma"/>
                <a:cs typeface="Tahoma"/>
              </a:rPr>
              <a:t>checks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5695626" y="1320166"/>
            <a:ext cx="5551170" cy="1807845"/>
            <a:chOff x="5695626" y="1320166"/>
            <a:chExt cx="5551170" cy="1807845"/>
          </a:xfrm>
        </p:grpSpPr>
        <p:sp>
          <p:nvSpPr>
            <p:cNvPr id="23" name="object 23" descr=""/>
            <p:cNvSpPr/>
            <p:nvPr/>
          </p:nvSpPr>
          <p:spPr>
            <a:xfrm>
              <a:off x="10375627" y="2516104"/>
              <a:ext cx="871219" cy="612140"/>
            </a:xfrm>
            <a:custGeom>
              <a:avLst/>
              <a:gdLst/>
              <a:ahLst/>
              <a:cxnLst/>
              <a:rect l="l" t="t" r="r" b="b"/>
              <a:pathLst>
                <a:path w="871220" h="612139">
                  <a:moveTo>
                    <a:pt x="794568" y="0"/>
                  </a:moveTo>
                  <a:lnTo>
                    <a:pt x="311985" y="456169"/>
                  </a:lnTo>
                  <a:lnTo>
                    <a:pt x="80116" y="218659"/>
                  </a:lnTo>
                  <a:lnTo>
                    <a:pt x="0" y="295001"/>
                  </a:lnTo>
                  <a:lnTo>
                    <a:pt x="308215" y="611681"/>
                  </a:lnTo>
                  <a:lnTo>
                    <a:pt x="389274" y="536281"/>
                  </a:lnTo>
                  <a:lnTo>
                    <a:pt x="870915" y="79169"/>
                  </a:lnTo>
                  <a:lnTo>
                    <a:pt x="794568" y="0"/>
                  </a:lnTo>
                  <a:close/>
                </a:path>
              </a:pathLst>
            </a:custGeom>
            <a:solidFill>
              <a:srgbClr val="00C9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0458" y="1320166"/>
              <a:ext cx="179083" cy="179074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2880" y="1320166"/>
              <a:ext cx="179083" cy="179074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5926553" y="1649098"/>
              <a:ext cx="339725" cy="170180"/>
            </a:xfrm>
            <a:custGeom>
              <a:avLst/>
              <a:gdLst/>
              <a:ahLst/>
              <a:cxnLst/>
              <a:rect l="l" t="t" r="r" b="b"/>
              <a:pathLst>
                <a:path w="339725" h="170180">
                  <a:moveTo>
                    <a:pt x="169658" y="0"/>
                  </a:moveTo>
                  <a:lnTo>
                    <a:pt x="117170" y="6361"/>
                  </a:lnTo>
                  <a:lnTo>
                    <a:pt x="77671" y="18290"/>
                  </a:lnTo>
                  <a:lnTo>
                    <a:pt x="36022" y="38612"/>
                  </a:lnTo>
                  <a:lnTo>
                    <a:pt x="4241" y="66446"/>
                  </a:lnTo>
                  <a:lnTo>
                    <a:pt x="0" y="84824"/>
                  </a:lnTo>
                  <a:lnTo>
                    <a:pt x="0" y="169649"/>
                  </a:lnTo>
                  <a:lnTo>
                    <a:pt x="339316" y="169649"/>
                  </a:lnTo>
                  <a:lnTo>
                    <a:pt x="339316" y="84824"/>
                  </a:lnTo>
                  <a:lnTo>
                    <a:pt x="304089" y="37817"/>
                  </a:lnTo>
                  <a:lnTo>
                    <a:pt x="261910" y="18025"/>
                  </a:lnTo>
                  <a:lnTo>
                    <a:pt x="223206" y="7157"/>
                  </a:lnTo>
                  <a:lnTo>
                    <a:pt x="169658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926553" y="1649098"/>
              <a:ext cx="339725" cy="170180"/>
            </a:xfrm>
            <a:custGeom>
              <a:avLst/>
              <a:gdLst/>
              <a:ahLst/>
              <a:cxnLst/>
              <a:rect l="l" t="t" r="r" b="b"/>
              <a:pathLst>
                <a:path w="339725" h="170180">
                  <a:moveTo>
                    <a:pt x="339316" y="169649"/>
                  </a:moveTo>
                  <a:lnTo>
                    <a:pt x="339316" y="84824"/>
                  </a:lnTo>
                  <a:lnTo>
                    <a:pt x="304089" y="37817"/>
                  </a:lnTo>
                  <a:lnTo>
                    <a:pt x="261910" y="18025"/>
                  </a:lnTo>
                  <a:lnTo>
                    <a:pt x="223206" y="7157"/>
                  </a:lnTo>
                  <a:lnTo>
                    <a:pt x="169658" y="0"/>
                  </a:lnTo>
                  <a:lnTo>
                    <a:pt x="152397" y="706"/>
                  </a:lnTo>
                  <a:lnTo>
                    <a:pt x="99909" y="11309"/>
                  </a:lnTo>
                  <a:lnTo>
                    <a:pt x="56317" y="27568"/>
                  </a:lnTo>
                  <a:lnTo>
                    <a:pt x="16965" y="50894"/>
                  </a:lnTo>
                  <a:lnTo>
                    <a:pt x="0" y="84824"/>
                  </a:lnTo>
                  <a:lnTo>
                    <a:pt x="0" y="169649"/>
                  </a:lnTo>
                  <a:lnTo>
                    <a:pt x="339316" y="169649"/>
                  </a:lnTo>
                  <a:close/>
                </a:path>
              </a:pathLst>
            </a:custGeom>
            <a:ln w="942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06669" y="1452116"/>
              <a:ext cx="179083" cy="179074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6184810" y="1517148"/>
              <a:ext cx="307340" cy="170180"/>
            </a:xfrm>
            <a:custGeom>
              <a:avLst/>
              <a:gdLst/>
              <a:ahLst/>
              <a:cxnLst/>
              <a:rect l="l" t="t" r="r" b="b"/>
              <a:pathLst>
                <a:path w="307339" h="170180">
                  <a:moveTo>
                    <a:pt x="137611" y="0"/>
                  </a:moveTo>
                  <a:lnTo>
                    <a:pt x="85123" y="6361"/>
                  </a:lnTo>
                  <a:lnTo>
                    <a:pt x="42414" y="20587"/>
                  </a:lnTo>
                  <a:lnTo>
                    <a:pt x="33931" y="24504"/>
                  </a:lnTo>
                  <a:lnTo>
                    <a:pt x="33931" y="26389"/>
                  </a:lnTo>
                  <a:lnTo>
                    <a:pt x="31545" y="49952"/>
                  </a:lnTo>
                  <a:lnTo>
                    <a:pt x="24741" y="72101"/>
                  </a:lnTo>
                  <a:lnTo>
                    <a:pt x="14049" y="92129"/>
                  </a:lnTo>
                  <a:lnTo>
                    <a:pt x="0" y="109329"/>
                  </a:lnTo>
                  <a:lnTo>
                    <a:pt x="25478" y="118489"/>
                  </a:lnTo>
                  <a:lnTo>
                    <a:pt x="48305" y="128886"/>
                  </a:lnTo>
                  <a:lnTo>
                    <a:pt x="68658" y="140343"/>
                  </a:lnTo>
                  <a:lnTo>
                    <a:pt x="86714" y="152684"/>
                  </a:lnTo>
                  <a:lnTo>
                    <a:pt x="92369" y="158339"/>
                  </a:lnTo>
                  <a:lnTo>
                    <a:pt x="98024" y="162109"/>
                  </a:lnTo>
                  <a:lnTo>
                    <a:pt x="101795" y="169649"/>
                  </a:lnTo>
                  <a:lnTo>
                    <a:pt x="307270" y="169649"/>
                  </a:lnTo>
                  <a:lnTo>
                    <a:pt x="307270" y="84824"/>
                  </a:lnTo>
                  <a:lnTo>
                    <a:pt x="272042" y="37817"/>
                  </a:lnTo>
                  <a:lnTo>
                    <a:pt x="229863" y="18025"/>
                  </a:lnTo>
                  <a:lnTo>
                    <a:pt x="191160" y="7157"/>
                  </a:lnTo>
                  <a:lnTo>
                    <a:pt x="155932" y="971"/>
                  </a:lnTo>
                  <a:lnTo>
                    <a:pt x="137611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184810" y="1517148"/>
              <a:ext cx="307340" cy="170180"/>
            </a:xfrm>
            <a:custGeom>
              <a:avLst/>
              <a:gdLst/>
              <a:ahLst/>
              <a:cxnLst/>
              <a:rect l="l" t="t" r="r" b="b"/>
              <a:pathLst>
                <a:path w="307339" h="170180">
                  <a:moveTo>
                    <a:pt x="290304" y="50894"/>
                  </a:moveTo>
                  <a:lnTo>
                    <a:pt x="251659" y="26861"/>
                  </a:lnTo>
                  <a:lnTo>
                    <a:pt x="207360" y="11310"/>
                  </a:lnTo>
                  <a:lnTo>
                    <a:pt x="155932" y="971"/>
                  </a:lnTo>
                  <a:lnTo>
                    <a:pt x="137611" y="0"/>
                  </a:lnTo>
                  <a:lnTo>
                    <a:pt x="120351" y="706"/>
                  </a:lnTo>
                  <a:lnTo>
                    <a:pt x="67863" y="11309"/>
                  </a:lnTo>
                  <a:lnTo>
                    <a:pt x="33931" y="24504"/>
                  </a:lnTo>
                  <a:lnTo>
                    <a:pt x="33931" y="26389"/>
                  </a:lnTo>
                  <a:lnTo>
                    <a:pt x="31545" y="49952"/>
                  </a:lnTo>
                  <a:lnTo>
                    <a:pt x="24741" y="72101"/>
                  </a:lnTo>
                  <a:lnTo>
                    <a:pt x="14049" y="92129"/>
                  </a:lnTo>
                  <a:lnTo>
                    <a:pt x="0" y="109329"/>
                  </a:lnTo>
                  <a:lnTo>
                    <a:pt x="25478" y="118489"/>
                  </a:lnTo>
                  <a:lnTo>
                    <a:pt x="48305" y="128886"/>
                  </a:lnTo>
                  <a:lnTo>
                    <a:pt x="68658" y="140343"/>
                  </a:lnTo>
                  <a:lnTo>
                    <a:pt x="86714" y="152684"/>
                  </a:lnTo>
                  <a:lnTo>
                    <a:pt x="92369" y="158339"/>
                  </a:lnTo>
                  <a:lnTo>
                    <a:pt x="98024" y="162109"/>
                  </a:lnTo>
                  <a:lnTo>
                    <a:pt x="101795" y="169649"/>
                  </a:lnTo>
                  <a:lnTo>
                    <a:pt x="307270" y="169649"/>
                  </a:lnTo>
                  <a:lnTo>
                    <a:pt x="307270" y="84824"/>
                  </a:lnTo>
                  <a:lnTo>
                    <a:pt x="306209" y="75017"/>
                  </a:lnTo>
                  <a:lnTo>
                    <a:pt x="303028" y="65739"/>
                  </a:lnTo>
                  <a:lnTo>
                    <a:pt x="297726" y="57521"/>
                  </a:lnTo>
                  <a:lnTo>
                    <a:pt x="290304" y="50894"/>
                  </a:lnTo>
                  <a:close/>
                </a:path>
              </a:pathLst>
            </a:custGeom>
            <a:ln w="942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700339" y="1517148"/>
              <a:ext cx="307340" cy="170180"/>
            </a:xfrm>
            <a:custGeom>
              <a:avLst/>
              <a:gdLst/>
              <a:ahLst/>
              <a:cxnLst/>
              <a:rect l="l" t="t" r="r" b="b"/>
              <a:pathLst>
                <a:path w="307339" h="170180">
                  <a:moveTo>
                    <a:pt x="169660" y="0"/>
                  </a:moveTo>
                  <a:lnTo>
                    <a:pt x="117172" y="6361"/>
                  </a:lnTo>
                  <a:lnTo>
                    <a:pt x="77673" y="19085"/>
                  </a:lnTo>
                  <a:lnTo>
                    <a:pt x="36023" y="38878"/>
                  </a:lnTo>
                  <a:lnTo>
                    <a:pt x="4241" y="65739"/>
                  </a:lnTo>
                  <a:lnTo>
                    <a:pt x="0" y="84824"/>
                  </a:lnTo>
                  <a:lnTo>
                    <a:pt x="0" y="169649"/>
                  </a:lnTo>
                  <a:lnTo>
                    <a:pt x="203592" y="169649"/>
                  </a:lnTo>
                  <a:lnTo>
                    <a:pt x="209247" y="162109"/>
                  </a:lnTo>
                  <a:lnTo>
                    <a:pt x="213018" y="158339"/>
                  </a:lnTo>
                  <a:lnTo>
                    <a:pt x="262501" y="127472"/>
                  </a:lnTo>
                  <a:lnTo>
                    <a:pt x="307272" y="109329"/>
                  </a:lnTo>
                  <a:lnTo>
                    <a:pt x="293222" y="91334"/>
                  </a:lnTo>
                  <a:lnTo>
                    <a:pt x="282530" y="71394"/>
                  </a:lnTo>
                  <a:lnTo>
                    <a:pt x="275726" y="49687"/>
                  </a:lnTo>
                  <a:lnTo>
                    <a:pt x="273340" y="26390"/>
                  </a:lnTo>
                  <a:lnTo>
                    <a:pt x="273340" y="22620"/>
                  </a:lnTo>
                  <a:lnTo>
                    <a:pt x="256375" y="16258"/>
                  </a:lnTo>
                  <a:lnTo>
                    <a:pt x="247892" y="13342"/>
                  </a:lnTo>
                  <a:lnTo>
                    <a:pt x="223209" y="7157"/>
                  </a:lnTo>
                  <a:lnTo>
                    <a:pt x="205948" y="3534"/>
                  </a:lnTo>
                  <a:lnTo>
                    <a:pt x="187981" y="971"/>
                  </a:lnTo>
                  <a:lnTo>
                    <a:pt x="169660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700339" y="1517148"/>
              <a:ext cx="307340" cy="170180"/>
            </a:xfrm>
            <a:custGeom>
              <a:avLst/>
              <a:gdLst/>
              <a:ahLst/>
              <a:cxnLst/>
              <a:rect l="l" t="t" r="r" b="b"/>
              <a:pathLst>
                <a:path w="307339" h="170180">
                  <a:moveTo>
                    <a:pt x="220558" y="152684"/>
                  </a:moveTo>
                  <a:lnTo>
                    <a:pt x="240999" y="139283"/>
                  </a:lnTo>
                  <a:lnTo>
                    <a:pt x="262501" y="127472"/>
                  </a:lnTo>
                  <a:lnTo>
                    <a:pt x="284710" y="117429"/>
                  </a:lnTo>
                  <a:lnTo>
                    <a:pt x="307272" y="109329"/>
                  </a:lnTo>
                  <a:lnTo>
                    <a:pt x="293222" y="91334"/>
                  </a:lnTo>
                  <a:lnTo>
                    <a:pt x="282530" y="71394"/>
                  </a:lnTo>
                  <a:lnTo>
                    <a:pt x="275726" y="49687"/>
                  </a:lnTo>
                  <a:lnTo>
                    <a:pt x="273340" y="26390"/>
                  </a:lnTo>
                  <a:lnTo>
                    <a:pt x="273340" y="24505"/>
                  </a:lnTo>
                  <a:lnTo>
                    <a:pt x="273340" y="22620"/>
                  </a:lnTo>
                  <a:lnTo>
                    <a:pt x="264858" y="19527"/>
                  </a:lnTo>
                  <a:lnTo>
                    <a:pt x="256375" y="16258"/>
                  </a:lnTo>
                  <a:lnTo>
                    <a:pt x="247892" y="13342"/>
                  </a:lnTo>
                  <a:lnTo>
                    <a:pt x="239409" y="11310"/>
                  </a:lnTo>
                  <a:lnTo>
                    <a:pt x="223209" y="7157"/>
                  </a:lnTo>
                  <a:lnTo>
                    <a:pt x="205948" y="3534"/>
                  </a:lnTo>
                  <a:lnTo>
                    <a:pt x="187981" y="971"/>
                  </a:lnTo>
                  <a:lnTo>
                    <a:pt x="169660" y="0"/>
                  </a:lnTo>
                  <a:lnTo>
                    <a:pt x="152400" y="706"/>
                  </a:lnTo>
                  <a:lnTo>
                    <a:pt x="99912" y="11309"/>
                  </a:lnTo>
                  <a:lnTo>
                    <a:pt x="56318" y="28274"/>
                  </a:lnTo>
                  <a:lnTo>
                    <a:pt x="16965" y="50894"/>
                  </a:lnTo>
                  <a:lnTo>
                    <a:pt x="0" y="84824"/>
                  </a:lnTo>
                  <a:lnTo>
                    <a:pt x="0" y="169649"/>
                  </a:lnTo>
                  <a:lnTo>
                    <a:pt x="203592" y="169649"/>
                  </a:lnTo>
                  <a:lnTo>
                    <a:pt x="209247" y="162109"/>
                  </a:lnTo>
                  <a:lnTo>
                    <a:pt x="213018" y="158339"/>
                  </a:lnTo>
                  <a:lnTo>
                    <a:pt x="220558" y="152684"/>
                  </a:lnTo>
                  <a:close/>
                </a:path>
              </a:pathLst>
            </a:custGeom>
            <a:ln w="942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1559813" y="5380037"/>
            <a:ext cx="301688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60" b="1">
                <a:solidFill>
                  <a:srgbClr val="316CE4"/>
                </a:solidFill>
                <a:latin typeface="Tahoma"/>
                <a:cs typeface="Tahoma"/>
              </a:rPr>
              <a:t>maxUnavailable</a:t>
            </a:r>
            <a:r>
              <a:rPr dirty="0" sz="2000" spc="-80" b="1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70" b="1">
                <a:solidFill>
                  <a:srgbClr val="316CE4"/>
                </a:solidFill>
                <a:latin typeface="Tahoma"/>
                <a:cs typeface="Tahoma"/>
              </a:rPr>
              <a:t>setting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3566820" y="1573275"/>
            <a:ext cx="2080260" cy="1555750"/>
          </a:xfrm>
          <a:custGeom>
            <a:avLst/>
            <a:gdLst/>
            <a:ahLst/>
            <a:cxnLst/>
            <a:rect l="l" t="t" r="r" b="b"/>
            <a:pathLst>
              <a:path w="2080260" h="1555750">
                <a:moveTo>
                  <a:pt x="74777" y="1479169"/>
                </a:moveTo>
                <a:lnTo>
                  <a:pt x="0" y="1520118"/>
                </a:lnTo>
                <a:lnTo>
                  <a:pt x="224" y="1520118"/>
                </a:lnTo>
                <a:lnTo>
                  <a:pt x="77698" y="1555241"/>
                </a:lnTo>
                <a:lnTo>
                  <a:pt x="76376" y="1520825"/>
                </a:lnTo>
                <a:lnTo>
                  <a:pt x="63728" y="1520825"/>
                </a:lnTo>
                <a:lnTo>
                  <a:pt x="63347" y="1514475"/>
                </a:lnTo>
                <a:lnTo>
                  <a:pt x="76105" y="1513755"/>
                </a:lnTo>
                <a:lnTo>
                  <a:pt x="74792" y="1479550"/>
                </a:lnTo>
                <a:lnTo>
                  <a:pt x="74777" y="1479169"/>
                </a:lnTo>
                <a:close/>
              </a:path>
              <a:path w="2080260" h="1555750">
                <a:moveTo>
                  <a:pt x="76105" y="1513755"/>
                </a:moveTo>
                <a:lnTo>
                  <a:pt x="63347" y="1514475"/>
                </a:lnTo>
                <a:lnTo>
                  <a:pt x="63614" y="1518920"/>
                </a:lnTo>
                <a:lnTo>
                  <a:pt x="63728" y="1520825"/>
                </a:lnTo>
                <a:lnTo>
                  <a:pt x="76349" y="1520118"/>
                </a:lnTo>
                <a:lnTo>
                  <a:pt x="76133" y="1514475"/>
                </a:lnTo>
                <a:lnTo>
                  <a:pt x="76105" y="1513755"/>
                </a:lnTo>
                <a:close/>
              </a:path>
              <a:path w="2080260" h="1555750">
                <a:moveTo>
                  <a:pt x="76349" y="1520118"/>
                </a:moveTo>
                <a:lnTo>
                  <a:pt x="63728" y="1520825"/>
                </a:lnTo>
                <a:lnTo>
                  <a:pt x="76376" y="1520825"/>
                </a:lnTo>
                <a:lnTo>
                  <a:pt x="76349" y="1520118"/>
                </a:lnTo>
                <a:close/>
              </a:path>
              <a:path w="2080260" h="1555750">
                <a:moveTo>
                  <a:pt x="2079726" y="0"/>
                </a:moveTo>
                <a:lnTo>
                  <a:pt x="2030831" y="1143"/>
                </a:lnTo>
                <a:lnTo>
                  <a:pt x="1982190" y="4318"/>
                </a:lnTo>
                <a:lnTo>
                  <a:pt x="1933549" y="9651"/>
                </a:lnTo>
                <a:lnTo>
                  <a:pt x="1885289" y="17018"/>
                </a:lnTo>
                <a:lnTo>
                  <a:pt x="1837410" y="26288"/>
                </a:lnTo>
                <a:lnTo>
                  <a:pt x="1790039" y="37591"/>
                </a:lnTo>
                <a:lnTo>
                  <a:pt x="1743176" y="50546"/>
                </a:lnTo>
                <a:lnTo>
                  <a:pt x="1696948" y="65277"/>
                </a:lnTo>
                <a:lnTo>
                  <a:pt x="1651609" y="81661"/>
                </a:lnTo>
                <a:lnTo>
                  <a:pt x="1607032" y="99695"/>
                </a:lnTo>
                <a:lnTo>
                  <a:pt x="1563471" y="119252"/>
                </a:lnTo>
                <a:lnTo>
                  <a:pt x="1520926" y="140335"/>
                </a:lnTo>
                <a:lnTo>
                  <a:pt x="1479524" y="162687"/>
                </a:lnTo>
                <a:lnTo>
                  <a:pt x="1439265" y="186436"/>
                </a:lnTo>
                <a:lnTo>
                  <a:pt x="1400530" y="211454"/>
                </a:lnTo>
                <a:lnTo>
                  <a:pt x="1363065" y="237616"/>
                </a:lnTo>
                <a:lnTo>
                  <a:pt x="1327251" y="264795"/>
                </a:lnTo>
                <a:lnTo>
                  <a:pt x="1292961" y="293243"/>
                </a:lnTo>
                <a:lnTo>
                  <a:pt x="1260322" y="322579"/>
                </a:lnTo>
                <a:lnTo>
                  <a:pt x="1229715" y="352806"/>
                </a:lnTo>
                <a:lnTo>
                  <a:pt x="1200886" y="383794"/>
                </a:lnTo>
                <a:lnTo>
                  <a:pt x="1173962" y="415671"/>
                </a:lnTo>
                <a:lnTo>
                  <a:pt x="1149324" y="448310"/>
                </a:lnTo>
                <a:lnTo>
                  <a:pt x="1126718" y="481457"/>
                </a:lnTo>
                <a:lnTo>
                  <a:pt x="1106398" y="515112"/>
                </a:lnTo>
                <a:lnTo>
                  <a:pt x="1088618" y="549401"/>
                </a:lnTo>
                <a:lnTo>
                  <a:pt x="1066520" y="601599"/>
                </a:lnTo>
                <a:lnTo>
                  <a:pt x="1050137" y="654558"/>
                </a:lnTo>
                <a:lnTo>
                  <a:pt x="1040231" y="707898"/>
                </a:lnTo>
                <a:lnTo>
                  <a:pt x="1036548" y="779399"/>
                </a:lnTo>
                <a:lnTo>
                  <a:pt x="1035405" y="797051"/>
                </a:lnTo>
                <a:lnTo>
                  <a:pt x="1027811" y="848938"/>
                </a:lnTo>
                <a:lnTo>
                  <a:pt x="1013688" y="902208"/>
                </a:lnTo>
                <a:lnTo>
                  <a:pt x="992903" y="955836"/>
                </a:lnTo>
                <a:lnTo>
                  <a:pt x="968095" y="1005077"/>
                </a:lnTo>
                <a:lnTo>
                  <a:pt x="948029" y="1038478"/>
                </a:lnTo>
                <a:lnTo>
                  <a:pt x="925550" y="1071499"/>
                </a:lnTo>
                <a:lnTo>
                  <a:pt x="900846" y="1104010"/>
                </a:lnTo>
                <a:lnTo>
                  <a:pt x="874496" y="1135379"/>
                </a:lnTo>
                <a:lnTo>
                  <a:pt x="845794" y="1166240"/>
                </a:lnTo>
                <a:lnTo>
                  <a:pt x="815187" y="1196213"/>
                </a:lnTo>
                <a:lnTo>
                  <a:pt x="782929" y="1225423"/>
                </a:lnTo>
                <a:lnTo>
                  <a:pt x="748893" y="1253489"/>
                </a:lnTo>
                <a:lnTo>
                  <a:pt x="713830" y="1280192"/>
                </a:lnTo>
                <a:lnTo>
                  <a:pt x="675995" y="1306702"/>
                </a:lnTo>
                <a:lnTo>
                  <a:pt x="637279" y="1331575"/>
                </a:lnTo>
                <a:lnTo>
                  <a:pt x="597382" y="1355089"/>
                </a:lnTo>
                <a:lnTo>
                  <a:pt x="556234" y="1377441"/>
                </a:lnTo>
                <a:lnTo>
                  <a:pt x="513816" y="1398397"/>
                </a:lnTo>
                <a:lnTo>
                  <a:pt x="470527" y="1417745"/>
                </a:lnTo>
                <a:lnTo>
                  <a:pt x="426070" y="1435724"/>
                </a:lnTo>
                <a:lnTo>
                  <a:pt x="380859" y="1452027"/>
                </a:lnTo>
                <a:lnTo>
                  <a:pt x="335000" y="1466596"/>
                </a:lnTo>
                <a:lnTo>
                  <a:pt x="288391" y="1479550"/>
                </a:lnTo>
                <a:lnTo>
                  <a:pt x="241155" y="1490718"/>
                </a:lnTo>
                <a:lnTo>
                  <a:pt x="193062" y="1500086"/>
                </a:lnTo>
                <a:lnTo>
                  <a:pt x="145419" y="1507347"/>
                </a:lnTo>
                <a:lnTo>
                  <a:pt x="97129" y="1512570"/>
                </a:lnTo>
                <a:lnTo>
                  <a:pt x="76105" y="1513755"/>
                </a:lnTo>
                <a:lnTo>
                  <a:pt x="76303" y="1518920"/>
                </a:lnTo>
                <a:lnTo>
                  <a:pt x="76349" y="1520118"/>
                </a:lnTo>
                <a:lnTo>
                  <a:pt x="97764" y="1518920"/>
                </a:lnTo>
                <a:lnTo>
                  <a:pt x="146405" y="1513586"/>
                </a:lnTo>
                <a:lnTo>
                  <a:pt x="194665" y="1506220"/>
                </a:lnTo>
                <a:lnTo>
                  <a:pt x="242544" y="1496822"/>
                </a:lnTo>
                <a:lnTo>
                  <a:pt x="289915" y="1485646"/>
                </a:lnTo>
                <a:lnTo>
                  <a:pt x="336905" y="1472691"/>
                </a:lnTo>
                <a:lnTo>
                  <a:pt x="383006" y="1457960"/>
                </a:lnTo>
                <a:lnTo>
                  <a:pt x="428472" y="1441577"/>
                </a:lnTo>
                <a:lnTo>
                  <a:pt x="473049" y="1423543"/>
                </a:lnTo>
                <a:lnTo>
                  <a:pt x="516610" y="1404112"/>
                </a:lnTo>
                <a:lnTo>
                  <a:pt x="559155" y="1383029"/>
                </a:lnTo>
                <a:lnTo>
                  <a:pt x="600557" y="1360677"/>
                </a:lnTo>
                <a:lnTo>
                  <a:pt x="640689" y="1336928"/>
                </a:lnTo>
                <a:lnTo>
                  <a:pt x="679551" y="1311910"/>
                </a:lnTo>
                <a:lnTo>
                  <a:pt x="717016" y="1285748"/>
                </a:lnTo>
                <a:lnTo>
                  <a:pt x="752830" y="1258443"/>
                </a:lnTo>
                <a:lnTo>
                  <a:pt x="787120" y="1230122"/>
                </a:lnTo>
                <a:lnTo>
                  <a:pt x="819632" y="1200785"/>
                </a:lnTo>
                <a:lnTo>
                  <a:pt x="850366" y="1170559"/>
                </a:lnTo>
                <a:lnTo>
                  <a:pt x="879195" y="1139571"/>
                </a:lnTo>
                <a:lnTo>
                  <a:pt x="905992" y="1107694"/>
                </a:lnTo>
                <a:lnTo>
                  <a:pt x="930757" y="1075054"/>
                </a:lnTo>
                <a:lnTo>
                  <a:pt x="953363" y="1041908"/>
                </a:lnTo>
                <a:lnTo>
                  <a:pt x="973683" y="1008126"/>
                </a:lnTo>
                <a:lnTo>
                  <a:pt x="991463" y="973963"/>
                </a:lnTo>
                <a:lnTo>
                  <a:pt x="1013561" y="921765"/>
                </a:lnTo>
                <a:lnTo>
                  <a:pt x="1029944" y="868807"/>
                </a:lnTo>
                <a:lnTo>
                  <a:pt x="1039850" y="815466"/>
                </a:lnTo>
                <a:lnTo>
                  <a:pt x="1043279" y="761746"/>
                </a:lnTo>
                <a:lnTo>
                  <a:pt x="1043531" y="744129"/>
                </a:lnTo>
                <a:lnTo>
                  <a:pt x="1044676" y="726313"/>
                </a:lnTo>
                <a:lnTo>
                  <a:pt x="1052423" y="673608"/>
                </a:lnTo>
                <a:lnTo>
                  <a:pt x="1066393" y="621157"/>
                </a:lnTo>
                <a:lnTo>
                  <a:pt x="1086459" y="569213"/>
                </a:lnTo>
                <a:lnTo>
                  <a:pt x="1111986" y="518160"/>
                </a:lnTo>
                <a:lnTo>
                  <a:pt x="1132052" y="484886"/>
                </a:lnTo>
                <a:lnTo>
                  <a:pt x="1154807" y="451460"/>
                </a:lnTo>
                <a:lnTo>
                  <a:pt x="1178915" y="419608"/>
                </a:lnTo>
                <a:lnTo>
                  <a:pt x="1205585" y="387985"/>
                </a:lnTo>
                <a:lnTo>
                  <a:pt x="1234169" y="357250"/>
                </a:lnTo>
                <a:lnTo>
                  <a:pt x="1264767" y="327151"/>
                </a:lnTo>
                <a:lnTo>
                  <a:pt x="1296854" y="298210"/>
                </a:lnTo>
                <a:lnTo>
                  <a:pt x="1331188" y="269748"/>
                </a:lnTo>
                <a:lnTo>
                  <a:pt x="1366875" y="242697"/>
                </a:lnTo>
                <a:lnTo>
                  <a:pt x="1403249" y="217247"/>
                </a:lnTo>
                <a:lnTo>
                  <a:pt x="1442694" y="191770"/>
                </a:lnTo>
                <a:lnTo>
                  <a:pt x="1484202" y="167392"/>
                </a:lnTo>
                <a:lnTo>
                  <a:pt x="1523847" y="145923"/>
                </a:lnTo>
                <a:lnTo>
                  <a:pt x="1566138" y="124968"/>
                </a:lnTo>
                <a:lnTo>
                  <a:pt x="1609572" y="105537"/>
                </a:lnTo>
                <a:lnTo>
                  <a:pt x="1653895" y="87629"/>
                </a:lnTo>
                <a:lnTo>
                  <a:pt x="1699107" y="71247"/>
                </a:lnTo>
                <a:lnTo>
                  <a:pt x="1744954" y="56641"/>
                </a:lnTo>
                <a:lnTo>
                  <a:pt x="1791690" y="43687"/>
                </a:lnTo>
                <a:lnTo>
                  <a:pt x="1838807" y="32512"/>
                </a:lnTo>
                <a:lnTo>
                  <a:pt x="1886432" y="23240"/>
                </a:lnTo>
                <a:lnTo>
                  <a:pt x="1934438" y="16001"/>
                </a:lnTo>
                <a:lnTo>
                  <a:pt x="1982825" y="10668"/>
                </a:lnTo>
                <a:lnTo>
                  <a:pt x="2031212" y="7365"/>
                </a:lnTo>
                <a:lnTo>
                  <a:pt x="2079853" y="6223"/>
                </a:lnTo>
                <a:lnTo>
                  <a:pt x="2079726" y="0"/>
                </a:lnTo>
                <a:close/>
              </a:path>
              <a:path w="2080260" h="1555750">
                <a:moveTo>
                  <a:pt x="147690" y="1507011"/>
                </a:moveTo>
                <a:lnTo>
                  <a:pt x="144626" y="1507347"/>
                </a:lnTo>
                <a:lnTo>
                  <a:pt x="145419" y="1507347"/>
                </a:lnTo>
                <a:lnTo>
                  <a:pt x="147690" y="1507011"/>
                </a:lnTo>
                <a:close/>
              </a:path>
              <a:path w="2080260" h="1555750">
                <a:moveTo>
                  <a:pt x="243713" y="1490118"/>
                </a:moveTo>
                <a:lnTo>
                  <a:pt x="240668" y="1490718"/>
                </a:lnTo>
                <a:lnTo>
                  <a:pt x="241155" y="1490718"/>
                </a:lnTo>
                <a:lnTo>
                  <a:pt x="243713" y="1490118"/>
                </a:lnTo>
                <a:close/>
              </a:path>
              <a:path w="2080260" h="1555750">
                <a:moveTo>
                  <a:pt x="427888" y="1434994"/>
                </a:moveTo>
                <a:lnTo>
                  <a:pt x="425864" y="1435724"/>
                </a:lnTo>
                <a:lnTo>
                  <a:pt x="426070" y="1435724"/>
                </a:lnTo>
                <a:lnTo>
                  <a:pt x="427888" y="1434994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6557898" y="1573275"/>
            <a:ext cx="1967864" cy="1555115"/>
          </a:xfrm>
          <a:custGeom>
            <a:avLst/>
            <a:gdLst/>
            <a:ahLst/>
            <a:cxnLst/>
            <a:rect l="l" t="t" r="r" b="b"/>
            <a:pathLst>
              <a:path w="1967865" h="1555114">
                <a:moveTo>
                  <a:pt x="1891097" y="1519844"/>
                </a:moveTo>
                <a:lnTo>
                  <a:pt x="1889632" y="1554988"/>
                </a:lnTo>
                <a:lnTo>
                  <a:pt x="1966226" y="1520571"/>
                </a:lnTo>
                <a:lnTo>
                  <a:pt x="1903729" y="1520571"/>
                </a:lnTo>
                <a:lnTo>
                  <a:pt x="1891097" y="1519844"/>
                </a:lnTo>
                <a:close/>
              </a:path>
              <a:path w="1967865" h="1555114">
                <a:moveTo>
                  <a:pt x="1892807" y="1478788"/>
                </a:moveTo>
                <a:lnTo>
                  <a:pt x="1891135" y="1518920"/>
                </a:lnTo>
                <a:lnTo>
                  <a:pt x="1891097" y="1519844"/>
                </a:lnTo>
                <a:lnTo>
                  <a:pt x="1903729" y="1520571"/>
                </a:lnTo>
                <a:lnTo>
                  <a:pt x="1904110" y="1514221"/>
                </a:lnTo>
                <a:lnTo>
                  <a:pt x="1893169" y="1513586"/>
                </a:lnTo>
                <a:lnTo>
                  <a:pt x="1955658" y="1513586"/>
                </a:lnTo>
                <a:lnTo>
                  <a:pt x="1892807" y="1478788"/>
                </a:lnTo>
                <a:close/>
              </a:path>
              <a:path w="1967865" h="1555114">
                <a:moveTo>
                  <a:pt x="1955658" y="1513586"/>
                </a:moveTo>
                <a:lnTo>
                  <a:pt x="1893169" y="1513586"/>
                </a:lnTo>
                <a:lnTo>
                  <a:pt x="1904110" y="1514221"/>
                </a:lnTo>
                <a:lnTo>
                  <a:pt x="1903829" y="1518920"/>
                </a:lnTo>
                <a:lnTo>
                  <a:pt x="1903729" y="1520571"/>
                </a:lnTo>
                <a:lnTo>
                  <a:pt x="1966226" y="1520571"/>
                </a:lnTo>
                <a:lnTo>
                  <a:pt x="1967356" y="1520063"/>
                </a:lnTo>
                <a:lnTo>
                  <a:pt x="1955658" y="1513586"/>
                </a:lnTo>
                <a:close/>
              </a:path>
              <a:path w="1967865" h="1555114">
                <a:moveTo>
                  <a:pt x="126" y="0"/>
                </a:moveTo>
                <a:lnTo>
                  <a:pt x="0" y="6223"/>
                </a:lnTo>
                <a:lnTo>
                  <a:pt x="45974" y="7365"/>
                </a:lnTo>
                <a:lnTo>
                  <a:pt x="91821" y="10668"/>
                </a:lnTo>
                <a:lnTo>
                  <a:pt x="137541" y="16001"/>
                </a:lnTo>
                <a:lnTo>
                  <a:pt x="183006" y="23240"/>
                </a:lnTo>
                <a:lnTo>
                  <a:pt x="227965" y="32512"/>
                </a:lnTo>
                <a:lnTo>
                  <a:pt x="272669" y="43687"/>
                </a:lnTo>
                <a:lnTo>
                  <a:pt x="315875" y="56351"/>
                </a:lnTo>
                <a:lnTo>
                  <a:pt x="360172" y="71247"/>
                </a:lnTo>
                <a:lnTo>
                  <a:pt x="402971" y="87502"/>
                </a:lnTo>
                <a:lnTo>
                  <a:pt x="445007" y="105537"/>
                </a:lnTo>
                <a:lnTo>
                  <a:pt x="486028" y="124968"/>
                </a:lnTo>
                <a:lnTo>
                  <a:pt x="526033" y="145923"/>
                </a:lnTo>
                <a:lnTo>
                  <a:pt x="565023" y="168148"/>
                </a:lnTo>
                <a:lnTo>
                  <a:pt x="602869" y="191770"/>
                </a:lnTo>
                <a:lnTo>
                  <a:pt x="639318" y="216662"/>
                </a:lnTo>
                <a:lnTo>
                  <a:pt x="674497" y="242697"/>
                </a:lnTo>
                <a:lnTo>
                  <a:pt x="708278" y="269748"/>
                </a:lnTo>
                <a:lnTo>
                  <a:pt x="740747" y="298142"/>
                </a:lnTo>
                <a:lnTo>
                  <a:pt x="771144" y="327025"/>
                </a:lnTo>
                <a:lnTo>
                  <a:pt x="799973" y="357124"/>
                </a:lnTo>
                <a:lnTo>
                  <a:pt x="827151" y="387858"/>
                </a:lnTo>
                <a:lnTo>
                  <a:pt x="852297" y="419481"/>
                </a:lnTo>
                <a:lnTo>
                  <a:pt x="876325" y="453094"/>
                </a:lnTo>
                <a:lnTo>
                  <a:pt x="915670" y="518160"/>
                </a:lnTo>
                <a:lnTo>
                  <a:pt x="939926" y="569213"/>
                </a:lnTo>
                <a:lnTo>
                  <a:pt x="958850" y="621157"/>
                </a:lnTo>
                <a:lnTo>
                  <a:pt x="972057" y="673608"/>
                </a:lnTo>
                <a:lnTo>
                  <a:pt x="977536" y="707898"/>
                </a:lnTo>
                <a:lnTo>
                  <a:pt x="977646" y="708660"/>
                </a:lnTo>
                <a:lnTo>
                  <a:pt x="979385" y="725932"/>
                </a:lnTo>
                <a:lnTo>
                  <a:pt x="979424" y="726313"/>
                </a:lnTo>
                <a:lnTo>
                  <a:pt x="980418" y="743712"/>
                </a:lnTo>
                <a:lnTo>
                  <a:pt x="980444" y="744168"/>
                </a:lnTo>
                <a:lnTo>
                  <a:pt x="981196" y="779399"/>
                </a:lnTo>
                <a:lnTo>
                  <a:pt x="982196" y="797051"/>
                </a:lnTo>
                <a:lnTo>
                  <a:pt x="989583" y="851026"/>
                </a:lnTo>
                <a:lnTo>
                  <a:pt x="1003046" y="904113"/>
                </a:lnTo>
                <a:lnTo>
                  <a:pt x="1022096" y="956563"/>
                </a:lnTo>
                <a:lnTo>
                  <a:pt x="1046606" y="1008126"/>
                </a:lnTo>
                <a:lnTo>
                  <a:pt x="1065910" y="1041781"/>
                </a:lnTo>
                <a:lnTo>
                  <a:pt x="1087120" y="1075054"/>
                </a:lnTo>
                <a:lnTo>
                  <a:pt x="1110487" y="1107694"/>
                </a:lnTo>
                <a:lnTo>
                  <a:pt x="1136015" y="1139444"/>
                </a:lnTo>
                <a:lnTo>
                  <a:pt x="1163193" y="1170559"/>
                </a:lnTo>
                <a:lnTo>
                  <a:pt x="1192276" y="1200785"/>
                </a:lnTo>
                <a:lnTo>
                  <a:pt x="1223136" y="1230122"/>
                </a:lnTo>
                <a:lnTo>
                  <a:pt x="1255522" y="1258315"/>
                </a:lnTo>
                <a:lnTo>
                  <a:pt x="1289430" y="1285748"/>
                </a:lnTo>
                <a:lnTo>
                  <a:pt x="1324736" y="1311910"/>
                </a:lnTo>
                <a:lnTo>
                  <a:pt x="1361567" y="1336928"/>
                </a:lnTo>
                <a:lnTo>
                  <a:pt x="1399540" y="1360551"/>
                </a:lnTo>
                <a:lnTo>
                  <a:pt x="1438655" y="1383029"/>
                </a:lnTo>
                <a:lnTo>
                  <a:pt x="1478915" y="1403985"/>
                </a:lnTo>
                <a:lnTo>
                  <a:pt x="1520190" y="1423543"/>
                </a:lnTo>
                <a:lnTo>
                  <a:pt x="1562353" y="1441577"/>
                </a:lnTo>
                <a:lnTo>
                  <a:pt x="1605279" y="1457960"/>
                </a:lnTo>
                <a:lnTo>
                  <a:pt x="1648968" y="1472691"/>
                </a:lnTo>
                <a:lnTo>
                  <a:pt x="1693291" y="1485646"/>
                </a:lnTo>
                <a:lnTo>
                  <a:pt x="1738122" y="1496822"/>
                </a:lnTo>
                <a:lnTo>
                  <a:pt x="1783460" y="1506220"/>
                </a:lnTo>
                <a:lnTo>
                  <a:pt x="1829053" y="1513586"/>
                </a:lnTo>
                <a:lnTo>
                  <a:pt x="1875027" y="1518920"/>
                </a:lnTo>
                <a:lnTo>
                  <a:pt x="1891097" y="1519844"/>
                </a:lnTo>
                <a:lnTo>
                  <a:pt x="1891331" y="1514221"/>
                </a:lnTo>
                <a:lnTo>
                  <a:pt x="1891358" y="1513586"/>
                </a:lnTo>
                <a:lnTo>
                  <a:pt x="1893169" y="1513586"/>
                </a:lnTo>
                <a:lnTo>
                  <a:pt x="1830070" y="1507363"/>
                </a:lnTo>
                <a:lnTo>
                  <a:pt x="1784603" y="1499997"/>
                </a:lnTo>
                <a:lnTo>
                  <a:pt x="1739646" y="1490726"/>
                </a:lnTo>
                <a:lnTo>
                  <a:pt x="1694942" y="1479550"/>
                </a:lnTo>
                <a:lnTo>
                  <a:pt x="1650873" y="1466723"/>
                </a:lnTo>
                <a:lnTo>
                  <a:pt x="1608443" y="1452373"/>
                </a:lnTo>
                <a:lnTo>
                  <a:pt x="1564767" y="1435735"/>
                </a:lnTo>
                <a:lnTo>
                  <a:pt x="1522856" y="1417701"/>
                </a:lnTo>
                <a:lnTo>
                  <a:pt x="1481835" y="1398397"/>
                </a:lnTo>
                <a:lnTo>
                  <a:pt x="1441830" y="1377441"/>
                </a:lnTo>
                <a:lnTo>
                  <a:pt x="1402842" y="1355216"/>
                </a:lnTo>
                <a:lnTo>
                  <a:pt x="1365123" y="1331595"/>
                </a:lnTo>
                <a:lnTo>
                  <a:pt x="1328547" y="1306702"/>
                </a:lnTo>
                <a:lnTo>
                  <a:pt x="1293368" y="1280668"/>
                </a:lnTo>
                <a:lnTo>
                  <a:pt x="1259585" y="1253489"/>
                </a:lnTo>
                <a:lnTo>
                  <a:pt x="1227454" y="1225423"/>
                </a:lnTo>
                <a:lnTo>
                  <a:pt x="1196848" y="1196339"/>
                </a:lnTo>
                <a:lnTo>
                  <a:pt x="1166694" y="1164996"/>
                </a:lnTo>
                <a:lnTo>
                  <a:pt x="1139707" y="1134081"/>
                </a:lnTo>
                <a:lnTo>
                  <a:pt x="1115695" y="1103884"/>
                </a:lnTo>
                <a:lnTo>
                  <a:pt x="1092453" y="1071499"/>
                </a:lnTo>
                <a:lnTo>
                  <a:pt x="1071720" y="1039218"/>
                </a:lnTo>
                <a:lnTo>
                  <a:pt x="1052322" y="1005077"/>
                </a:lnTo>
                <a:lnTo>
                  <a:pt x="1027937" y="954151"/>
                </a:lnTo>
                <a:lnTo>
                  <a:pt x="1009142" y="902208"/>
                </a:lnTo>
                <a:lnTo>
                  <a:pt x="996506" y="852894"/>
                </a:lnTo>
                <a:lnTo>
                  <a:pt x="996165" y="851026"/>
                </a:lnTo>
                <a:lnTo>
                  <a:pt x="995838" y="849777"/>
                </a:lnTo>
                <a:lnTo>
                  <a:pt x="995907" y="849611"/>
                </a:lnTo>
                <a:lnTo>
                  <a:pt x="992758" y="832358"/>
                </a:lnTo>
                <a:lnTo>
                  <a:pt x="990432" y="815339"/>
                </a:lnTo>
                <a:lnTo>
                  <a:pt x="990346" y="814704"/>
                </a:lnTo>
                <a:lnTo>
                  <a:pt x="988606" y="797433"/>
                </a:lnTo>
                <a:lnTo>
                  <a:pt x="988568" y="797051"/>
                </a:lnTo>
                <a:lnTo>
                  <a:pt x="987566" y="779652"/>
                </a:lnTo>
                <a:lnTo>
                  <a:pt x="986799" y="744168"/>
                </a:lnTo>
                <a:lnTo>
                  <a:pt x="986790" y="743712"/>
                </a:lnTo>
                <a:lnTo>
                  <a:pt x="985795" y="726313"/>
                </a:lnTo>
                <a:lnTo>
                  <a:pt x="985774" y="725932"/>
                </a:lnTo>
                <a:lnTo>
                  <a:pt x="983949" y="708660"/>
                </a:lnTo>
                <a:lnTo>
                  <a:pt x="983869" y="707898"/>
                </a:lnTo>
                <a:lnTo>
                  <a:pt x="974471" y="654558"/>
                </a:lnTo>
                <a:lnTo>
                  <a:pt x="959230" y="601726"/>
                </a:lnTo>
                <a:lnTo>
                  <a:pt x="938276" y="549528"/>
                </a:lnTo>
                <a:lnTo>
                  <a:pt x="921257" y="515238"/>
                </a:lnTo>
                <a:lnTo>
                  <a:pt x="902080" y="481584"/>
                </a:lnTo>
                <a:lnTo>
                  <a:pt x="880745" y="448310"/>
                </a:lnTo>
                <a:lnTo>
                  <a:pt x="857376" y="415671"/>
                </a:lnTo>
                <a:lnTo>
                  <a:pt x="831976" y="383921"/>
                </a:lnTo>
                <a:lnTo>
                  <a:pt x="804672" y="352806"/>
                </a:lnTo>
                <a:lnTo>
                  <a:pt x="775589" y="322579"/>
                </a:lnTo>
                <a:lnTo>
                  <a:pt x="744854" y="293243"/>
                </a:lnTo>
                <a:lnTo>
                  <a:pt x="712343" y="264922"/>
                </a:lnTo>
                <a:lnTo>
                  <a:pt x="678433" y="237616"/>
                </a:lnTo>
                <a:lnTo>
                  <a:pt x="643001" y="211454"/>
                </a:lnTo>
                <a:lnTo>
                  <a:pt x="606298" y="186436"/>
                </a:lnTo>
                <a:lnTo>
                  <a:pt x="568325" y="162813"/>
                </a:lnTo>
                <a:lnTo>
                  <a:pt x="529081" y="140335"/>
                </a:lnTo>
                <a:lnTo>
                  <a:pt x="488823" y="119379"/>
                </a:lnTo>
                <a:lnTo>
                  <a:pt x="447675" y="99695"/>
                </a:lnTo>
                <a:lnTo>
                  <a:pt x="405383" y="81661"/>
                </a:lnTo>
                <a:lnTo>
                  <a:pt x="362457" y="65277"/>
                </a:lnTo>
                <a:lnTo>
                  <a:pt x="318643" y="50546"/>
                </a:lnTo>
                <a:lnTo>
                  <a:pt x="274320" y="37591"/>
                </a:lnTo>
                <a:lnTo>
                  <a:pt x="229489" y="26288"/>
                </a:lnTo>
                <a:lnTo>
                  <a:pt x="184150" y="17018"/>
                </a:lnTo>
                <a:lnTo>
                  <a:pt x="138429" y="9651"/>
                </a:lnTo>
                <a:lnTo>
                  <a:pt x="92455" y="4318"/>
                </a:lnTo>
                <a:lnTo>
                  <a:pt x="46354" y="1143"/>
                </a:lnTo>
                <a:lnTo>
                  <a:pt x="12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30"/>
              </a:spcBef>
            </a:pPr>
            <a:r>
              <a:rPr dirty="0"/>
              <a:t>Rolling</a:t>
            </a:r>
            <a:r>
              <a:rPr dirty="0" spc="-345"/>
              <a:t> </a:t>
            </a:r>
            <a:r>
              <a:rPr dirty="0"/>
              <a:t>Update</a:t>
            </a:r>
            <a:r>
              <a:rPr dirty="0" spc="-335"/>
              <a:t> </a:t>
            </a:r>
            <a:r>
              <a:rPr dirty="0" spc="-10"/>
              <a:t>Strategy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0" y="1304925"/>
            <a:ext cx="742950" cy="7239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456560" y="2028507"/>
            <a:ext cx="13252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Deployments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17537" y="2608083"/>
            <a:ext cx="4975860" cy="2727960"/>
            <a:chOff x="617537" y="2608083"/>
            <a:chExt cx="4975860" cy="2727960"/>
          </a:xfrm>
        </p:grpSpPr>
        <p:sp>
          <p:nvSpPr>
            <p:cNvPr id="6" name="object 6" descr=""/>
            <p:cNvSpPr/>
            <p:nvPr/>
          </p:nvSpPr>
          <p:spPr>
            <a:xfrm>
              <a:off x="623887" y="3624325"/>
              <a:ext cx="4963160" cy="1704975"/>
            </a:xfrm>
            <a:custGeom>
              <a:avLst/>
              <a:gdLst/>
              <a:ahLst/>
              <a:cxnLst/>
              <a:rect l="l" t="t" r="r" b="b"/>
              <a:pathLst>
                <a:path w="4963160" h="1704975">
                  <a:moveTo>
                    <a:pt x="0" y="111632"/>
                  </a:moveTo>
                  <a:lnTo>
                    <a:pt x="8773" y="68151"/>
                  </a:lnTo>
                  <a:lnTo>
                    <a:pt x="32700" y="32670"/>
                  </a:lnTo>
                  <a:lnTo>
                    <a:pt x="68188" y="8762"/>
                  </a:lnTo>
                  <a:lnTo>
                    <a:pt x="111645" y="0"/>
                  </a:lnTo>
                  <a:lnTo>
                    <a:pt x="4850828" y="0"/>
                  </a:lnTo>
                  <a:lnTo>
                    <a:pt x="4894329" y="8762"/>
                  </a:lnTo>
                  <a:lnTo>
                    <a:pt x="4929854" y="32670"/>
                  </a:lnTo>
                  <a:lnTo>
                    <a:pt x="4953805" y="68151"/>
                  </a:lnTo>
                  <a:lnTo>
                    <a:pt x="4962588" y="111632"/>
                  </a:lnTo>
                  <a:lnTo>
                    <a:pt x="4962588" y="1593215"/>
                  </a:lnTo>
                  <a:lnTo>
                    <a:pt x="4953805" y="1636716"/>
                  </a:lnTo>
                  <a:lnTo>
                    <a:pt x="4929854" y="1672240"/>
                  </a:lnTo>
                  <a:lnTo>
                    <a:pt x="4894329" y="1696192"/>
                  </a:lnTo>
                  <a:lnTo>
                    <a:pt x="4850828" y="1704975"/>
                  </a:lnTo>
                  <a:lnTo>
                    <a:pt x="111645" y="1704975"/>
                  </a:lnTo>
                  <a:lnTo>
                    <a:pt x="68188" y="1696192"/>
                  </a:lnTo>
                  <a:lnTo>
                    <a:pt x="32700" y="1672240"/>
                  </a:lnTo>
                  <a:lnTo>
                    <a:pt x="8773" y="1636716"/>
                  </a:lnTo>
                  <a:lnTo>
                    <a:pt x="0" y="1593215"/>
                  </a:lnTo>
                  <a:lnTo>
                    <a:pt x="0" y="111632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8487" y="4198988"/>
              <a:ext cx="705222" cy="68887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4412" y="4198988"/>
              <a:ext cx="705222" cy="68887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9862" y="4198988"/>
              <a:ext cx="705222" cy="68887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4412" y="2608083"/>
              <a:ext cx="705222" cy="67980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319276" y="3300348"/>
              <a:ext cx="3448685" cy="876935"/>
            </a:xfrm>
            <a:custGeom>
              <a:avLst/>
              <a:gdLst/>
              <a:ahLst/>
              <a:cxnLst/>
              <a:rect l="l" t="t" r="r" b="b"/>
              <a:pathLst>
                <a:path w="3448685" h="876935">
                  <a:moveTo>
                    <a:pt x="3448558" y="800354"/>
                  </a:moveTo>
                  <a:lnTo>
                    <a:pt x="3413633" y="800354"/>
                  </a:lnTo>
                  <a:lnTo>
                    <a:pt x="3413633" y="441452"/>
                  </a:lnTo>
                  <a:lnTo>
                    <a:pt x="3413633" y="435102"/>
                  </a:lnTo>
                  <a:lnTo>
                    <a:pt x="1727835" y="435102"/>
                  </a:lnTo>
                  <a:lnTo>
                    <a:pt x="1727835" y="0"/>
                  </a:lnTo>
                  <a:lnTo>
                    <a:pt x="1727200" y="0"/>
                  </a:lnTo>
                  <a:lnTo>
                    <a:pt x="1721485" y="0"/>
                  </a:lnTo>
                  <a:lnTo>
                    <a:pt x="1720850" y="0"/>
                  </a:lnTo>
                  <a:lnTo>
                    <a:pt x="1720850" y="127"/>
                  </a:lnTo>
                  <a:lnTo>
                    <a:pt x="1720850" y="435102"/>
                  </a:lnTo>
                  <a:lnTo>
                    <a:pt x="34925" y="435102"/>
                  </a:lnTo>
                  <a:lnTo>
                    <a:pt x="34925" y="800354"/>
                  </a:lnTo>
                  <a:lnTo>
                    <a:pt x="0" y="800354"/>
                  </a:lnTo>
                  <a:lnTo>
                    <a:pt x="38100" y="876554"/>
                  </a:lnTo>
                  <a:lnTo>
                    <a:pt x="69850" y="813054"/>
                  </a:lnTo>
                  <a:lnTo>
                    <a:pt x="76200" y="800354"/>
                  </a:lnTo>
                  <a:lnTo>
                    <a:pt x="41275" y="800354"/>
                  </a:lnTo>
                  <a:lnTo>
                    <a:pt x="41275" y="441452"/>
                  </a:lnTo>
                  <a:lnTo>
                    <a:pt x="1720850" y="441452"/>
                  </a:lnTo>
                  <a:lnTo>
                    <a:pt x="1720850" y="800354"/>
                  </a:lnTo>
                  <a:lnTo>
                    <a:pt x="1685925" y="800354"/>
                  </a:lnTo>
                  <a:lnTo>
                    <a:pt x="1724025" y="876554"/>
                  </a:lnTo>
                  <a:lnTo>
                    <a:pt x="1755775" y="813054"/>
                  </a:lnTo>
                  <a:lnTo>
                    <a:pt x="1762125" y="800354"/>
                  </a:lnTo>
                  <a:lnTo>
                    <a:pt x="1727200" y="800354"/>
                  </a:lnTo>
                  <a:lnTo>
                    <a:pt x="1727200" y="441452"/>
                  </a:lnTo>
                  <a:lnTo>
                    <a:pt x="1727835" y="441452"/>
                  </a:lnTo>
                  <a:lnTo>
                    <a:pt x="3407283" y="441452"/>
                  </a:lnTo>
                  <a:lnTo>
                    <a:pt x="3407283" y="800354"/>
                  </a:lnTo>
                  <a:lnTo>
                    <a:pt x="3372358" y="800354"/>
                  </a:lnTo>
                  <a:lnTo>
                    <a:pt x="3410458" y="876554"/>
                  </a:lnTo>
                  <a:lnTo>
                    <a:pt x="3442208" y="813054"/>
                  </a:lnTo>
                  <a:lnTo>
                    <a:pt x="3448558" y="800354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780410" y="5005641"/>
            <a:ext cx="518159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316CE4"/>
                </a:solidFill>
                <a:latin typeface="Tahoma"/>
                <a:cs typeface="Tahoma"/>
              </a:rPr>
              <a:t>Pods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57275" y="2819082"/>
            <a:ext cx="14719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316CE4"/>
                </a:solidFill>
                <a:latin typeface="Tahoma"/>
                <a:cs typeface="Tahoma"/>
              </a:rPr>
              <a:t>Old</a:t>
            </a:r>
            <a:r>
              <a:rPr dirty="0" sz="1800" spc="-17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ReplicaSet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246062" y="2503551"/>
            <a:ext cx="11710035" cy="3117850"/>
            <a:chOff x="246062" y="2503551"/>
            <a:chExt cx="11710035" cy="3117850"/>
          </a:xfrm>
        </p:grpSpPr>
        <p:sp>
          <p:nvSpPr>
            <p:cNvPr id="15" name="object 15" descr=""/>
            <p:cNvSpPr/>
            <p:nvPr/>
          </p:nvSpPr>
          <p:spPr>
            <a:xfrm>
              <a:off x="252412" y="2509901"/>
              <a:ext cx="11697335" cy="3105150"/>
            </a:xfrm>
            <a:custGeom>
              <a:avLst/>
              <a:gdLst/>
              <a:ahLst/>
              <a:cxnLst/>
              <a:rect l="l" t="t" r="r" b="b"/>
              <a:pathLst>
                <a:path w="11697335" h="3105150">
                  <a:moveTo>
                    <a:pt x="0" y="203200"/>
                  </a:moveTo>
                  <a:lnTo>
                    <a:pt x="5370" y="156594"/>
                  </a:lnTo>
                  <a:lnTo>
                    <a:pt x="20666" y="113818"/>
                  </a:lnTo>
                  <a:lnTo>
                    <a:pt x="44668" y="76090"/>
                  </a:lnTo>
                  <a:lnTo>
                    <a:pt x="76156" y="44626"/>
                  </a:lnTo>
                  <a:lnTo>
                    <a:pt x="113909" y="20645"/>
                  </a:lnTo>
                  <a:lnTo>
                    <a:pt x="156706" y="5364"/>
                  </a:lnTo>
                  <a:lnTo>
                    <a:pt x="203326" y="0"/>
                  </a:lnTo>
                  <a:lnTo>
                    <a:pt x="11493436" y="0"/>
                  </a:lnTo>
                  <a:lnTo>
                    <a:pt x="11540049" y="5364"/>
                  </a:lnTo>
                  <a:lnTo>
                    <a:pt x="11582843" y="20645"/>
                  </a:lnTo>
                  <a:lnTo>
                    <a:pt x="11620596" y="44626"/>
                  </a:lnTo>
                  <a:lnTo>
                    <a:pt x="11652086" y="76090"/>
                  </a:lnTo>
                  <a:lnTo>
                    <a:pt x="11676092" y="113818"/>
                  </a:lnTo>
                  <a:lnTo>
                    <a:pt x="11691392" y="156594"/>
                  </a:lnTo>
                  <a:lnTo>
                    <a:pt x="11696763" y="203200"/>
                  </a:lnTo>
                  <a:lnTo>
                    <a:pt x="11696763" y="2901823"/>
                  </a:lnTo>
                  <a:lnTo>
                    <a:pt x="11691392" y="2948432"/>
                  </a:lnTo>
                  <a:lnTo>
                    <a:pt x="11676092" y="2991216"/>
                  </a:lnTo>
                  <a:lnTo>
                    <a:pt x="11652086" y="3028957"/>
                  </a:lnTo>
                  <a:lnTo>
                    <a:pt x="11620596" y="3060434"/>
                  </a:lnTo>
                  <a:lnTo>
                    <a:pt x="11582843" y="3084428"/>
                  </a:lnTo>
                  <a:lnTo>
                    <a:pt x="11540049" y="3099718"/>
                  </a:lnTo>
                  <a:lnTo>
                    <a:pt x="11493436" y="3105086"/>
                  </a:lnTo>
                  <a:lnTo>
                    <a:pt x="203326" y="3105086"/>
                  </a:lnTo>
                  <a:lnTo>
                    <a:pt x="156706" y="3099718"/>
                  </a:lnTo>
                  <a:lnTo>
                    <a:pt x="113909" y="3084428"/>
                  </a:lnTo>
                  <a:lnTo>
                    <a:pt x="76156" y="3060434"/>
                  </a:lnTo>
                  <a:lnTo>
                    <a:pt x="44668" y="3028957"/>
                  </a:lnTo>
                  <a:lnTo>
                    <a:pt x="20666" y="2991216"/>
                  </a:lnTo>
                  <a:lnTo>
                    <a:pt x="5370" y="2948432"/>
                  </a:lnTo>
                  <a:lnTo>
                    <a:pt x="0" y="2901823"/>
                  </a:lnTo>
                  <a:lnTo>
                    <a:pt x="0" y="203200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2450" y="4200525"/>
              <a:ext cx="742950" cy="71437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9237" y="4198988"/>
              <a:ext cx="705222" cy="68887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5162" y="4198988"/>
              <a:ext cx="705222" cy="688872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71087" y="4198988"/>
              <a:ext cx="705222" cy="688872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7320026" y="3300348"/>
              <a:ext cx="3448685" cy="876935"/>
            </a:xfrm>
            <a:custGeom>
              <a:avLst/>
              <a:gdLst/>
              <a:ahLst/>
              <a:cxnLst/>
              <a:rect l="l" t="t" r="r" b="b"/>
              <a:pathLst>
                <a:path w="3448684" h="876935">
                  <a:moveTo>
                    <a:pt x="3448558" y="800354"/>
                  </a:moveTo>
                  <a:lnTo>
                    <a:pt x="3413633" y="800354"/>
                  </a:lnTo>
                  <a:lnTo>
                    <a:pt x="3413633" y="441452"/>
                  </a:lnTo>
                  <a:lnTo>
                    <a:pt x="3413633" y="435102"/>
                  </a:lnTo>
                  <a:lnTo>
                    <a:pt x="1727835" y="435102"/>
                  </a:lnTo>
                  <a:lnTo>
                    <a:pt x="1727835" y="0"/>
                  </a:lnTo>
                  <a:lnTo>
                    <a:pt x="1727073" y="0"/>
                  </a:lnTo>
                  <a:lnTo>
                    <a:pt x="1721485" y="0"/>
                  </a:lnTo>
                  <a:lnTo>
                    <a:pt x="1720723" y="0"/>
                  </a:lnTo>
                  <a:lnTo>
                    <a:pt x="1720723" y="127"/>
                  </a:lnTo>
                  <a:lnTo>
                    <a:pt x="1720723" y="435102"/>
                  </a:lnTo>
                  <a:lnTo>
                    <a:pt x="34925" y="435102"/>
                  </a:lnTo>
                  <a:lnTo>
                    <a:pt x="34925" y="800354"/>
                  </a:lnTo>
                  <a:lnTo>
                    <a:pt x="0" y="800354"/>
                  </a:lnTo>
                  <a:lnTo>
                    <a:pt x="38100" y="876554"/>
                  </a:lnTo>
                  <a:lnTo>
                    <a:pt x="69850" y="813054"/>
                  </a:lnTo>
                  <a:lnTo>
                    <a:pt x="76200" y="800354"/>
                  </a:lnTo>
                  <a:lnTo>
                    <a:pt x="41275" y="800354"/>
                  </a:lnTo>
                  <a:lnTo>
                    <a:pt x="41275" y="441452"/>
                  </a:lnTo>
                  <a:lnTo>
                    <a:pt x="1720723" y="441452"/>
                  </a:lnTo>
                  <a:lnTo>
                    <a:pt x="1720723" y="800354"/>
                  </a:lnTo>
                  <a:lnTo>
                    <a:pt x="1685798" y="800354"/>
                  </a:lnTo>
                  <a:lnTo>
                    <a:pt x="1724025" y="876554"/>
                  </a:lnTo>
                  <a:lnTo>
                    <a:pt x="1755660" y="813054"/>
                  </a:lnTo>
                  <a:lnTo>
                    <a:pt x="1761998" y="800354"/>
                  </a:lnTo>
                  <a:lnTo>
                    <a:pt x="1727073" y="800354"/>
                  </a:lnTo>
                  <a:lnTo>
                    <a:pt x="1727073" y="441452"/>
                  </a:lnTo>
                  <a:lnTo>
                    <a:pt x="1727835" y="441452"/>
                  </a:lnTo>
                  <a:lnTo>
                    <a:pt x="3407283" y="441452"/>
                  </a:lnTo>
                  <a:lnTo>
                    <a:pt x="3407283" y="800354"/>
                  </a:lnTo>
                  <a:lnTo>
                    <a:pt x="3372358" y="800354"/>
                  </a:lnTo>
                  <a:lnTo>
                    <a:pt x="3410458" y="876554"/>
                  </a:lnTo>
                  <a:lnTo>
                    <a:pt x="3442208" y="813054"/>
                  </a:lnTo>
                  <a:lnTo>
                    <a:pt x="3448558" y="800354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8779509" y="5005641"/>
            <a:ext cx="5168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316CE4"/>
                </a:solidFill>
                <a:latin typeface="Tahoma"/>
                <a:cs typeface="Tahoma"/>
              </a:rPr>
              <a:t>Pods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246062" y="2513076"/>
            <a:ext cx="11353165" cy="4006215"/>
            <a:chOff x="246062" y="2513076"/>
            <a:chExt cx="11353165" cy="4006215"/>
          </a:xfrm>
        </p:grpSpPr>
        <p:sp>
          <p:nvSpPr>
            <p:cNvPr id="23" name="object 23" descr=""/>
            <p:cNvSpPr/>
            <p:nvPr/>
          </p:nvSpPr>
          <p:spPr>
            <a:xfrm>
              <a:off x="6615176" y="3624326"/>
              <a:ext cx="4962525" cy="1704975"/>
            </a:xfrm>
            <a:custGeom>
              <a:avLst/>
              <a:gdLst/>
              <a:ahLst/>
              <a:cxnLst/>
              <a:rect l="l" t="t" r="r" b="b"/>
              <a:pathLst>
                <a:path w="4962525" h="1704975">
                  <a:moveTo>
                    <a:pt x="0" y="111632"/>
                  </a:moveTo>
                  <a:lnTo>
                    <a:pt x="8762" y="68151"/>
                  </a:lnTo>
                  <a:lnTo>
                    <a:pt x="32670" y="32670"/>
                  </a:lnTo>
                  <a:lnTo>
                    <a:pt x="68151" y="8762"/>
                  </a:lnTo>
                  <a:lnTo>
                    <a:pt x="111632" y="0"/>
                  </a:lnTo>
                  <a:lnTo>
                    <a:pt x="4850765" y="0"/>
                  </a:lnTo>
                  <a:lnTo>
                    <a:pt x="4894266" y="8762"/>
                  </a:lnTo>
                  <a:lnTo>
                    <a:pt x="4929790" y="32670"/>
                  </a:lnTo>
                  <a:lnTo>
                    <a:pt x="4953742" y="68151"/>
                  </a:lnTo>
                  <a:lnTo>
                    <a:pt x="4962525" y="111632"/>
                  </a:lnTo>
                  <a:lnTo>
                    <a:pt x="4962525" y="1593215"/>
                  </a:lnTo>
                  <a:lnTo>
                    <a:pt x="4953742" y="1636716"/>
                  </a:lnTo>
                  <a:lnTo>
                    <a:pt x="4929790" y="1672240"/>
                  </a:lnTo>
                  <a:lnTo>
                    <a:pt x="4894266" y="1696192"/>
                  </a:lnTo>
                  <a:lnTo>
                    <a:pt x="4850765" y="1704975"/>
                  </a:lnTo>
                  <a:lnTo>
                    <a:pt x="111632" y="1704975"/>
                  </a:lnTo>
                  <a:lnTo>
                    <a:pt x="68151" y="1696192"/>
                  </a:lnTo>
                  <a:lnTo>
                    <a:pt x="32670" y="1672240"/>
                  </a:lnTo>
                  <a:lnTo>
                    <a:pt x="8763" y="1636716"/>
                  </a:lnTo>
                  <a:lnTo>
                    <a:pt x="0" y="1593215"/>
                  </a:lnTo>
                  <a:lnTo>
                    <a:pt x="0" y="111632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7750" y="2590800"/>
              <a:ext cx="742950" cy="714375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252412" y="2519426"/>
              <a:ext cx="5848985" cy="3105150"/>
            </a:xfrm>
            <a:custGeom>
              <a:avLst/>
              <a:gdLst/>
              <a:ahLst/>
              <a:cxnLst/>
              <a:rect l="l" t="t" r="r" b="b"/>
              <a:pathLst>
                <a:path w="5848985" h="3105150">
                  <a:moveTo>
                    <a:pt x="0" y="203200"/>
                  </a:moveTo>
                  <a:lnTo>
                    <a:pt x="5370" y="156594"/>
                  </a:lnTo>
                  <a:lnTo>
                    <a:pt x="20666" y="113818"/>
                  </a:lnTo>
                  <a:lnTo>
                    <a:pt x="44668" y="76090"/>
                  </a:lnTo>
                  <a:lnTo>
                    <a:pt x="76156" y="44626"/>
                  </a:lnTo>
                  <a:lnTo>
                    <a:pt x="113909" y="20645"/>
                  </a:lnTo>
                  <a:lnTo>
                    <a:pt x="156706" y="5364"/>
                  </a:lnTo>
                  <a:lnTo>
                    <a:pt x="203326" y="0"/>
                  </a:lnTo>
                  <a:lnTo>
                    <a:pt x="5645086" y="0"/>
                  </a:lnTo>
                  <a:lnTo>
                    <a:pt x="5691699" y="5364"/>
                  </a:lnTo>
                  <a:lnTo>
                    <a:pt x="5734493" y="20645"/>
                  </a:lnTo>
                  <a:lnTo>
                    <a:pt x="5772246" y="44626"/>
                  </a:lnTo>
                  <a:lnTo>
                    <a:pt x="5803736" y="76090"/>
                  </a:lnTo>
                  <a:lnTo>
                    <a:pt x="5827742" y="113818"/>
                  </a:lnTo>
                  <a:lnTo>
                    <a:pt x="5843042" y="156594"/>
                  </a:lnTo>
                  <a:lnTo>
                    <a:pt x="5848413" y="203200"/>
                  </a:lnTo>
                  <a:lnTo>
                    <a:pt x="5848413" y="2901823"/>
                  </a:lnTo>
                  <a:lnTo>
                    <a:pt x="5843042" y="2948432"/>
                  </a:lnTo>
                  <a:lnTo>
                    <a:pt x="5827742" y="2991216"/>
                  </a:lnTo>
                  <a:lnTo>
                    <a:pt x="5803736" y="3028957"/>
                  </a:lnTo>
                  <a:lnTo>
                    <a:pt x="5772246" y="3060434"/>
                  </a:lnTo>
                  <a:lnTo>
                    <a:pt x="5734493" y="3084428"/>
                  </a:lnTo>
                  <a:lnTo>
                    <a:pt x="5691699" y="3099718"/>
                  </a:lnTo>
                  <a:lnTo>
                    <a:pt x="5645086" y="3105086"/>
                  </a:lnTo>
                  <a:lnTo>
                    <a:pt x="203326" y="3105086"/>
                  </a:lnTo>
                  <a:lnTo>
                    <a:pt x="156706" y="3099718"/>
                  </a:lnTo>
                  <a:lnTo>
                    <a:pt x="113909" y="3084428"/>
                  </a:lnTo>
                  <a:lnTo>
                    <a:pt x="76156" y="3060434"/>
                  </a:lnTo>
                  <a:lnTo>
                    <a:pt x="44668" y="3028957"/>
                  </a:lnTo>
                  <a:lnTo>
                    <a:pt x="20666" y="2991216"/>
                  </a:lnTo>
                  <a:lnTo>
                    <a:pt x="5370" y="2948432"/>
                  </a:lnTo>
                  <a:lnTo>
                    <a:pt x="0" y="2901823"/>
                  </a:lnTo>
                  <a:lnTo>
                    <a:pt x="0" y="203200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4191000"/>
              <a:ext cx="742950" cy="72390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1075" y="4191000"/>
              <a:ext cx="742950" cy="723900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10728052" y="5907004"/>
              <a:ext cx="871219" cy="612140"/>
            </a:xfrm>
            <a:custGeom>
              <a:avLst/>
              <a:gdLst/>
              <a:ahLst/>
              <a:cxnLst/>
              <a:rect l="l" t="t" r="r" b="b"/>
              <a:pathLst>
                <a:path w="871220" h="612140">
                  <a:moveTo>
                    <a:pt x="794568" y="0"/>
                  </a:moveTo>
                  <a:lnTo>
                    <a:pt x="311985" y="456169"/>
                  </a:lnTo>
                  <a:lnTo>
                    <a:pt x="80116" y="218659"/>
                  </a:lnTo>
                  <a:lnTo>
                    <a:pt x="0" y="295002"/>
                  </a:lnTo>
                  <a:lnTo>
                    <a:pt x="308215" y="611681"/>
                  </a:lnTo>
                  <a:lnTo>
                    <a:pt x="389274" y="536281"/>
                  </a:lnTo>
                  <a:lnTo>
                    <a:pt x="870915" y="79169"/>
                  </a:lnTo>
                  <a:lnTo>
                    <a:pt x="794568" y="0"/>
                  </a:lnTo>
                  <a:close/>
                </a:path>
              </a:pathLst>
            </a:custGeom>
            <a:solidFill>
              <a:srgbClr val="00C94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9502393" y="2844482"/>
            <a:ext cx="15836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New</a:t>
            </a:r>
            <a:r>
              <a:rPr dirty="0" sz="1800" spc="-21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ReplicaSet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2" name="object 3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0" name="object 30" descr=""/>
          <p:cNvSpPr txBox="1"/>
          <p:nvPr/>
        </p:nvSpPr>
        <p:spPr>
          <a:xfrm>
            <a:off x="7904480" y="5694997"/>
            <a:ext cx="23780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55" b="1">
                <a:solidFill>
                  <a:srgbClr val="316CE4"/>
                </a:solidFill>
                <a:latin typeface="Tahoma"/>
                <a:cs typeface="Tahoma"/>
              </a:rPr>
              <a:t>maxSurge</a:t>
            </a:r>
            <a:r>
              <a:rPr dirty="0" sz="2000" spc="-140" b="1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80" b="1">
                <a:solidFill>
                  <a:srgbClr val="316CE4"/>
                </a:solidFill>
                <a:latin typeface="Tahoma"/>
                <a:cs typeface="Tahoma"/>
              </a:rPr>
              <a:t>setting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546225" y="5694997"/>
            <a:ext cx="301625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4965" algn="l"/>
              </a:tabLst>
            </a:pPr>
            <a:r>
              <a:rPr dirty="0" sz="2000" spc="-160" b="1">
                <a:solidFill>
                  <a:srgbClr val="316CE4"/>
                </a:solidFill>
                <a:latin typeface="Tahoma"/>
                <a:cs typeface="Tahoma"/>
              </a:rPr>
              <a:t>maxUnavailable</a:t>
            </a:r>
            <a:r>
              <a:rPr dirty="0" sz="2000" spc="-85" b="1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70" b="1">
                <a:solidFill>
                  <a:srgbClr val="316CE4"/>
                </a:solidFill>
                <a:latin typeface="Tahoma"/>
                <a:cs typeface="Tahoma"/>
              </a:rPr>
              <a:t>setting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144" y="2782633"/>
            <a:ext cx="1089406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>
                <a:solidFill>
                  <a:srgbClr val="FFFFFF"/>
                </a:solidFill>
              </a:rPr>
              <a:t>Container</a:t>
            </a:r>
            <a:r>
              <a:rPr dirty="0" sz="8000" spc="-905">
                <a:solidFill>
                  <a:srgbClr val="FFFFFF"/>
                </a:solidFill>
              </a:rPr>
              <a:t> </a:t>
            </a:r>
            <a:r>
              <a:rPr dirty="0" sz="8000">
                <a:solidFill>
                  <a:srgbClr val="FFFFFF"/>
                </a:solidFill>
              </a:rPr>
              <a:t>Runtime</a:t>
            </a:r>
            <a:r>
              <a:rPr dirty="0" sz="8000" spc="-905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Tools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30"/>
              </a:spcBef>
            </a:pPr>
            <a:r>
              <a:rPr dirty="0"/>
              <a:t>Rolling</a:t>
            </a:r>
            <a:r>
              <a:rPr dirty="0" spc="-345"/>
              <a:t> </a:t>
            </a:r>
            <a:r>
              <a:rPr dirty="0"/>
              <a:t>Update</a:t>
            </a:r>
            <a:r>
              <a:rPr dirty="0" spc="-335"/>
              <a:t> </a:t>
            </a:r>
            <a:r>
              <a:rPr dirty="0" spc="-10"/>
              <a:t>Strategy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66762" y="1633601"/>
            <a:ext cx="2009775" cy="36195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27940" rIns="0" bIns="0" rtlCol="0" vert="horz">
            <a:spAutoFit/>
          </a:bodyPr>
          <a:lstStyle/>
          <a:p>
            <a:pPr marL="86995">
              <a:lnSpc>
                <a:spcPct val="100000"/>
              </a:lnSpc>
              <a:spcBef>
                <a:spcPts val="220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Benefits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235960" y="1641792"/>
            <a:ext cx="321881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Minimize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service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disruption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66762" y="3691001"/>
            <a:ext cx="2009775" cy="371475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38100" rIns="0" bIns="0" rtlCol="0" vert="horz">
            <a:spAutoFit/>
          </a:bodyPr>
          <a:lstStyle/>
          <a:p>
            <a:pPr marL="86995">
              <a:lnSpc>
                <a:spcPct val="100000"/>
              </a:lnSpc>
              <a:spcBef>
                <a:spcPts val="300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Drawback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235960" y="3709352"/>
            <a:ext cx="284162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Gradual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Update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Process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6208" y="2188464"/>
            <a:ext cx="8347709" cy="24707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2285365" marR="5080" indent="-2273300">
              <a:lnSpc>
                <a:spcPct val="100099"/>
              </a:lnSpc>
              <a:spcBef>
                <a:spcPts val="125"/>
              </a:spcBef>
            </a:pPr>
            <a:r>
              <a:rPr dirty="0" sz="8000">
                <a:solidFill>
                  <a:srgbClr val="FFFFFF"/>
                </a:solidFill>
              </a:rPr>
              <a:t>Choosing</a:t>
            </a:r>
            <a:r>
              <a:rPr dirty="0" sz="8000" spc="-915">
                <a:solidFill>
                  <a:srgbClr val="FFFFFF"/>
                </a:solidFill>
              </a:rPr>
              <a:t> </a:t>
            </a:r>
            <a:r>
              <a:rPr dirty="0" sz="8000">
                <a:solidFill>
                  <a:srgbClr val="FFFFFF"/>
                </a:solidFill>
              </a:rPr>
              <a:t>the</a:t>
            </a:r>
            <a:r>
              <a:rPr dirty="0" sz="8000" spc="-894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Right Strategy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926589">
              <a:lnSpc>
                <a:spcPct val="100000"/>
              </a:lnSpc>
              <a:spcBef>
                <a:spcPts val="130"/>
              </a:spcBef>
            </a:pPr>
            <a:r>
              <a:rPr dirty="0"/>
              <a:t>Choosing</a:t>
            </a:r>
            <a:r>
              <a:rPr dirty="0" spc="-335"/>
              <a:t> </a:t>
            </a:r>
            <a:r>
              <a:rPr dirty="0"/>
              <a:t>the</a:t>
            </a:r>
            <a:r>
              <a:rPr dirty="0" spc="-315"/>
              <a:t> </a:t>
            </a:r>
            <a:r>
              <a:rPr dirty="0"/>
              <a:t>Right</a:t>
            </a:r>
            <a:r>
              <a:rPr dirty="0" spc="-325"/>
              <a:t> </a:t>
            </a:r>
            <a:r>
              <a:rPr dirty="0" spc="-10"/>
              <a:t>Strategy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66787" y="2433701"/>
            <a:ext cx="3619500" cy="57150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135890" rIns="0" bIns="0" rtlCol="0" vert="horz">
            <a:spAutoFit/>
          </a:bodyPr>
          <a:lstStyle/>
          <a:p>
            <a:pPr marL="808990">
              <a:lnSpc>
                <a:spcPct val="100000"/>
              </a:lnSpc>
              <a:spcBef>
                <a:spcPts val="1070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Recreate</a:t>
            </a:r>
            <a:r>
              <a:rPr dirty="0" sz="2000" spc="-13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Strategy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615301" y="2433701"/>
            <a:ext cx="3619500" cy="57150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1358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Rolling</a:t>
            </a:r>
            <a:r>
              <a:rPr dirty="0" sz="2000" spc="-18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Update</a:t>
            </a:r>
            <a:r>
              <a:rPr dirty="0" sz="2000" spc="-26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Strategy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69975" y="4062348"/>
            <a:ext cx="3416935" cy="6407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Calibri"/>
                <a:cs typeface="Calibri"/>
              </a:rPr>
              <a:t>Suitable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for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applications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can</a:t>
            </a:r>
            <a:endParaRPr sz="2000">
              <a:latin typeface="Calibri"/>
              <a:cs typeface="Calibri"/>
            </a:endParaRPr>
          </a:p>
          <a:p>
            <a:pPr algn="ctr" marL="127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latin typeface="Calibri"/>
                <a:cs typeface="Calibri"/>
              </a:rPr>
              <a:t>tolerate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downtime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966787" y="4757801"/>
            <a:ext cx="10528300" cy="0"/>
          </a:xfrm>
          <a:custGeom>
            <a:avLst/>
            <a:gdLst/>
            <a:ahLst/>
            <a:cxnLst/>
            <a:rect l="l" t="t" r="r" b="b"/>
            <a:pathLst>
              <a:path w="10528300" h="0">
                <a:moveTo>
                  <a:pt x="0" y="0"/>
                </a:moveTo>
                <a:lnTo>
                  <a:pt x="3617023" y="0"/>
                </a:lnTo>
              </a:path>
              <a:path w="10528300" h="0">
                <a:moveTo>
                  <a:pt x="6381813" y="0"/>
                </a:moveTo>
                <a:lnTo>
                  <a:pt x="10527982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7452106" y="4062348"/>
            <a:ext cx="3945890" cy="6407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Calibri"/>
                <a:cs typeface="Calibri"/>
              </a:rPr>
              <a:t>Ideal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applications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need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alibri"/>
                <a:cs typeface="Calibri"/>
              </a:rPr>
              <a:t>continuous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availability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during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updates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09415" y="2804794"/>
            <a:ext cx="378269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10">
                <a:solidFill>
                  <a:srgbClr val="FFFFFF"/>
                </a:solidFill>
              </a:rPr>
              <a:t>Rollback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06146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Rollback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15009" y="1172781"/>
            <a:ext cx="695452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 spc="-10">
                <a:latin typeface="Calibri"/>
                <a:cs typeface="Calibri"/>
              </a:rPr>
              <a:t>Process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reverting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application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deployment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previous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version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138801" y="2633726"/>
            <a:ext cx="1924050" cy="40005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46990" rIns="0" bIns="0" rtlCol="0" vert="horz">
            <a:spAutoFit/>
          </a:bodyPr>
          <a:lstStyle/>
          <a:p>
            <a:pPr marL="492125">
              <a:lnSpc>
                <a:spcPct val="100000"/>
              </a:lnSpc>
              <a:spcBef>
                <a:spcPts val="370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Rollback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471930" y="4062348"/>
            <a:ext cx="2839085" cy="9455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L="12065" marR="5080" indent="127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Calibri"/>
                <a:cs typeface="Calibri"/>
              </a:rPr>
              <a:t>Undo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current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rollout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&amp; </a:t>
            </a:r>
            <a:r>
              <a:rPr dirty="0" sz="2000">
                <a:latin typeface="Calibri"/>
                <a:cs typeface="Calibri"/>
              </a:rPr>
              <a:t>rollback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last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deployment version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033462" y="3033776"/>
            <a:ext cx="10528300" cy="2033270"/>
          </a:xfrm>
          <a:custGeom>
            <a:avLst/>
            <a:gdLst/>
            <a:ahLst/>
            <a:cxnLst/>
            <a:rect l="l" t="t" r="r" b="b"/>
            <a:pathLst>
              <a:path w="10528300" h="2033270">
                <a:moveTo>
                  <a:pt x="0" y="2028825"/>
                </a:moveTo>
                <a:lnTo>
                  <a:pt x="3516566" y="2028825"/>
                </a:lnTo>
              </a:path>
              <a:path w="10528300" h="2033270">
                <a:moveTo>
                  <a:pt x="6381813" y="2028825"/>
                </a:moveTo>
                <a:lnTo>
                  <a:pt x="10527982" y="2028825"/>
                </a:lnTo>
              </a:path>
              <a:path w="10528300" h="2033270">
                <a:moveTo>
                  <a:pt x="5064188" y="0"/>
                </a:moveTo>
                <a:lnTo>
                  <a:pt x="3514788" y="2033016"/>
                </a:lnTo>
              </a:path>
              <a:path w="10528300" h="2033270">
                <a:moveTo>
                  <a:pt x="5067363" y="0"/>
                </a:moveTo>
                <a:lnTo>
                  <a:pt x="6381559" y="2033016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7468869" y="4062348"/>
            <a:ext cx="3533140" cy="9455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Calibri"/>
                <a:cs typeface="Calibri"/>
              </a:rPr>
              <a:t>Undo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current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rollout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&amp;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rollback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to </a:t>
            </a:r>
            <a:r>
              <a:rPr dirty="0" sz="2000">
                <a:latin typeface="Calibri"/>
                <a:cs typeface="Calibri"/>
              </a:rPr>
              <a:t>specific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revision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by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specifying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its </a:t>
            </a:r>
            <a:r>
              <a:rPr dirty="0" sz="2000">
                <a:latin typeface="Calibri"/>
                <a:cs typeface="Calibri"/>
              </a:rPr>
              <a:t>revision</a:t>
            </a:r>
            <a:r>
              <a:rPr dirty="0" sz="2000" spc="-10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number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52465" y="5111115"/>
            <a:ext cx="3614420" cy="87884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50"/>
              </a:spcBef>
            </a:pPr>
            <a:r>
              <a:rPr dirty="0" sz="2750">
                <a:latin typeface="Tahoma"/>
                <a:cs typeface="Tahoma"/>
              </a:rPr>
              <a:t>Rolling</a:t>
            </a:r>
            <a:r>
              <a:rPr dirty="0" sz="2750" spc="-210">
                <a:latin typeface="Tahoma"/>
                <a:cs typeface="Tahoma"/>
              </a:rPr>
              <a:t> </a:t>
            </a:r>
            <a:r>
              <a:rPr dirty="0" sz="2750" spc="-10">
                <a:latin typeface="Tahoma"/>
                <a:cs typeface="Tahoma"/>
              </a:rPr>
              <a:t>update</a:t>
            </a:r>
            <a:r>
              <a:rPr dirty="0" sz="2750" spc="-200">
                <a:latin typeface="Tahoma"/>
                <a:cs typeface="Tahoma"/>
              </a:rPr>
              <a:t> </a:t>
            </a:r>
            <a:r>
              <a:rPr dirty="0" sz="2750" spc="-10">
                <a:latin typeface="Tahoma"/>
                <a:cs typeface="Tahoma"/>
              </a:rPr>
              <a:t>Strategy </a:t>
            </a:r>
            <a:r>
              <a:rPr dirty="0" sz="2750" spc="-45">
                <a:latin typeface="Tahoma"/>
                <a:cs typeface="Tahoma"/>
              </a:rPr>
              <a:t>&amp;</a:t>
            </a:r>
            <a:r>
              <a:rPr dirty="0" sz="2750" spc="-285">
                <a:latin typeface="Tahoma"/>
                <a:cs typeface="Tahoma"/>
              </a:rPr>
              <a:t> </a:t>
            </a:r>
            <a:r>
              <a:rPr dirty="0" sz="2750" spc="-10">
                <a:latin typeface="Tahoma"/>
                <a:cs typeface="Tahoma"/>
              </a:rPr>
              <a:t>Rollback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52465" y="5111115"/>
            <a:ext cx="1432560" cy="87884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50"/>
              </a:spcBef>
            </a:pPr>
            <a:r>
              <a:rPr dirty="0" sz="2750" spc="-10">
                <a:latin typeface="Tahoma"/>
                <a:cs typeface="Tahoma"/>
              </a:rPr>
              <a:t>Recreate Strategy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8976" y="2804794"/>
            <a:ext cx="420243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80">
                <a:solidFill>
                  <a:srgbClr val="FFFFFF"/>
                </a:solidFill>
              </a:rPr>
              <a:t>Summary</a:t>
            </a:r>
            <a:endParaRPr sz="800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314825" cy="6858000"/>
            </a:xfrm>
            <a:custGeom>
              <a:avLst/>
              <a:gdLst/>
              <a:ahLst/>
              <a:cxnLst/>
              <a:rect l="l" t="t" r="r" b="b"/>
              <a:pathLst>
                <a:path w="4314825" h="6858000">
                  <a:moveTo>
                    <a:pt x="43148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14825" y="6858000"/>
                  </a:lnTo>
                  <a:lnTo>
                    <a:pt x="431482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91" y="1598873"/>
              <a:ext cx="3763105" cy="365301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4711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Summary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633976" y="1154747"/>
            <a:ext cx="2891790" cy="941069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30">
                <a:latin typeface="Tahoma"/>
                <a:cs typeface="Tahoma"/>
              </a:rPr>
              <a:t>Deployment</a:t>
            </a:r>
            <a:r>
              <a:rPr dirty="0" sz="2000" spc="-18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Strategies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Tahoma"/>
                <a:cs typeface="Tahoma"/>
              </a:rPr>
              <a:t>Rollbacks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50894" y="2804794"/>
            <a:ext cx="450342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05">
                <a:solidFill>
                  <a:srgbClr val="FFFFFF"/>
                </a:solidFill>
              </a:rPr>
              <a:t>Section:</a:t>
            </a:r>
            <a:r>
              <a:rPr dirty="0" sz="8000" spc="-875">
                <a:solidFill>
                  <a:srgbClr val="FFFFFF"/>
                </a:solidFill>
              </a:rPr>
              <a:t> </a:t>
            </a:r>
            <a:r>
              <a:rPr dirty="0" sz="8000" spc="-50">
                <a:solidFill>
                  <a:srgbClr val="FFFFFF"/>
                </a:solidFill>
              </a:rPr>
              <a:t>9</a:t>
            </a:r>
            <a:endParaRPr sz="8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283460">
              <a:lnSpc>
                <a:spcPct val="100000"/>
              </a:lnSpc>
              <a:spcBef>
                <a:spcPts val="130"/>
              </a:spcBef>
            </a:pPr>
            <a:r>
              <a:rPr dirty="0"/>
              <a:t>Container</a:t>
            </a:r>
            <a:r>
              <a:rPr dirty="0" spc="-290"/>
              <a:t> </a:t>
            </a:r>
            <a:r>
              <a:rPr dirty="0"/>
              <a:t>Runtime</a:t>
            </a:r>
            <a:r>
              <a:rPr dirty="0" spc="-275"/>
              <a:t> </a:t>
            </a:r>
            <a:r>
              <a:rPr dirty="0" spc="-10"/>
              <a:t>Tools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936715" y="1914655"/>
            <a:ext cx="5989320" cy="3286760"/>
            <a:chOff x="2936715" y="1914655"/>
            <a:chExt cx="5989320" cy="3286760"/>
          </a:xfrm>
        </p:grpSpPr>
        <p:sp>
          <p:nvSpPr>
            <p:cNvPr id="4" name="object 4" descr=""/>
            <p:cNvSpPr/>
            <p:nvPr/>
          </p:nvSpPr>
          <p:spPr>
            <a:xfrm>
              <a:off x="5756706" y="1952662"/>
              <a:ext cx="765175" cy="1096010"/>
            </a:xfrm>
            <a:custGeom>
              <a:avLst/>
              <a:gdLst/>
              <a:ahLst/>
              <a:cxnLst/>
              <a:rect l="l" t="t" r="r" b="b"/>
              <a:pathLst>
                <a:path w="765175" h="1096010">
                  <a:moveTo>
                    <a:pt x="487172" y="613054"/>
                  </a:moveTo>
                  <a:lnTo>
                    <a:pt x="281495" y="613054"/>
                  </a:lnTo>
                  <a:lnTo>
                    <a:pt x="281495" y="844016"/>
                  </a:lnTo>
                  <a:lnTo>
                    <a:pt x="487172" y="844016"/>
                  </a:lnTo>
                  <a:lnTo>
                    <a:pt x="487172" y="613054"/>
                  </a:lnTo>
                  <a:close/>
                </a:path>
                <a:path w="765175" h="1096010">
                  <a:moveTo>
                    <a:pt x="765073" y="0"/>
                  </a:moveTo>
                  <a:lnTo>
                    <a:pt x="635165" y="0"/>
                  </a:lnTo>
                  <a:lnTo>
                    <a:pt x="635165" y="309880"/>
                  </a:lnTo>
                  <a:lnTo>
                    <a:pt x="635165" y="970254"/>
                  </a:lnTo>
                  <a:lnTo>
                    <a:pt x="126339" y="970254"/>
                  </a:lnTo>
                  <a:lnTo>
                    <a:pt x="126339" y="486397"/>
                  </a:lnTo>
                  <a:lnTo>
                    <a:pt x="483590" y="486397"/>
                  </a:lnTo>
                  <a:lnTo>
                    <a:pt x="483590" y="309880"/>
                  </a:lnTo>
                  <a:lnTo>
                    <a:pt x="635165" y="309880"/>
                  </a:lnTo>
                  <a:lnTo>
                    <a:pt x="635165" y="0"/>
                  </a:lnTo>
                  <a:lnTo>
                    <a:pt x="0" y="0"/>
                  </a:lnTo>
                  <a:lnTo>
                    <a:pt x="0" y="309880"/>
                  </a:lnTo>
                  <a:lnTo>
                    <a:pt x="0" y="486397"/>
                  </a:lnTo>
                  <a:lnTo>
                    <a:pt x="0" y="970254"/>
                  </a:lnTo>
                  <a:lnTo>
                    <a:pt x="0" y="1095984"/>
                  </a:lnTo>
                  <a:lnTo>
                    <a:pt x="765073" y="1095984"/>
                  </a:lnTo>
                  <a:lnTo>
                    <a:pt x="765073" y="970254"/>
                  </a:lnTo>
                  <a:lnTo>
                    <a:pt x="765073" y="309880"/>
                  </a:lnTo>
                  <a:lnTo>
                    <a:pt x="7650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753512" y="1914655"/>
              <a:ext cx="1172210" cy="1172210"/>
            </a:xfrm>
            <a:custGeom>
              <a:avLst/>
              <a:gdLst/>
              <a:ahLst/>
              <a:cxnLst/>
              <a:rect l="l" t="t" r="r" b="b"/>
              <a:pathLst>
                <a:path w="1172209" h="1172210">
                  <a:moveTo>
                    <a:pt x="838754" y="1013620"/>
                  </a:moveTo>
                  <a:lnTo>
                    <a:pt x="619851" y="1013620"/>
                  </a:lnTo>
                  <a:lnTo>
                    <a:pt x="679595" y="1060043"/>
                  </a:lnTo>
                  <a:lnTo>
                    <a:pt x="729676" y="1112122"/>
                  </a:lnTo>
                  <a:lnTo>
                    <a:pt x="764111" y="1154577"/>
                  </a:lnTo>
                  <a:lnTo>
                    <a:pt x="776919" y="1172124"/>
                  </a:lnTo>
                  <a:lnTo>
                    <a:pt x="783066" y="1148674"/>
                  </a:lnTo>
                  <a:lnTo>
                    <a:pt x="805288" y="1085019"/>
                  </a:lnTo>
                  <a:lnTo>
                    <a:pt x="838754" y="1013620"/>
                  </a:lnTo>
                  <a:close/>
                </a:path>
                <a:path w="1172209" h="1172210">
                  <a:moveTo>
                    <a:pt x="701036" y="0"/>
                  </a:moveTo>
                  <a:lnTo>
                    <a:pt x="466983" y="21478"/>
                  </a:lnTo>
                  <a:lnTo>
                    <a:pt x="434237" y="56621"/>
                  </a:lnTo>
                  <a:lnTo>
                    <a:pt x="403059" y="93107"/>
                  </a:lnTo>
                  <a:lnTo>
                    <a:pt x="373490" y="130883"/>
                  </a:lnTo>
                  <a:lnTo>
                    <a:pt x="345570" y="169896"/>
                  </a:lnTo>
                  <a:lnTo>
                    <a:pt x="319343" y="210094"/>
                  </a:lnTo>
                  <a:lnTo>
                    <a:pt x="294849" y="251422"/>
                  </a:lnTo>
                  <a:lnTo>
                    <a:pt x="180909" y="322881"/>
                  </a:lnTo>
                  <a:lnTo>
                    <a:pt x="87095" y="366886"/>
                  </a:lnTo>
                  <a:lnTo>
                    <a:pt x="23446" y="389121"/>
                  </a:lnTo>
                  <a:lnTo>
                    <a:pt x="0" y="395269"/>
                  </a:lnTo>
                  <a:lnTo>
                    <a:pt x="17549" y="408069"/>
                  </a:lnTo>
                  <a:lnTo>
                    <a:pt x="60036" y="442488"/>
                  </a:lnTo>
                  <a:lnTo>
                    <a:pt x="112221" y="492555"/>
                  </a:lnTo>
                  <a:lnTo>
                    <a:pt x="158863" y="552302"/>
                  </a:lnTo>
                  <a:lnTo>
                    <a:pt x="144508" y="595414"/>
                  </a:lnTo>
                  <a:lnTo>
                    <a:pt x="134410" y="628336"/>
                  </a:lnTo>
                  <a:lnTo>
                    <a:pt x="128444" y="649351"/>
                  </a:lnTo>
                  <a:lnTo>
                    <a:pt x="126483" y="656738"/>
                  </a:lnTo>
                  <a:lnTo>
                    <a:pt x="135741" y="687258"/>
                  </a:lnTo>
                  <a:lnTo>
                    <a:pt x="150498" y="719654"/>
                  </a:lnTo>
                  <a:lnTo>
                    <a:pt x="170097" y="753354"/>
                  </a:lnTo>
                  <a:lnTo>
                    <a:pt x="193881" y="787789"/>
                  </a:lnTo>
                  <a:lnTo>
                    <a:pt x="174415" y="802716"/>
                  </a:lnTo>
                  <a:lnTo>
                    <a:pt x="154333" y="816789"/>
                  </a:lnTo>
                  <a:lnTo>
                    <a:pt x="133664" y="829987"/>
                  </a:lnTo>
                  <a:lnTo>
                    <a:pt x="112434" y="842290"/>
                  </a:lnTo>
                  <a:lnTo>
                    <a:pt x="108844" y="844122"/>
                  </a:lnTo>
                  <a:lnTo>
                    <a:pt x="105164" y="846173"/>
                  </a:lnTo>
                  <a:lnTo>
                    <a:pt x="117568" y="885591"/>
                  </a:lnTo>
                  <a:lnTo>
                    <a:pt x="142391" y="924091"/>
                  </a:lnTo>
                  <a:lnTo>
                    <a:pt x="173875" y="961785"/>
                  </a:lnTo>
                  <a:lnTo>
                    <a:pt x="209924" y="996930"/>
                  </a:lnTo>
                  <a:lnTo>
                    <a:pt x="248441" y="1027780"/>
                  </a:lnTo>
                  <a:lnTo>
                    <a:pt x="287330" y="1052592"/>
                  </a:lnTo>
                  <a:lnTo>
                    <a:pt x="324495" y="1069622"/>
                  </a:lnTo>
                  <a:lnTo>
                    <a:pt x="326204" y="1066304"/>
                  </a:lnTo>
                  <a:lnTo>
                    <a:pt x="327963" y="1063008"/>
                  </a:lnTo>
                  <a:lnTo>
                    <a:pt x="355957" y="1016827"/>
                  </a:lnTo>
                  <a:lnTo>
                    <a:pt x="385813" y="976370"/>
                  </a:lnTo>
                  <a:lnTo>
                    <a:pt x="858557" y="976370"/>
                  </a:lnTo>
                  <a:lnTo>
                    <a:pt x="913706" y="888367"/>
                  </a:lnTo>
                  <a:lnTo>
                    <a:pt x="540292" y="888367"/>
                  </a:lnTo>
                  <a:lnTo>
                    <a:pt x="502143" y="867757"/>
                  </a:lnTo>
                  <a:lnTo>
                    <a:pt x="461401" y="839357"/>
                  </a:lnTo>
                  <a:lnTo>
                    <a:pt x="421478" y="806722"/>
                  </a:lnTo>
                  <a:lnTo>
                    <a:pt x="385788" y="773407"/>
                  </a:lnTo>
                  <a:lnTo>
                    <a:pt x="346817" y="731316"/>
                  </a:lnTo>
                  <a:lnTo>
                    <a:pt x="317199" y="693432"/>
                  </a:lnTo>
                  <a:lnTo>
                    <a:pt x="296236" y="660703"/>
                  </a:lnTo>
                  <a:lnTo>
                    <a:pt x="283225" y="634078"/>
                  </a:lnTo>
                  <a:lnTo>
                    <a:pt x="290290" y="610905"/>
                  </a:lnTo>
                  <a:lnTo>
                    <a:pt x="313350" y="543517"/>
                  </a:lnTo>
                  <a:lnTo>
                    <a:pt x="329476" y="501567"/>
                  </a:lnTo>
                  <a:lnTo>
                    <a:pt x="348750" y="455622"/>
                  </a:lnTo>
                  <a:lnTo>
                    <a:pt x="371239" y="406815"/>
                  </a:lnTo>
                  <a:lnTo>
                    <a:pt x="397005" y="356279"/>
                  </a:lnTo>
                  <a:lnTo>
                    <a:pt x="426113" y="305146"/>
                  </a:lnTo>
                  <a:lnTo>
                    <a:pt x="458629" y="254548"/>
                  </a:lnTo>
                  <a:lnTo>
                    <a:pt x="494615" y="205618"/>
                  </a:lnTo>
                  <a:lnTo>
                    <a:pt x="534138" y="159489"/>
                  </a:lnTo>
                  <a:lnTo>
                    <a:pt x="595236" y="151413"/>
                  </a:lnTo>
                  <a:lnTo>
                    <a:pt x="656022" y="147457"/>
                  </a:lnTo>
                  <a:lnTo>
                    <a:pt x="1137864" y="146966"/>
                  </a:lnTo>
                  <a:lnTo>
                    <a:pt x="1131774" y="111972"/>
                  </a:lnTo>
                  <a:lnTo>
                    <a:pt x="1117744" y="54442"/>
                  </a:lnTo>
                  <a:lnTo>
                    <a:pt x="1060186" y="40415"/>
                  </a:lnTo>
                  <a:lnTo>
                    <a:pt x="910027" y="14290"/>
                  </a:lnTo>
                  <a:lnTo>
                    <a:pt x="701036" y="0"/>
                  </a:lnTo>
                  <a:close/>
                </a:path>
                <a:path w="1172209" h="1172210">
                  <a:moveTo>
                    <a:pt x="858557" y="976370"/>
                  </a:moveTo>
                  <a:lnTo>
                    <a:pt x="385813" y="976370"/>
                  </a:lnTo>
                  <a:lnTo>
                    <a:pt x="420433" y="999997"/>
                  </a:lnTo>
                  <a:lnTo>
                    <a:pt x="454005" y="1019846"/>
                  </a:lnTo>
                  <a:lnTo>
                    <a:pt x="485873" y="1035356"/>
                  </a:lnTo>
                  <a:lnTo>
                    <a:pt x="515384" y="1045961"/>
                  </a:lnTo>
                  <a:lnTo>
                    <a:pt x="522778" y="1044001"/>
                  </a:lnTo>
                  <a:lnTo>
                    <a:pt x="543808" y="1038039"/>
                  </a:lnTo>
                  <a:lnTo>
                    <a:pt x="576743" y="1027953"/>
                  </a:lnTo>
                  <a:lnTo>
                    <a:pt x="619851" y="1013620"/>
                  </a:lnTo>
                  <a:lnTo>
                    <a:pt x="838754" y="1013620"/>
                  </a:lnTo>
                  <a:lnTo>
                    <a:pt x="849260" y="991206"/>
                  </a:lnTo>
                  <a:lnTo>
                    <a:pt x="858557" y="976370"/>
                  </a:lnTo>
                  <a:close/>
                </a:path>
                <a:path w="1172209" h="1172210">
                  <a:moveTo>
                    <a:pt x="1137864" y="146966"/>
                  </a:moveTo>
                  <a:lnTo>
                    <a:pt x="715533" y="146966"/>
                  </a:lnTo>
                  <a:lnTo>
                    <a:pt x="772807" y="149286"/>
                  </a:lnTo>
                  <a:lnTo>
                    <a:pt x="826886" y="153764"/>
                  </a:lnTo>
                  <a:lnTo>
                    <a:pt x="876806" y="159746"/>
                  </a:lnTo>
                  <a:lnTo>
                    <a:pt x="921607" y="166576"/>
                  </a:lnTo>
                  <a:lnTo>
                    <a:pt x="960327" y="173603"/>
                  </a:lnTo>
                  <a:lnTo>
                    <a:pt x="998576" y="211792"/>
                  </a:lnTo>
                  <a:lnTo>
                    <a:pt x="1005605" y="250458"/>
                  </a:lnTo>
                  <a:lnTo>
                    <a:pt x="1012439" y="295212"/>
                  </a:lnTo>
                  <a:lnTo>
                    <a:pt x="1018424" y="345098"/>
                  </a:lnTo>
                  <a:lnTo>
                    <a:pt x="1022904" y="399159"/>
                  </a:lnTo>
                  <a:lnTo>
                    <a:pt x="1025192" y="455622"/>
                  </a:lnTo>
                  <a:lnTo>
                    <a:pt x="1025104" y="471050"/>
                  </a:lnTo>
                  <a:lnTo>
                    <a:pt x="1024927" y="492556"/>
                  </a:lnTo>
                  <a:lnTo>
                    <a:pt x="1024852" y="501567"/>
                  </a:lnTo>
                  <a:lnTo>
                    <a:pt x="1024733" y="515976"/>
                  </a:lnTo>
                  <a:lnTo>
                    <a:pt x="1020773" y="576819"/>
                  </a:lnTo>
                  <a:lnTo>
                    <a:pt x="1012691" y="638009"/>
                  </a:lnTo>
                  <a:lnTo>
                    <a:pt x="966839" y="677312"/>
                  </a:lnTo>
                  <a:lnTo>
                    <a:pt x="918283" y="713100"/>
                  </a:lnTo>
                  <a:lnTo>
                    <a:pt x="868115" y="745442"/>
                  </a:lnTo>
                  <a:lnTo>
                    <a:pt x="817429" y="774407"/>
                  </a:lnTo>
                  <a:lnTo>
                    <a:pt x="767318" y="800064"/>
                  </a:lnTo>
                  <a:lnTo>
                    <a:pt x="718875" y="822481"/>
                  </a:lnTo>
                  <a:lnTo>
                    <a:pt x="673191" y="841727"/>
                  </a:lnTo>
                  <a:lnTo>
                    <a:pt x="631362" y="857870"/>
                  </a:lnTo>
                  <a:lnTo>
                    <a:pt x="594479" y="870978"/>
                  </a:lnTo>
                  <a:lnTo>
                    <a:pt x="539925" y="888367"/>
                  </a:lnTo>
                  <a:lnTo>
                    <a:pt x="913706" y="888367"/>
                  </a:lnTo>
                  <a:lnTo>
                    <a:pt x="920653" y="877282"/>
                  </a:lnTo>
                  <a:lnTo>
                    <a:pt x="961985" y="852801"/>
                  </a:lnTo>
                  <a:lnTo>
                    <a:pt x="1002185" y="826585"/>
                  </a:lnTo>
                  <a:lnTo>
                    <a:pt x="1041201" y="798674"/>
                  </a:lnTo>
                  <a:lnTo>
                    <a:pt x="1078979" y="769106"/>
                  </a:lnTo>
                  <a:lnTo>
                    <a:pt x="1115468" y="737921"/>
                  </a:lnTo>
                  <a:lnTo>
                    <a:pt x="1150613" y="705159"/>
                  </a:lnTo>
                  <a:lnTo>
                    <a:pt x="1172160" y="471050"/>
                  </a:lnTo>
                  <a:lnTo>
                    <a:pt x="1157896" y="262081"/>
                  </a:lnTo>
                  <a:lnTo>
                    <a:pt x="1137949" y="147457"/>
                  </a:lnTo>
                  <a:lnTo>
                    <a:pt x="1137864" y="146966"/>
                  </a:lnTo>
                  <a:close/>
                </a:path>
              </a:pathLst>
            </a:custGeom>
            <a:solidFill>
              <a:srgbClr val="53A2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8700" y="2261236"/>
              <a:ext cx="249850" cy="24983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123819" y="4033329"/>
              <a:ext cx="1173480" cy="1155065"/>
            </a:xfrm>
            <a:custGeom>
              <a:avLst/>
              <a:gdLst/>
              <a:ahLst/>
              <a:cxnLst/>
              <a:rect l="l" t="t" r="r" b="b"/>
              <a:pathLst>
                <a:path w="1173479" h="1155064">
                  <a:moveTo>
                    <a:pt x="361073" y="498297"/>
                  </a:moveTo>
                  <a:lnTo>
                    <a:pt x="292290" y="368261"/>
                  </a:lnTo>
                  <a:lnTo>
                    <a:pt x="270014" y="380250"/>
                  </a:lnTo>
                  <a:lnTo>
                    <a:pt x="338785" y="510286"/>
                  </a:lnTo>
                  <a:lnTo>
                    <a:pt x="361073" y="498297"/>
                  </a:lnTo>
                  <a:close/>
                </a:path>
                <a:path w="1173479" h="1155064">
                  <a:moveTo>
                    <a:pt x="422643" y="697014"/>
                  </a:moveTo>
                  <a:lnTo>
                    <a:pt x="278638" y="671029"/>
                  </a:lnTo>
                  <a:lnTo>
                    <a:pt x="274167" y="696087"/>
                  </a:lnTo>
                  <a:lnTo>
                    <a:pt x="418198" y="722071"/>
                  </a:lnTo>
                  <a:lnTo>
                    <a:pt x="422643" y="697014"/>
                  </a:lnTo>
                  <a:close/>
                </a:path>
                <a:path w="1173479" h="1155064">
                  <a:moveTo>
                    <a:pt x="552208" y="198831"/>
                  </a:moveTo>
                  <a:lnTo>
                    <a:pt x="529158" y="188417"/>
                  </a:lnTo>
                  <a:lnTo>
                    <a:pt x="469455" y="322922"/>
                  </a:lnTo>
                  <a:lnTo>
                    <a:pt x="492506" y="333311"/>
                  </a:lnTo>
                  <a:lnTo>
                    <a:pt x="552208" y="198831"/>
                  </a:lnTo>
                  <a:close/>
                </a:path>
                <a:path w="1173479" h="1155064">
                  <a:moveTo>
                    <a:pt x="594042" y="800989"/>
                  </a:moveTo>
                  <a:lnTo>
                    <a:pt x="578167" y="781202"/>
                  </a:lnTo>
                  <a:lnTo>
                    <a:pt x="464439" y="873887"/>
                  </a:lnTo>
                  <a:lnTo>
                    <a:pt x="480339" y="893673"/>
                  </a:lnTo>
                  <a:lnTo>
                    <a:pt x="594042" y="800989"/>
                  </a:lnTo>
                  <a:close/>
                </a:path>
                <a:path w="1173479" h="1155064">
                  <a:moveTo>
                    <a:pt x="782701" y="709053"/>
                  </a:moveTo>
                  <a:lnTo>
                    <a:pt x="757453" y="708215"/>
                  </a:lnTo>
                  <a:lnTo>
                    <a:pt x="752602" y="855497"/>
                  </a:lnTo>
                  <a:lnTo>
                    <a:pt x="777849" y="856335"/>
                  </a:lnTo>
                  <a:lnTo>
                    <a:pt x="782701" y="709053"/>
                  </a:lnTo>
                  <a:close/>
                </a:path>
                <a:path w="1173479" h="1155064">
                  <a:moveTo>
                    <a:pt x="844905" y="310870"/>
                  </a:moveTo>
                  <a:lnTo>
                    <a:pt x="839533" y="285978"/>
                  </a:lnTo>
                  <a:lnTo>
                    <a:pt x="696671" y="317385"/>
                  </a:lnTo>
                  <a:lnTo>
                    <a:pt x="702068" y="342277"/>
                  </a:lnTo>
                  <a:lnTo>
                    <a:pt x="844905" y="310870"/>
                  </a:lnTo>
                  <a:close/>
                </a:path>
                <a:path w="1173479" h="1155064">
                  <a:moveTo>
                    <a:pt x="946785" y="588352"/>
                  </a:moveTo>
                  <a:lnTo>
                    <a:pt x="834961" y="493445"/>
                  </a:lnTo>
                  <a:lnTo>
                    <a:pt x="818705" y="512914"/>
                  </a:lnTo>
                  <a:lnTo>
                    <a:pt x="930516" y="607822"/>
                  </a:lnTo>
                  <a:lnTo>
                    <a:pt x="946785" y="588352"/>
                  </a:lnTo>
                  <a:close/>
                </a:path>
                <a:path w="1173479" h="1155064">
                  <a:moveTo>
                    <a:pt x="1173226" y="413423"/>
                  </a:moveTo>
                  <a:lnTo>
                    <a:pt x="1172324" y="409460"/>
                  </a:lnTo>
                  <a:lnTo>
                    <a:pt x="1146416" y="376885"/>
                  </a:lnTo>
                  <a:lnTo>
                    <a:pt x="1146416" y="417588"/>
                  </a:lnTo>
                  <a:lnTo>
                    <a:pt x="1037018" y="908075"/>
                  </a:lnTo>
                  <a:lnTo>
                    <a:pt x="588695" y="1127582"/>
                  </a:lnTo>
                  <a:lnTo>
                    <a:pt x="139115" y="910805"/>
                  </a:lnTo>
                  <a:lnTo>
                    <a:pt x="26835" y="421005"/>
                  </a:lnTo>
                  <a:lnTo>
                    <a:pt x="336359" y="27025"/>
                  </a:lnTo>
                  <a:lnTo>
                    <a:pt x="834682" y="25577"/>
                  </a:lnTo>
                  <a:lnTo>
                    <a:pt x="1146416" y="417588"/>
                  </a:lnTo>
                  <a:lnTo>
                    <a:pt x="1146416" y="376885"/>
                  </a:lnTo>
                  <a:lnTo>
                    <a:pt x="866990" y="25476"/>
                  </a:lnTo>
                  <a:lnTo>
                    <a:pt x="848131" y="1752"/>
                  </a:lnTo>
                  <a:lnTo>
                    <a:pt x="844511" y="0"/>
                  </a:lnTo>
                  <a:lnTo>
                    <a:pt x="326351" y="1600"/>
                  </a:lnTo>
                  <a:lnTo>
                    <a:pt x="322707" y="3378"/>
                  </a:lnTo>
                  <a:lnTo>
                    <a:pt x="889" y="413029"/>
                  </a:lnTo>
                  <a:lnTo>
                    <a:pt x="0" y="416991"/>
                  </a:lnTo>
                  <a:lnTo>
                    <a:pt x="116751" y="926287"/>
                  </a:lnTo>
                  <a:lnTo>
                    <a:pt x="119265" y="929462"/>
                  </a:lnTo>
                  <a:lnTo>
                    <a:pt x="585000" y="1154023"/>
                  </a:lnTo>
                  <a:lnTo>
                    <a:pt x="586867" y="1154442"/>
                  </a:lnTo>
                  <a:lnTo>
                    <a:pt x="590638" y="1154442"/>
                  </a:lnTo>
                  <a:lnTo>
                    <a:pt x="592505" y="1154023"/>
                  </a:lnTo>
                  <a:lnTo>
                    <a:pt x="646506" y="1127582"/>
                  </a:lnTo>
                  <a:lnTo>
                    <a:pt x="1056970" y="926604"/>
                  </a:lnTo>
                  <a:lnTo>
                    <a:pt x="1059484" y="923417"/>
                  </a:lnTo>
                  <a:lnTo>
                    <a:pt x="1172286" y="417588"/>
                  </a:lnTo>
                  <a:lnTo>
                    <a:pt x="1173226" y="413423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246132" y="4149407"/>
              <a:ext cx="932815" cy="906780"/>
            </a:xfrm>
            <a:custGeom>
              <a:avLst/>
              <a:gdLst/>
              <a:ahLst/>
              <a:cxnLst/>
              <a:rect l="l" t="t" r="r" b="b"/>
              <a:pathLst>
                <a:path w="932814" h="906779">
                  <a:moveTo>
                    <a:pt x="350697" y="168325"/>
                  </a:moveTo>
                  <a:lnTo>
                    <a:pt x="265849" y="0"/>
                  </a:lnTo>
                  <a:lnTo>
                    <a:pt x="243306" y="11544"/>
                  </a:lnTo>
                  <a:lnTo>
                    <a:pt x="322326" y="168325"/>
                  </a:lnTo>
                  <a:lnTo>
                    <a:pt x="350697" y="168325"/>
                  </a:lnTo>
                  <a:close/>
                </a:path>
                <a:path w="932814" h="906779">
                  <a:moveTo>
                    <a:pt x="932256" y="355638"/>
                  </a:moveTo>
                  <a:lnTo>
                    <a:pt x="927493" y="330631"/>
                  </a:lnTo>
                  <a:lnTo>
                    <a:pt x="728967" y="369214"/>
                  </a:lnTo>
                  <a:lnTo>
                    <a:pt x="784542" y="264121"/>
                  </a:lnTo>
                  <a:lnTo>
                    <a:pt x="762342" y="252158"/>
                  </a:lnTo>
                  <a:lnTo>
                    <a:pt x="697191" y="375424"/>
                  </a:lnTo>
                  <a:lnTo>
                    <a:pt x="623684" y="389712"/>
                  </a:lnTo>
                  <a:lnTo>
                    <a:pt x="623544" y="389077"/>
                  </a:lnTo>
                  <a:lnTo>
                    <a:pt x="597611" y="356514"/>
                  </a:lnTo>
                  <a:lnTo>
                    <a:pt x="597611" y="397205"/>
                  </a:lnTo>
                  <a:lnTo>
                    <a:pt x="571550" y="513842"/>
                  </a:lnTo>
                  <a:lnTo>
                    <a:pt x="464820" y="566051"/>
                  </a:lnTo>
                  <a:lnTo>
                    <a:pt x="357784" y="514489"/>
                  </a:lnTo>
                  <a:lnTo>
                    <a:pt x="331000" y="397992"/>
                  </a:lnTo>
                  <a:lnTo>
                    <a:pt x="404761" y="304317"/>
                  </a:lnTo>
                  <a:lnTo>
                    <a:pt x="523455" y="304038"/>
                  </a:lnTo>
                  <a:lnTo>
                    <a:pt x="597611" y="397205"/>
                  </a:lnTo>
                  <a:lnTo>
                    <a:pt x="597611" y="356514"/>
                  </a:lnTo>
                  <a:lnTo>
                    <a:pt x="555752" y="303949"/>
                  </a:lnTo>
                  <a:lnTo>
                    <a:pt x="549808" y="296494"/>
                  </a:lnTo>
                  <a:lnTo>
                    <a:pt x="606209" y="183273"/>
                  </a:lnTo>
                  <a:lnTo>
                    <a:pt x="691210" y="12598"/>
                  </a:lnTo>
                  <a:lnTo>
                    <a:pt x="668693" y="1206"/>
                  </a:lnTo>
                  <a:lnTo>
                    <a:pt x="578027" y="183273"/>
                  </a:lnTo>
                  <a:lnTo>
                    <a:pt x="529259" y="74803"/>
                  </a:lnTo>
                  <a:lnTo>
                    <a:pt x="506234" y="85305"/>
                  </a:lnTo>
                  <a:lnTo>
                    <a:pt x="563448" y="212559"/>
                  </a:lnTo>
                  <a:lnTo>
                    <a:pt x="530593" y="278485"/>
                  </a:lnTo>
                  <a:lnTo>
                    <a:pt x="406412" y="278866"/>
                  </a:lnTo>
                  <a:lnTo>
                    <a:pt x="363245" y="193217"/>
                  </a:lnTo>
                  <a:lnTo>
                    <a:pt x="334987" y="193217"/>
                  </a:lnTo>
                  <a:lnTo>
                    <a:pt x="214045" y="193217"/>
                  </a:lnTo>
                  <a:lnTo>
                    <a:pt x="349605" y="222326"/>
                  </a:lnTo>
                  <a:lnTo>
                    <a:pt x="383743" y="290068"/>
                  </a:lnTo>
                  <a:lnTo>
                    <a:pt x="305638" y="389255"/>
                  </a:lnTo>
                  <a:lnTo>
                    <a:pt x="4775" y="330631"/>
                  </a:lnTo>
                  <a:lnTo>
                    <a:pt x="0" y="355638"/>
                  </a:lnTo>
                  <a:lnTo>
                    <a:pt x="199542" y="394423"/>
                  </a:lnTo>
                  <a:lnTo>
                    <a:pt x="107861" y="472274"/>
                  </a:lnTo>
                  <a:lnTo>
                    <a:pt x="124142" y="491744"/>
                  </a:lnTo>
                  <a:lnTo>
                    <a:pt x="231457" y="400697"/>
                  </a:lnTo>
                  <a:lnTo>
                    <a:pt x="309156" y="415823"/>
                  </a:lnTo>
                  <a:lnTo>
                    <a:pt x="335419" y="529971"/>
                  </a:lnTo>
                  <a:lnTo>
                    <a:pt x="336003" y="530720"/>
                  </a:lnTo>
                  <a:lnTo>
                    <a:pt x="102704" y="734275"/>
                  </a:lnTo>
                  <a:lnTo>
                    <a:pt x="119253" y="753503"/>
                  </a:lnTo>
                  <a:lnTo>
                    <a:pt x="272923" y="619442"/>
                  </a:lnTo>
                  <a:lnTo>
                    <a:pt x="276948" y="739381"/>
                  </a:lnTo>
                  <a:lnTo>
                    <a:pt x="276974" y="740194"/>
                  </a:lnTo>
                  <a:lnTo>
                    <a:pt x="302209" y="739381"/>
                  </a:lnTo>
                  <a:lnTo>
                    <a:pt x="298221" y="619442"/>
                  </a:lnTo>
                  <a:lnTo>
                    <a:pt x="297522" y="598043"/>
                  </a:lnTo>
                  <a:lnTo>
                    <a:pt x="359829" y="543687"/>
                  </a:lnTo>
                  <a:lnTo>
                    <a:pt x="451142" y="587667"/>
                  </a:lnTo>
                  <a:lnTo>
                    <a:pt x="451142" y="906386"/>
                  </a:lnTo>
                  <a:lnTo>
                    <a:pt x="476338" y="906386"/>
                  </a:lnTo>
                  <a:lnTo>
                    <a:pt x="476338" y="702652"/>
                  </a:lnTo>
                  <a:lnTo>
                    <a:pt x="568210" y="777570"/>
                  </a:lnTo>
                  <a:lnTo>
                    <a:pt x="584085" y="757783"/>
                  </a:lnTo>
                  <a:lnTo>
                    <a:pt x="516496" y="702652"/>
                  </a:lnTo>
                  <a:lnTo>
                    <a:pt x="476364" y="669912"/>
                  </a:lnTo>
                  <a:lnTo>
                    <a:pt x="476364" y="588695"/>
                  </a:lnTo>
                  <a:lnTo>
                    <a:pt x="522655" y="566051"/>
                  </a:lnTo>
                  <a:lnTo>
                    <a:pt x="571093" y="542378"/>
                  </a:lnTo>
                  <a:lnTo>
                    <a:pt x="813117" y="753554"/>
                  </a:lnTo>
                  <a:lnTo>
                    <a:pt x="829640" y="734263"/>
                  </a:lnTo>
                  <a:lnTo>
                    <a:pt x="676846" y="600900"/>
                  </a:lnTo>
                  <a:lnTo>
                    <a:pt x="792619" y="580085"/>
                  </a:lnTo>
                  <a:lnTo>
                    <a:pt x="793178" y="580085"/>
                  </a:lnTo>
                  <a:lnTo>
                    <a:pt x="793076" y="579513"/>
                  </a:lnTo>
                  <a:lnTo>
                    <a:pt x="788746" y="554901"/>
                  </a:lnTo>
                  <a:lnTo>
                    <a:pt x="652310" y="579513"/>
                  </a:lnTo>
                  <a:lnTo>
                    <a:pt x="594080" y="528789"/>
                  </a:lnTo>
                  <a:lnTo>
                    <a:pt x="619201" y="416496"/>
                  </a:lnTo>
                  <a:lnTo>
                    <a:pt x="862368" y="369214"/>
                  </a:lnTo>
                  <a:lnTo>
                    <a:pt x="932256" y="355638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123011" y="2213562"/>
              <a:ext cx="1332865" cy="862965"/>
            </a:xfrm>
            <a:custGeom>
              <a:avLst/>
              <a:gdLst/>
              <a:ahLst/>
              <a:cxnLst/>
              <a:rect l="l" t="t" r="r" b="b"/>
              <a:pathLst>
                <a:path w="1332864" h="862964">
                  <a:moveTo>
                    <a:pt x="691787" y="0"/>
                  </a:moveTo>
                  <a:lnTo>
                    <a:pt x="528359" y="0"/>
                  </a:lnTo>
                  <a:lnTo>
                    <a:pt x="528359" y="136170"/>
                  </a:lnTo>
                  <a:lnTo>
                    <a:pt x="256001" y="136170"/>
                  </a:lnTo>
                  <a:lnTo>
                    <a:pt x="256001" y="272340"/>
                  </a:lnTo>
                  <a:lnTo>
                    <a:pt x="119821" y="272340"/>
                  </a:lnTo>
                  <a:lnTo>
                    <a:pt x="119821" y="411801"/>
                  </a:lnTo>
                  <a:lnTo>
                    <a:pt x="3707" y="411801"/>
                  </a:lnTo>
                  <a:lnTo>
                    <a:pt x="1770" y="432402"/>
                  </a:lnTo>
                  <a:lnTo>
                    <a:pt x="0" y="483650"/>
                  </a:lnTo>
                  <a:lnTo>
                    <a:pt x="4457" y="534458"/>
                  </a:lnTo>
                  <a:lnTo>
                    <a:pt x="15433" y="584223"/>
                  </a:lnTo>
                  <a:lnTo>
                    <a:pt x="33218" y="632337"/>
                  </a:lnTo>
                  <a:lnTo>
                    <a:pt x="73878" y="699896"/>
                  </a:lnTo>
                  <a:lnTo>
                    <a:pt x="104439" y="735422"/>
                  </a:lnTo>
                  <a:lnTo>
                    <a:pt x="138211" y="766266"/>
                  </a:lnTo>
                  <a:lnTo>
                    <a:pt x="174891" y="792560"/>
                  </a:lnTo>
                  <a:lnTo>
                    <a:pt x="214177" y="814441"/>
                  </a:lnTo>
                  <a:lnTo>
                    <a:pt x="255768" y="832042"/>
                  </a:lnTo>
                  <a:lnTo>
                    <a:pt x="299363" y="845497"/>
                  </a:lnTo>
                  <a:lnTo>
                    <a:pt x="344658" y="854942"/>
                  </a:lnTo>
                  <a:lnTo>
                    <a:pt x="391353" y="860510"/>
                  </a:lnTo>
                  <a:lnTo>
                    <a:pt x="439145" y="862336"/>
                  </a:lnTo>
                  <a:lnTo>
                    <a:pt x="490501" y="861046"/>
                  </a:lnTo>
                  <a:lnTo>
                    <a:pt x="540760" y="857165"/>
                  </a:lnTo>
                  <a:lnTo>
                    <a:pt x="589835" y="850677"/>
                  </a:lnTo>
                  <a:lnTo>
                    <a:pt x="637640" y="841566"/>
                  </a:lnTo>
                  <a:lnTo>
                    <a:pt x="684088" y="829816"/>
                  </a:lnTo>
                  <a:lnTo>
                    <a:pt x="729093" y="815411"/>
                  </a:lnTo>
                  <a:lnTo>
                    <a:pt x="772567" y="798335"/>
                  </a:lnTo>
                  <a:lnTo>
                    <a:pt x="814424" y="778572"/>
                  </a:lnTo>
                  <a:lnTo>
                    <a:pt x="854578" y="756107"/>
                  </a:lnTo>
                  <a:lnTo>
                    <a:pt x="892942" y="730922"/>
                  </a:lnTo>
                  <a:lnTo>
                    <a:pt x="929429" y="703003"/>
                  </a:lnTo>
                  <a:lnTo>
                    <a:pt x="963952" y="672333"/>
                  </a:lnTo>
                  <a:lnTo>
                    <a:pt x="996426" y="638896"/>
                  </a:lnTo>
                  <a:lnTo>
                    <a:pt x="1026763" y="602676"/>
                  </a:lnTo>
                  <a:lnTo>
                    <a:pt x="1054876" y="563657"/>
                  </a:lnTo>
                  <a:lnTo>
                    <a:pt x="1080680" y="521824"/>
                  </a:lnTo>
                  <a:lnTo>
                    <a:pt x="1104087" y="477160"/>
                  </a:lnTo>
                  <a:lnTo>
                    <a:pt x="1125010" y="429649"/>
                  </a:lnTo>
                  <a:lnTo>
                    <a:pt x="1172158" y="428633"/>
                  </a:lnTo>
                  <a:lnTo>
                    <a:pt x="1217627" y="419866"/>
                  </a:lnTo>
                  <a:lnTo>
                    <a:pt x="1259294" y="402173"/>
                  </a:lnTo>
                  <a:lnTo>
                    <a:pt x="1295040" y="374381"/>
                  </a:lnTo>
                  <a:lnTo>
                    <a:pt x="1322744" y="335314"/>
                  </a:lnTo>
                  <a:lnTo>
                    <a:pt x="1332555" y="316105"/>
                  </a:lnTo>
                  <a:lnTo>
                    <a:pt x="1313851" y="305283"/>
                  </a:lnTo>
                  <a:lnTo>
                    <a:pt x="1277189" y="289749"/>
                  </a:lnTo>
                  <a:lnTo>
                    <a:pt x="1237118" y="282356"/>
                  </a:lnTo>
                  <a:lnTo>
                    <a:pt x="1195901" y="282747"/>
                  </a:lnTo>
                  <a:lnTo>
                    <a:pt x="1155803" y="290568"/>
                  </a:lnTo>
                  <a:lnTo>
                    <a:pt x="1145807" y="250715"/>
                  </a:lnTo>
                  <a:lnTo>
                    <a:pt x="1126798" y="214045"/>
                  </a:lnTo>
                  <a:lnTo>
                    <a:pt x="1100929" y="181214"/>
                  </a:lnTo>
                  <a:lnTo>
                    <a:pt x="1070355" y="152878"/>
                  </a:lnTo>
                  <a:lnTo>
                    <a:pt x="1053265" y="139176"/>
                  </a:lnTo>
                  <a:lnTo>
                    <a:pt x="1038929" y="155695"/>
                  </a:lnTo>
                  <a:lnTo>
                    <a:pt x="1021019" y="184230"/>
                  </a:lnTo>
                  <a:lnTo>
                    <a:pt x="1009959" y="217763"/>
                  </a:lnTo>
                  <a:lnTo>
                    <a:pt x="1005030" y="253024"/>
                  </a:lnTo>
                  <a:lnTo>
                    <a:pt x="1005509" y="286738"/>
                  </a:lnTo>
                  <a:lnTo>
                    <a:pt x="1009208" y="310169"/>
                  </a:lnTo>
                  <a:lnTo>
                    <a:pt x="1015640" y="333083"/>
                  </a:lnTo>
                  <a:lnTo>
                    <a:pt x="1025069" y="354834"/>
                  </a:lnTo>
                  <a:lnTo>
                    <a:pt x="1037758" y="374776"/>
                  </a:lnTo>
                  <a:lnTo>
                    <a:pt x="1026519" y="381028"/>
                  </a:lnTo>
                  <a:lnTo>
                    <a:pt x="968658" y="402387"/>
                  </a:lnTo>
                  <a:lnTo>
                    <a:pt x="921226" y="410332"/>
                  </a:lnTo>
                  <a:lnTo>
                    <a:pt x="897148" y="411421"/>
                  </a:lnTo>
                  <a:lnTo>
                    <a:pt x="828283" y="411421"/>
                  </a:lnTo>
                  <a:lnTo>
                    <a:pt x="828283" y="272245"/>
                  </a:lnTo>
                  <a:lnTo>
                    <a:pt x="692104" y="272245"/>
                  </a:lnTo>
                  <a:lnTo>
                    <a:pt x="691787" y="272371"/>
                  </a:lnTo>
                  <a:lnTo>
                    <a:pt x="691787" y="0"/>
                  </a:lnTo>
                  <a:close/>
                </a:path>
              </a:pathLst>
            </a:custGeom>
            <a:solidFill>
              <a:srgbClr val="394D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674411" y="2236138"/>
              <a:ext cx="118110" cy="118110"/>
            </a:xfrm>
            <a:custGeom>
              <a:avLst/>
              <a:gdLst/>
              <a:ahLst/>
              <a:cxnLst/>
              <a:rect l="l" t="t" r="r" b="b"/>
              <a:pathLst>
                <a:path w="118110" h="118110">
                  <a:moveTo>
                    <a:pt x="118032" y="0"/>
                  </a:moveTo>
                  <a:lnTo>
                    <a:pt x="0" y="0"/>
                  </a:lnTo>
                  <a:lnTo>
                    <a:pt x="0" y="118024"/>
                  </a:lnTo>
                  <a:lnTo>
                    <a:pt x="118032" y="118024"/>
                  </a:lnTo>
                  <a:lnTo>
                    <a:pt x="118032" y="0"/>
                  </a:lnTo>
                  <a:close/>
                </a:path>
              </a:pathLst>
            </a:custGeom>
            <a:solidFill>
              <a:srgbClr val="1FC2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688905" y="2245967"/>
              <a:ext cx="89535" cy="98425"/>
            </a:xfrm>
            <a:custGeom>
              <a:avLst/>
              <a:gdLst/>
              <a:ahLst/>
              <a:cxnLst/>
              <a:rect l="l" t="t" r="r" b="b"/>
              <a:pathLst>
                <a:path w="89535" h="98425">
                  <a:moveTo>
                    <a:pt x="0" y="98353"/>
                  </a:moveTo>
                  <a:lnTo>
                    <a:pt x="0" y="0"/>
                  </a:lnTo>
                </a:path>
                <a:path w="89535" h="98425">
                  <a:moveTo>
                    <a:pt x="17690" y="98353"/>
                  </a:moveTo>
                  <a:lnTo>
                    <a:pt x="17690" y="0"/>
                  </a:lnTo>
                </a:path>
                <a:path w="89535" h="98425">
                  <a:moveTo>
                    <a:pt x="35571" y="98353"/>
                  </a:moveTo>
                  <a:lnTo>
                    <a:pt x="35571" y="0"/>
                  </a:lnTo>
                </a:path>
                <a:path w="89535" h="98425">
                  <a:moveTo>
                    <a:pt x="53452" y="98353"/>
                  </a:moveTo>
                  <a:lnTo>
                    <a:pt x="53452" y="0"/>
                  </a:lnTo>
                </a:path>
                <a:path w="89535" h="98425">
                  <a:moveTo>
                    <a:pt x="71333" y="98353"/>
                  </a:moveTo>
                  <a:lnTo>
                    <a:pt x="71333" y="0"/>
                  </a:lnTo>
                </a:path>
                <a:path w="89535" h="98425">
                  <a:moveTo>
                    <a:pt x="89024" y="98353"/>
                  </a:moveTo>
                  <a:lnTo>
                    <a:pt x="89024" y="0"/>
                  </a:lnTo>
                </a:path>
              </a:pathLst>
            </a:custGeom>
            <a:ln w="9290">
              <a:solidFill>
                <a:srgbClr val="394D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265873" y="2508548"/>
              <a:ext cx="118110" cy="118110"/>
            </a:xfrm>
            <a:custGeom>
              <a:avLst/>
              <a:gdLst/>
              <a:ahLst/>
              <a:cxnLst/>
              <a:rect l="l" t="t" r="r" b="b"/>
              <a:pathLst>
                <a:path w="118110" h="118110">
                  <a:moveTo>
                    <a:pt x="118032" y="0"/>
                  </a:moveTo>
                  <a:lnTo>
                    <a:pt x="0" y="0"/>
                  </a:lnTo>
                  <a:lnTo>
                    <a:pt x="0" y="118018"/>
                  </a:lnTo>
                  <a:lnTo>
                    <a:pt x="118032" y="118018"/>
                  </a:lnTo>
                  <a:lnTo>
                    <a:pt x="118032" y="0"/>
                  </a:lnTo>
                  <a:close/>
                </a:path>
              </a:pathLst>
            </a:custGeom>
            <a:solidFill>
              <a:srgbClr val="00AC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280336" y="2518307"/>
              <a:ext cx="89535" cy="98425"/>
            </a:xfrm>
            <a:custGeom>
              <a:avLst/>
              <a:gdLst/>
              <a:ahLst/>
              <a:cxnLst/>
              <a:rect l="l" t="t" r="r" b="b"/>
              <a:pathLst>
                <a:path w="89535" h="98425">
                  <a:moveTo>
                    <a:pt x="0" y="0"/>
                  </a:moveTo>
                  <a:lnTo>
                    <a:pt x="0" y="98385"/>
                  </a:lnTo>
                </a:path>
                <a:path w="89535" h="98425">
                  <a:moveTo>
                    <a:pt x="17722" y="0"/>
                  </a:moveTo>
                  <a:lnTo>
                    <a:pt x="17722" y="98385"/>
                  </a:lnTo>
                </a:path>
                <a:path w="89535" h="98425">
                  <a:moveTo>
                    <a:pt x="35603" y="0"/>
                  </a:moveTo>
                  <a:lnTo>
                    <a:pt x="35603" y="98385"/>
                  </a:lnTo>
                </a:path>
                <a:path w="89535" h="98425">
                  <a:moveTo>
                    <a:pt x="53484" y="0"/>
                  </a:moveTo>
                  <a:lnTo>
                    <a:pt x="53484" y="98385"/>
                  </a:lnTo>
                </a:path>
                <a:path w="89535" h="98425">
                  <a:moveTo>
                    <a:pt x="71365" y="0"/>
                  </a:moveTo>
                  <a:lnTo>
                    <a:pt x="71365" y="98385"/>
                  </a:lnTo>
                </a:path>
                <a:path w="89535" h="98425">
                  <a:moveTo>
                    <a:pt x="89056" y="0"/>
                  </a:moveTo>
                  <a:lnTo>
                    <a:pt x="89056" y="98385"/>
                  </a:lnTo>
                </a:path>
              </a:pathLst>
            </a:custGeom>
            <a:ln w="9290">
              <a:solidFill>
                <a:srgbClr val="394D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402052" y="2372251"/>
              <a:ext cx="118110" cy="118110"/>
            </a:xfrm>
            <a:custGeom>
              <a:avLst/>
              <a:gdLst/>
              <a:ahLst/>
              <a:cxnLst/>
              <a:rect l="l" t="t" r="r" b="b"/>
              <a:pathLst>
                <a:path w="118110" h="118110">
                  <a:moveTo>
                    <a:pt x="118032" y="0"/>
                  </a:moveTo>
                  <a:lnTo>
                    <a:pt x="0" y="0"/>
                  </a:lnTo>
                  <a:lnTo>
                    <a:pt x="0" y="118018"/>
                  </a:lnTo>
                  <a:lnTo>
                    <a:pt x="118032" y="118018"/>
                  </a:lnTo>
                  <a:lnTo>
                    <a:pt x="118032" y="0"/>
                  </a:lnTo>
                  <a:close/>
                </a:path>
              </a:pathLst>
            </a:custGeom>
            <a:solidFill>
              <a:srgbClr val="00AC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402052" y="2508478"/>
              <a:ext cx="118110" cy="118110"/>
            </a:xfrm>
            <a:custGeom>
              <a:avLst/>
              <a:gdLst/>
              <a:ahLst/>
              <a:cxnLst/>
              <a:rect l="l" t="t" r="r" b="b"/>
              <a:pathLst>
                <a:path w="118110" h="118110">
                  <a:moveTo>
                    <a:pt x="118032" y="0"/>
                  </a:moveTo>
                  <a:lnTo>
                    <a:pt x="0" y="0"/>
                  </a:lnTo>
                  <a:lnTo>
                    <a:pt x="0" y="118024"/>
                  </a:lnTo>
                  <a:lnTo>
                    <a:pt x="118032" y="118024"/>
                  </a:lnTo>
                  <a:lnTo>
                    <a:pt x="118032" y="0"/>
                  </a:lnTo>
                  <a:close/>
                </a:path>
              </a:pathLst>
            </a:custGeom>
            <a:solidFill>
              <a:srgbClr val="1FC2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416547" y="2382137"/>
              <a:ext cx="89535" cy="234950"/>
            </a:xfrm>
            <a:custGeom>
              <a:avLst/>
              <a:gdLst/>
              <a:ahLst/>
              <a:cxnLst/>
              <a:rect l="l" t="t" r="r" b="b"/>
              <a:pathLst>
                <a:path w="89535" h="234950">
                  <a:moveTo>
                    <a:pt x="0" y="98353"/>
                  </a:moveTo>
                  <a:lnTo>
                    <a:pt x="0" y="0"/>
                  </a:lnTo>
                </a:path>
                <a:path w="89535" h="234950">
                  <a:moveTo>
                    <a:pt x="17690" y="98353"/>
                  </a:moveTo>
                  <a:lnTo>
                    <a:pt x="17690" y="0"/>
                  </a:lnTo>
                </a:path>
                <a:path w="89535" h="234950">
                  <a:moveTo>
                    <a:pt x="35571" y="98353"/>
                  </a:moveTo>
                  <a:lnTo>
                    <a:pt x="35571" y="0"/>
                  </a:lnTo>
                </a:path>
                <a:path w="89535" h="234950">
                  <a:moveTo>
                    <a:pt x="53452" y="98353"/>
                  </a:moveTo>
                  <a:lnTo>
                    <a:pt x="53452" y="0"/>
                  </a:lnTo>
                </a:path>
                <a:path w="89535" h="234950">
                  <a:moveTo>
                    <a:pt x="71333" y="98353"/>
                  </a:moveTo>
                  <a:lnTo>
                    <a:pt x="71333" y="0"/>
                  </a:lnTo>
                </a:path>
                <a:path w="89535" h="234950">
                  <a:moveTo>
                    <a:pt x="89024" y="98353"/>
                  </a:moveTo>
                  <a:lnTo>
                    <a:pt x="89024" y="0"/>
                  </a:lnTo>
                </a:path>
                <a:path w="89535" h="234950">
                  <a:moveTo>
                    <a:pt x="0" y="234523"/>
                  </a:moveTo>
                  <a:lnTo>
                    <a:pt x="0" y="136170"/>
                  </a:lnTo>
                </a:path>
                <a:path w="89535" h="234950">
                  <a:moveTo>
                    <a:pt x="17691" y="234523"/>
                  </a:moveTo>
                  <a:lnTo>
                    <a:pt x="17690" y="136170"/>
                  </a:lnTo>
                </a:path>
                <a:path w="89535" h="234950">
                  <a:moveTo>
                    <a:pt x="35571" y="234523"/>
                  </a:moveTo>
                  <a:lnTo>
                    <a:pt x="35571" y="136170"/>
                  </a:lnTo>
                </a:path>
                <a:path w="89535" h="234950">
                  <a:moveTo>
                    <a:pt x="53452" y="234523"/>
                  </a:moveTo>
                  <a:lnTo>
                    <a:pt x="53452" y="136170"/>
                  </a:lnTo>
                </a:path>
                <a:path w="89535" h="234950">
                  <a:moveTo>
                    <a:pt x="71333" y="234523"/>
                  </a:moveTo>
                  <a:lnTo>
                    <a:pt x="71333" y="136170"/>
                  </a:lnTo>
                </a:path>
                <a:path w="89535" h="234950">
                  <a:moveTo>
                    <a:pt x="89024" y="234523"/>
                  </a:moveTo>
                  <a:lnTo>
                    <a:pt x="89024" y="136170"/>
                  </a:lnTo>
                </a:path>
              </a:pathLst>
            </a:custGeom>
            <a:ln w="9290">
              <a:solidFill>
                <a:srgbClr val="394D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538231" y="2508548"/>
              <a:ext cx="118110" cy="118110"/>
            </a:xfrm>
            <a:custGeom>
              <a:avLst/>
              <a:gdLst/>
              <a:ahLst/>
              <a:cxnLst/>
              <a:rect l="l" t="t" r="r" b="b"/>
              <a:pathLst>
                <a:path w="118110" h="118110">
                  <a:moveTo>
                    <a:pt x="118032" y="0"/>
                  </a:moveTo>
                  <a:lnTo>
                    <a:pt x="0" y="0"/>
                  </a:lnTo>
                  <a:lnTo>
                    <a:pt x="0" y="118018"/>
                  </a:lnTo>
                  <a:lnTo>
                    <a:pt x="118032" y="118018"/>
                  </a:lnTo>
                  <a:lnTo>
                    <a:pt x="118032" y="0"/>
                  </a:lnTo>
                  <a:close/>
                </a:path>
              </a:pathLst>
            </a:custGeom>
            <a:solidFill>
              <a:srgbClr val="00AC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538231" y="2372308"/>
              <a:ext cx="118110" cy="118110"/>
            </a:xfrm>
            <a:custGeom>
              <a:avLst/>
              <a:gdLst/>
              <a:ahLst/>
              <a:cxnLst/>
              <a:rect l="l" t="t" r="r" b="b"/>
              <a:pathLst>
                <a:path w="118110" h="118110">
                  <a:moveTo>
                    <a:pt x="118032" y="0"/>
                  </a:moveTo>
                  <a:lnTo>
                    <a:pt x="0" y="0"/>
                  </a:lnTo>
                  <a:lnTo>
                    <a:pt x="0" y="118024"/>
                  </a:lnTo>
                  <a:lnTo>
                    <a:pt x="118032" y="118024"/>
                  </a:lnTo>
                  <a:lnTo>
                    <a:pt x="118032" y="0"/>
                  </a:lnTo>
                  <a:close/>
                </a:path>
              </a:pathLst>
            </a:custGeom>
            <a:solidFill>
              <a:srgbClr val="1FC2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552726" y="2382137"/>
              <a:ext cx="89535" cy="234950"/>
            </a:xfrm>
            <a:custGeom>
              <a:avLst/>
              <a:gdLst/>
              <a:ahLst/>
              <a:cxnLst/>
              <a:rect l="l" t="t" r="r" b="b"/>
              <a:pathLst>
                <a:path w="89535" h="234950">
                  <a:moveTo>
                    <a:pt x="0" y="136170"/>
                  </a:moveTo>
                  <a:lnTo>
                    <a:pt x="0" y="234555"/>
                  </a:lnTo>
                </a:path>
                <a:path w="89535" h="234950">
                  <a:moveTo>
                    <a:pt x="17690" y="136170"/>
                  </a:moveTo>
                  <a:lnTo>
                    <a:pt x="17691" y="234555"/>
                  </a:lnTo>
                </a:path>
                <a:path w="89535" h="234950">
                  <a:moveTo>
                    <a:pt x="35571" y="136170"/>
                  </a:moveTo>
                  <a:lnTo>
                    <a:pt x="35571" y="234555"/>
                  </a:lnTo>
                </a:path>
                <a:path w="89535" h="234950">
                  <a:moveTo>
                    <a:pt x="53452" y="136170"/>
                  </a:moveTo>
                  <a:lnTo>
                    <a:pt x="53452" y="234555"/>
                  </a:lnTo>
                </a:path>
                <a:path w="89535" h="234950">
                  <a:moveTo>
                    <a:pt x="71333" y="136170"/>
                  </a:moveTo>
                  <a:lnTo>
                    <a:pt x="71333" y="234555"/>
                  </a:lnTo>
                </a:path>
                <a:path w="89535" h="234950">
                  <a:moveTo>
                    <a:pt x="89024" y="136170"/>
                  </a:moveTo>
                  <a:lnTo>
                    <a:pt x="89024" y="234555"/>
                  </a:lnTo>
                </a:path>
                <a:path w="89535" h="234950">
                  <a:moveTo>
                    <a:pt x="0" y="0"/>
                  </a:moveTo>
                  <a:lnTo>
                    <a:pt x="0" y="98353"/>
                  </a:lnTo>
                </a:path>
                <a:path w="89535" h="234950">
                  <a:moveTo>
                    <a:pt x="17690" y="0"/>
                  </a:moveTo>
                  <a:lnTo>
                    <a:pt x="17690" y="98353"/>
                  </a:lnTo>
                </a:path>
                <a:path w="89535" h="234950">
                  <a:moveTo>
                    <a:pt x="35571" y="0"/>
                  </a:moveTo>
                  <a:lnTo>
                    <a:pt x="35571" y="98353"/>
                  </a:lnTo>
                </a:path>
                <a:path w="89535" h="234950">
                  <a:moveTo>
                    <a:pt x="53452" y="0"/>
                  </a:moveTo>
                  <a:lnTo>
                    <a:pt x="53452" y="98353"/>
                  </a:lnTo>
                </a:path>
                <a:path w="89535" h="234950">
                  <a:moveTo>
                    <a:pt x="71333" y="0"/>
                  </a:moveTo>
                  <a:lnTo>
                    <a:pt x="71333" y="98353"/>
                  </a:lnTo>
                </a:path>
                <a:path w="89535" h="234950">
                  <a:moveTo>
                    <a:pt x="89024" y="0"/>
                  </a:moveTo>
                  <a:lnTo>
                    <a:pt x="89024" y="98353"/>
                  </a:lnTo>
                </a:path>
              </a:pathLst>
            </a:custGeom>
            <a:ln w="9290">
              <a:solidFill>
                <a:srgbClr val="394D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674411" y="2372251"/>
              <a:ext cx="118110" cy="118110"/>
            </a:xfrm>
            <a:custGeom>
              <a:avLst/>
              <a:gdLst/>
              <a:ahLst/>
              <a:cxnLst/>
              <a:rect l="l" t="t" r="r" b="b"/>
              <a:pathLst>
                <a:path w="118110" h="118110">
                  <a:moveTo>
                    <a:pt x="118032" y="0"/>
                  </a:moveTo>
                  <a:lnTo>
                    <a:pt x="0" y="0"/>
                  </a:lnTo>
                  <a:lnTo>
                    <a:pt x="0" y="118018"/>
                  </a:lnTo>
                  <a:lnTo>
                    <a:pt x="118032" y="118018"/>
                  </a:lnTo>
                  <a:lnTo>
                    <a:pt x="118032" y="0"/>
                  </a:lnTo>
                  <a:close/>
                </a:path>
              </a:pathLst>
            </a:custGeom>
            <a:solidFill>
              <a:srgbClr val="00AC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674411" y="2508478"/>
              <a:ext cx="118110" cy="118110"/>
            </a:xfrm>
            <a:custGeom>
              <a:avLst/>
              <a:gdLst/>
              <a:ahLst/>
              <a:cxnLst/>
              <a:rect l="l" t="t" r="r" b="b"/>
              <a:pathLst>
                <a:path w="118110" h="118110">
                  <a:moveTo>
                    <a:pt x="118032" y="0"/>
                  </a:moveTo>
                  <a:lnTo>
                    <a:pt x="0" y="0"/>
                  </a:lnTo>
                  <a:lnTo>
                    <a:pt x="0" y="118024"/>
                  </a:lnTo>
                  <a:lnTo>
                    <a:pt x="118032" y="118024"/>
                  </a:lnTo>
                  <a:lnTo>
                    <a:pt x="118032" y="0"/>
                  </a:lnTo>
                  <a:close/>
                </a:path>
              </a:pathLst>
            </a:custGeom>
            <a:solidFill>
              <a:srgbClr val="1FC2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688905" y="2382137"/>
              <a:ext cx="89535" cy="234950"/>
            </a:xfrm>
            <a:custGeom>
              <a:avLst/>
              <a:gdLst/>
              <a:ahLst/>
              <a:cxnLst/>
              <a:rect l="l" t="t" r="r" b="b"/>
              <a:pathLst>
                <a:path w="89535" h="234950">
                  <a:moveTo>
                    <a:pt x="0" y="98353"/>
                  </a:moveTo>
                  <a:lnTo>
                    <a:pt x="0" y="0"/>
                  </a:lnTo>
                </a:path>
                <a:path w="89535" h="234950">
                  <a:moveTo>
                    <a:pt x="17690" y="98353"/>
                  </a:moveTo>
                  <a:lnTo>
                    <a:pt x="17690" y="0"/>
                  </a:lnTo>
                </a:path>
                <a:path w="89535" h="234950">
                  <a:moveTo>
                    <a:pt x="35571" y="98353"/>
                  </a:moveTo>
                  <a:lnTo>
                    <a:pt x="35571" y="0"/>
                  </a:lnTo>
                </a:path>
                <a:path w="89535" h="234950">
                  <a:moveTo>
                    <a:pt x="53452" y="98353"/>
                  </a:moveTo>
                  <a:lnTo>
                    <a:pt x="53452" y="0"/>
                  </a:lnTo>
                </a:path>
                <a:path w="89535" h="234950">
                  <a:moveTo>
                    <a:pt x="71333" y="98353"/>
                  </a:moveTo>
                  <a:lnTo>
                    <a:pt x="71333" y="0"/>
                  </a:lnTo>
                </a:path>
                <a:path w="89535" h="234950">
                  <a:moveTo>
                    <a:pt x="89024" y="98353"/>
                  </a:moveTo>
                  <a:lnTo>
                    <a:pt x="89024" y="0"/>
                  </a:lnTo>
                </a:path>
                <a:path w="89535" h="234950">
                  <a:moveTo>
                    <a:pt x="0" y="234523"/>
                  </a:moveTo>
                  <a:lnTo>
                    <a:pt x="0" y="136170"/>
                  </a:lnTo>
                </a:path>
                <a:path w="89535" h="234950">
                  <a:moveTo>
                    <a:pt x="17691" y="234523"/>
                  </a:moveTo>
                  <a:lnTo>
                    <a:pt x="17690" y="136170"/>
                  </a:lnTo>
                </a:path>
                <a:path w="89535" h="234950">
                  <a:moveTo>
                    <a:pt x="35571" y="234523"/>
                  </a:moveTo>
                  <a:lnTo>
                    <a:pt x="35571" y="136170"/>
                  </a:lnTo>
                </a:path>
                <a:path w="89535" h="234950">
                  <a:moveTo>
                    <a:pt x="53452" y="234523"/>
                  </a:moveTo>
                  <a:lnTo>
                    <a:pt x="53452" y="136170"/>
                  </a:lnTo>
                </a:path>
                <a:path w="89535" h="234950">
                  <a:moveTo>
                    <a:pt x="71333" y="234523"/>
                  </a:moveTo>
                  <a:lnTo>
                    <a:pt x="71333" y="136170"/>
                  </a:lnTo>
                </a:path>
                <a:path w="89535" h="234950">
                  <a:moveTo>
                    <a:pt x="89024" y="234523"/>
                  </a:moveTo>
                  <a:lnTo>
                    <a:pt x="89024" y="136170"/>
                  </a:lnTo>
                </a:path>
              </a:pathLst>
            </a:custGeom>
            <a:ln w="9290">
              <a:solidFill>
                <a:srgbClr val="394D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810590" y="2508548"/>
              <a:ext cx="118110" cy="118110"/>
            </a:xfrm>
            <a:custGeom>
              <a:avLst/>
              <a:gdLst/>
              <a:ahLst/>
              <a:cxnLst/>
              <a:rect l="l" t="t" r="r" b="b"/>
              <a:pathLst>
                <a:path w="118110" h="118110">
                  <a:moveTo>
                    <a:pt x="118032" y="0"/>
                  </a:moveTo>
                  <a:lnTo>
                    <a:pt x="0" y="0"/>
                  </a:lnTo>
                  <a:lnTo>
                    <a:pt x="0" y="118018"/>
                  </a:lnTo>
                  <a:lnTo>
                    <a:pt x="118032" y="118018"/>
                  </a:lnTo>
                  <a:lnTo>
                    <a:pt x="118032" y="0"/>
                  </a:lnTo>
                  <a:close/>
                </a:path>
              </a:pathLst>
            </a:custGeom>
            <a:solidFill>
              <a:srgbClr val="00AC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825084" y="2518308"/>
              <a:ext cx="89535" cy="98425"/>
            </a:xfrm>
            <a:custGeom>
              <a:avLst/>
              <a:gdLst/>
              <a:ahLst/>
              <a:cxnLst/>
              <a:rect l="l" t="t" r="r" b="b"/>
              <a:pathLst>
                <a:path w="89535" h="98425">
                  <a:moveTo>
                    <a:pt x="0" y="0"/>
                  </a:moveTo>
                  <a:lnTo>
                    <a:pt x="0" y="98385"/>
                  </a:lnTo>
                </a:path>
                <a:path w="89535" h="98425">
                  <a:moveTo>
                    <a:pt x="17690" y="0"/>
                  </a:moveTo>
                  <a:lnTo>
                    <a:pt x="17690" y="98385"/>
                  </a:lnTo>
                </a:path>
                <a:path w="89535" h="98425">
                  <a:moveTo>
                    <a:pt x="35571" y="0"/>
                  </a:moveTo>
                  <a:lnTo>
                    <a:pt x="35571" y="98385"/>
                  </a:lnTo>
                </a:path>
                <a:path w="89535" h="98425">
                  <a:moveTo>
                    <a:pt x="53484" y="0"/>
                  </a:moveTo>
                  <a:lnTo>
                    <a:pt x="53484" y="98385"/>
                  </a:lnTo>
                </a:path>
                <a:path w="89535" h="98425">
                  <a:moveTo>
                    <a:pt x="71365" y="0"/>
                  </a:moveTo>
                  <a:lnTo>
                    <a:pt x="71365" y="98385"/>
                  </a:lnTo>
                </a:path>
                <a:path w="89535" h="98425">
                  <a:moveTo>
                    <a:pt x="89056" y="0"/>
                  </a:moveTo>
                  <a:lnTo>
                    <a:pt x="89056" y="98385"/>
                  </a:lnTo>
                </a:path>
              </a:pathLst>
            </a:custGeom>
            <a:ln w="9290">
              <a:solidFill>
                <a:srgbClr val="394D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145954" y="2384131"/>
              <a:ext cx="1280160" cy="669290"/>
            </a:xfrm>
            <a:custGeom>
              <a:avLst/>
              <a:gdLst/>
              <a:ahLst/>
              <a:cxnLst/>
              <a:rect l="l" t="t" r="r" b="b"/>
              <a:pathLst>
                <a:path w="1280160" h="669289">
                  <a:moveTo>
                    <a:pt x="1033487" y="0"/>
                  </a:moveTo>
                  <a:lnTo>
                    <a:pt x="1014834" y="33766"/>
                  </a:lnTo>
                  <a:lnTo>
                    <a:pt x="1005476" y="77987"/>
                  </a:lnTo>
                  <a:lnTo>
                    <a:pt x="1007014" y="126053"/>
                  </a:lnTo>
                  <a:lnTo>
                    <a:pt x="1021050" y="171353"/>
                  </a:lnTo>
                  <a:lnTo>
                    <a:pt x="1049185" y="207277"/>
                  </a:lnTo>
                  <a:lnTo>
                    <a:pt x="1017910" y="228524"/>
                  </a:lnTo>
                  <a:lnTo>
                    <a:pt x="976130" y="246481"/>
                  </a:lnTo>
                  <a:lnTo>
                    <a:pt x="927140" y="258903"/>
                  </a:lnTo>
                  <a:lnTo>
                    <a:pt x="874237" y="263542"/>
                  </a:lnTo>
                  <a:lnTo>
                    <a:pt x="1511" y="263542"/>
                  </a:lnTo>
                  <a:lnTo>
                    <a:pt x="1458" y="264048"/>
                  </a:lnTo>
                  <a:lnTo>
                    <a:pt x="0" y="318862"/>
                  </a:lnTo>
                  <a:lnTo>
                    <a:pt x="5716" y="371113"/>
                  </a:lnTo>
                  <a:lnTo>
                    <a:pt x="18331" y="420408"/>
                  </a:lnTo>
                  <a:lnTo>
                    <a:pt x="37568" y="466357"/>
                  </a:lnTo>
                  <a:lnTo>
                    <a:pt x="57327" y="500186"/>
                  </a:lnTo>
                  <a:lnTo>
                    <a:pt x="68096" y="515313"/>
                  </a:lnTo>
                  <a:lnTo>
                    <a:pt x="72848" y="521997"/>
                  </a:lnTo>
                  <a:lnTo>
                    <a:pt x="76466" y="527540"/>
                  </a:lnTo>
                  <a:lnTo>
                    <a:pt x="79576" y="532459"/>
                  </a:lnTo>
                  <a:lnTo>
                    <a:pt x="82808" y="537275"/>
                  </a:lnTo>
                  <a:lnTo>
                    <a:pt x="119043" y="572552"/>
                  </a:lnTo>
                  <a:lnTo>
                    <a:pt x="159673" y="602252"/>
                  </a:lnTo>
                  <a:lnTo>
                    <a:pt x="204338" y="626431"/>
                  </a:lnTo>
                  <a:lnTo>
                    <a:pt x="252678" y="645143"/>
                  </a:lnTo>
                  <a:lnTo>
                    <a:pt x="304332" y="658441"/>
                  </a:lnTo>
                  <a:lnTo>
                    <a:pt x="358939" y="666380"/>
                  </a:lnTo>
                  <a:lnTo>
                    <a:pt x="416139" y="669014"/>
                  </a:lnTo>
                  <a:lnTo>
                    <a:pt x="465977" y="667771"/>
                  </a:lnTo>
                  <a:lnTo>
                    <a:pt x="514869" y="664020"/>
                  </a:lnTo>
                  <a:lnTo>
                    <a:pt x="562716" y="657726"/>
                  </a:lnTo>
                  <a:lnTo>
                    <a:pt x="609418" y="648855"/>
                  </a:lnTo>
                  <a:lnTo>
                    <a:pt x="654875" y="637374"/>
                  </a:lnTo>
                  <a:lnTo>
                    <a:pt x="698987" y="623249"/>
                  </a:lnTo>
                  <a:lnTo>
                    <a:pt x="741655" y="606447"/>
                  </a:lnTo>
                  <a:lnTo>
                    <a:pt x="782777" y="586932"/>
                  </a:lnTo>
                  <a:lnTo>
                    <a:pt x="822256" y="564672"/>
                  </a:lnTo>
                  <a:lnTo>
                    <a:pt x="859991" y="539632"/>
                  </a:lnTo>
                  <a:lnTo>
                    <a:pt x="895881" y="511779"/>
                  </a:lnTo>
                  <a:lnTo>
                    <a:pt x="929828" y="481078"/>
                  </a:lnTo>
                  <a:lnTo>
                    <a:pt x="961731" y="447497"/>
                  </a:lnTo>
                  <a:lnTo>
                    <a:pt x="991491" y="411001"/>
                  </a:lnTo>
                  <a:lnTo>
                    <a:pt x="1019007" y="371555"/>
                  </a:lnTo>
                  <a:lnTo>
                    <a:pt x="1044180" y="329127"/>
                  </a:lnTo>
                  <a:lnTo>
                    <a:pt x="1066911" y="283683"/>
                  </a:lnTo>
                  <a:lnTo>
                    <a:pt x="1087098" y="235188"/>
                  </a:lnTo>
                  <a:lnTo>
                    <a:pt x="1143863" y="235188"/>
                  </a:lnTo>
                  <a:lnTo>
                    <a:pt x="1179507" y="230021"/>
                  </a:lnTo>
                  <a:lnTo>
                    <a:pt x="1219890" y="214750"/>
                  </a:lnTo>
                  <a:lnTo>
                    <a:pt x="1253918" y="189796"/>
                  </a:lnTo>
                  <a:lnTo>
                    <a:pt x="1279714" y="154271"/>
                  </a:lnTo>
                  <a:lnTo>
                    <a:pt x="1276952" y="153192"/>
                  </a:lnTo>
                  <a:lnTo>
                    <a:pt x="1110427" y="153192"/>
                  </a:lnTo>
                  <a:lnTo>
                    <a:pt x="1106879" y="103020"/>
                  </a:lnTo>
                  <a:lnTo>
                    <a:pt x="1087727" y="59896"/>
                  </a:lnTo>
                  <a:lnTo>
                    <a:pt x="1060689" y="25115"/>
                  </a:lnTo>
                  <a:lnTo>
                    <a:pt x="1033487" y="0"/>
                  </a:lnTo>
                  <a:close/>
                </a:path>
                <a:path w="1280160" h="669289">
                  <a:moveTo>
                    <a:pt x="1143863" y="235188"/>
                  </a:moveTo>
                  <a:lnTo>
                    <a:pt x="1087098" y="235188"/>
                  </a:lnTo>
                  <a:lnTo>
                    <a:pt x="1134625" y="236527"/>
                  </a:lnTo>
                  <a:lnTo>
                    <a:pt x="1143863" y="235188"/>
                  </a:lnTo>
                  <a:close/>
                </a:path>
                <a:path w="1280160" h="669289">
                  <a:moveTo>
                    <a:pt x="1190171" y="133819"/>
                  </a:moveTo>
                  <a:lnTo>
                    <a:pt x="1189597" y="133819"/>
                  </a:lnTo>
                  <a:lnTo>
                    <a:pt x="1146486" y="139975"/>
                  </a:lnTo>
                  <a:lnTo>
                    <a:pt x="1110192" y="153192"/>
                  </a:lnTo>
                  <a:lnTo>
                    <a:pt x="1276958" y="153192"/>
                  </a:lnTo>
                  <a:lnTo>
                    <a:pt x="1235558" y="137549"/>
                  </a:lnTo>
                  <a:lnTo>
                    <a:pt x="1190171" y="133819"/>
                  </a:lnTo>
                  <a:close/>
                </a:path>
              </a:pathLst>
            </a:custGeom>
            <a:solidFill>
              <a:srgbClr val="17B5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150382" y="2743464"/>
              <a:ext cx="1022350" cy="309880"/>
            </a:xfrm>
            <a:custGeom>
              <a:avLst/>
              <a:gdLst/>
              <a:ahLst/>
              <a:cxnLst/>
              <a:rect l="l" t="t" r="r" b="b"/>
              <a:pathLst>
                <a:path w="1022350" h="309880">
                  <a:moveTo>
                    <a:pt x="1021831" y="0"/>
                  </a:moveTo>
                  <a:lnTo>
                    <a:pt x="0" y="0"/>
                  </a:lnTo>
                  <a:lnTo>
                    <a:pt x="1288" y="11779"/>
                  </a:lnTo>
                  <a:lnTo>
                    <a:pt x="13903" y="61075"/>
                  </a:lnTo>
                  <a:lnTo>
                    <a:pt x="33141" y="107024"/>
                  </a:lnTo>
                  <a:lnTo>
                    <a:pt x="52899" y="140853"/>
                  </a:lnTo>
                  <a:lnTo>
                    <a:pt x="63668" y="155980"/>
                  </a:lnTo>
                  <a:lnTo>
                    <a:pt x="68421" y="162664"/>
                  </a:lnTo>
                  <a:lnTo>
                    <a:pt x="72038" y="168207"/>
                  </a:lnTo>
                  <a:lnTo>
                    <a:pt x="75148" y="173126"/>
                  </a:lnTo>
                  <a:lnTo>
                    <a:pt x="78381" y="177942"/>
                  </a:lnTo>
                  <a:lnTo>
                    <a:pt x="114615" y="213218"/>
                  </a:lnTo>
                  <a:lnTo>
                    <a:pt x="155245" y="242919"/>
                  </a:lnTo>
                  <a:lnTo>
                    <a:pt x="199911" y="267098"/>
                  </a:lnTo>
                  <a:lnTo>
                    <a:pt x="248251" y="285810"/>
                  </a:lnTo>
                  <a:lnTo>
                    <a:pt x="299904" y="299108"/>
                  </a:lnTo>
                  <a:lnTo>
                    <a:pt x="354512" y="307047"/>
                  </a:lnTo>
                  <a:lnTo>
                    <a:pt x="411712" y="309681"/>
                  </a:lnTo>
                  <a:lnTo>
                    <a:pt x="461550" y="308438"/>
                  </a:lnTo>
                  <a:lnTo>
                    <a:pt x="510442" y="304687"/>
                  </a:lnTo>
                  <a:lnTo>
                    <a:pt x="558289" y="298392"/>
                  </a:lnTo>
                  <a:lnTo>
                    <a:pt x="604991" y="289522"/>
                  </a:lnTo>
                  <a:lnTo>
                    <a:pt x="650448" y="278041"/>
                  </a:lnTo>
                  <a:lnTo>
                    <a:pt x="694560" y="263916"/>
                  </a:lnTo>
                  <a:lnTo>
                    <a:pt x="737227" y="247114"/>
                  </a:lnTo>
                  <a:lnTo>
                    <a:pt x="778350" y="227599"/>
                  </a:lnTo>
                  <a:lnTo>
                    <a:pt x="817828" y="205339"/>
                  </a:lnTo>
                  <a:lnTo>
                    <a:pt x="855563" y="180299"/>
                  </a:lnTo>
                  <a:lnTo>
                    <a:pt x="891453" y="152446"/>
                  </a:lnTo>
                  <a:lnTo>
                    <a:pt x="925400" y="121745"/>
                  </a:lnTo>
                  <a:lnTo>
                    <a:pt x="957303" y="88164"/>
                  </a:lnTo>
                  <a:lnTo>
                    <a:pt x="987063" y="51667"/>
                  </a:lnTo>
                  <a:lnTo>
                    <a:pt x="1014579" y="12222"/>
                  </a:lnTo>
                  <a:lnTo>
                    <a:pt x="1021831" y="0"/>
                  </a:lnTo>
                  <a:close/>
                </a:path>
              </a:pathLst>
            </a:custGeom>
            <a:solidFill>
              <a:srgbClr val="000000">
                <a:alpha val="1686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224722" y="2905489"/>
              <a:ext cx="374015" cy="147955"/>
            </a:xfrm>
            <a:custGeom>
              <a:avLst/>
              <a:gdLst/>
              <a:ahLst/>
              <a:cxnLst/>
              <a:rect l="l" t="t" r="r" b="b"/>
              <a:pathLst>
                <a:path w="374014" h="147955">
                  <a:moveTo>
                    <a:pt x="224991" y="0"/>
                  </a:moveTo>
                  <a:lnTo>
                    <a:pt x="0" y="9823"/>
                  </a:lnTo>
                  <a:lnTo>
                    <a:pt x="808" y="11102"/>
                  </a:lnTo>
                  <a:lnTo>
                    <a:pt x="4040" y="15917"/>
                  </a:lnTo>
                  <a:lnTo>
                    <a:pt x="40275" y="51194"/>
                  </a:lnTo>
                  <a:lnTo>
                    <a:pt x="80905" y="80895"/>
                  </a:lnTo>
                  <a:lnTo>
                    <a:pt x="125570" y="105074"/>
                  </a:lnTo>
                  <a:lnTo>
                    <a:pt x="173910" y="123785"/>
                  </a:lnTo>
                  <a:lnTo>
                    <a:pt x="225564" y="137083"/>
                  </a:lnTo>
                  <a:lnTo>
                    <a:pt x="280171" y="145023"/>
                  </a:lnTo>
                  <a:lnTo>
                    <a:pt x="337371" y="147657"/>
                  </a:lnTo>
                  <a:lnTo>
                    <a:pt x="373985" y="146744"/>
                  </a:lnTo>
                  <a:lnTo>
                    <a:pt x="320604" y="115921"/>
                  </a:lnTo>
                  <a:lnTo>
                    <a:pt x="278752" y="80470"/>
                  </a:lnTo>
                  <a:lnTo>
                    <a:pt x="247403" y="41547"/>
                  </a:lnTo>
                  <a:lnTo>
                    <a:pt x="224991" y="0"/>
                  </a:lnTo>
                  <a:close/>
                </a:path>
              </a:pathLst>
            </a:custGeom>
            <a:solidFill>
              <a:srgbClr val="D3E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145954" y="2517904"/>
              <a:ext cx="1280160" cy="535305"/>
            </a:xfrm>
            <a:custGeom>
              <a:avLst/>
              <a:gdLst/>
              <a:ahLst/>
              <a:cxnLst/>
              <a:rect l="l" t="t" r="r" b="b"/>
              <a:pathLst>
                <a:path w="1280160" h="535305">
                  <a:moveTo>
                    <a:pt x="53208" y="129737"/>
                  </a:moveTo>
                  <a:lnTo>
                    <a:pt x="1514" y="129737"/>
                  </a:lnTo>
                  <a:lnTo>
                    <a:pt x="1398" y="132547"/>
                  </a:lnTo>
                  <a:lnTo>
                    <a:pt x="9" y="184714"/>
                  </a:lnTo>
                  <a:lnTo>
                    <a:pt x="0" y="185089"/>
                  </a:lnTo>
                  <a:lnTo>
                    <a:pt x="5593" y="236220"/>
                  </a:lnTo>
                  <a:lnTo>
                    <a:pt x="18331" y="286635"/>
                  </a:lnTo>
                  <a:lnTo>
                    <a:pt x="37568" y="332584"/>
                  </a:lnTo>
                  <a:lnTo>
                    <a:pt x="57327" y="366413"/>
                  </a:lnTo>
                  <a:lnTo>
                    <a:pt x="68096" y="381540"/>
                  </a:lnTo>
                  <a:lnTo>
                    <a:pt x="72848" y="388224"/>
                  </a:lnTo>
                  <a:lnTo>
                    <a:pt x="76466" y="393767"/>
                  </a:lnTo>
                  <a:lnTo>
                    <a:pt x="79576" y="398686"/>
                  </a:lnTo>
                  <a:lnTo>
                    <a:pt x="82808" y="403502"/>
                  </a:lnTo>
                  <a:lnTo>
                    <a:pt x="119043" y="438779"/>
                  </a:lnTo>
                  <a:lnTo>
                    <a:pt x="159673" y="468479"/>
                  </a:lnTo>
                  <a:lnTo>
                    <a:pt x="204338" y="492658"/>
                  </a:lnTo>
                  <a:lnTo>
                    <a:pt x="252678" y="511370"/>
                  </a:lnTo>
                  <a:lnTo>
                    <a:pt x="304332" y="524668"/>
                  </a:lnTo>
                  <a:lnTo>
                    <a:pt x="358939" y="532607"/>
                  </a:lnTo>
                  <a:lnTo>
                    <a:pt x="416139" y="535241"/>
                  </a:lnTo>
                  <a:lnTo>
                    <a:pt x="465977" y="533998"/>
                  </a:lnTo>
                  <a:lnTo>
                    <a:pt x="514869" y="530247"/>
                  </a:lnTo>
                  <a:lnTo>
                    <a:pt x="562716" y="523953"/>
                  </a:lnTo>
                  <a:lnTo>
                    <a:pt x="609418" y="515082"/>
                  </a:lnTo>
                  <a:lnTo>
                    <a:pt x="654875" y="503601"/>
                  </a:lnTo>
                  <a:lnTo>
                    <a:pt x="698987" y="489476"/>
                  </a:lnTo>
                  <a:lnTo>
                    <a:pt x="741655" y="472674"/>
                  </a:lnTo>
                  <a:lnTo>
                    <a:pt x="782777" y="453159"/>
                  </a:lnTo>
                  <a:lnTo>
                    <a:pt x="803617" y="441409"/>
                  </a:lnTo>
                  <a:lnTo>
                    <a:pt x="362146" y="441409"/>
                  </a:lnTo>
                  <a:lnTo>
                    <a:pt x="317195" y="438216"/>
                  </a:lnTo>
                  <a:lnTo>
                    <a:pt x="275636" y="430899"/>
                  </a:lnTo>
                  <a:lnTo>
                    <a:pt x="275405" y="430899"/>
                  </a:lnTo>
                  <a:lnTo>
                    <a:pt x="235947" y="419256"/>
                  </a:lnTo>
                  <a:lnTo>
                    <a:pt x="200050" y="403692"/>
                  </a:lnTo>
                  <a:lnTo>
                    <a:pt x="167295" y="383945"/>
                  </a:lnTo>
                  <a:lnTo>
                    <a:pt x="132464" y="354812"/>
                  </a:lnTo>
                  <a:lnTo>
                    <a:pt x="103476" y="320135"/>
                  </a:lnTo>
                  <a:lnTo>
                    <a:pt x="80692" y="280100"/>
                  </a:lnTo>
                  <a:lnTo>
                    <a:pt x="64478" y="234897"/>
                  </a:lnTo>
                  <a:lnTo>
                    <a:pt x="55265" y="185089"/>
                  </a:lnTo>
                  <a:lnTo>
                    <a:pt x="55196" y="184714"/>
                  </a:lnTo>
                  <a:lnTo>
                    <a:pt x="53310" y="132547"/>
                  </a:lnTo>
                  <a:lnTo>
                    <a:pt x="53208" y="129737"/>
                  </a:lnTo>
                  <a:close/>
                </a:path>
                <a:path w="1280160" h="535305">
                  <a:moveTo>
                    <a:pt x="1189601" y="0"/>
                  </a:moveTo>
                  <a:lnTo>
                    <a:pt x="1146442" y="6208"/>
                  </a:lnTo>
                  <a:lnTo>
                    <a:pt x="1115505" y="17483"/>
                  </a:lnTo>
                  <a:lnTo>
                    <a:pt x="1083798" y="56526"/>
                  </a:lnTo>
                  <a:lnTo>
                    <a:pt x="1049529" y="95121"/>
                  </a:lnTo>
                  <a:lnTo>
                    <a:pt x="1013295" y="132548"/>
                  </a:lnTo>
                  <a:lnTo>
                    <a:pt x="975238" y="168646"/>
                  </a:lnTo>
                  <a:lnTo>
                    <a:pt x="935500" y="203257"/>
                  </a:lnTo>
                  <a:lnTo>
                    <a:pt x="894223" y="236220"/>
                  </a:lnTo>
                  <a:lnTo>
                    <a:pt x="851547" y="267377"/>
                  </a:lnTo>
                  <a:lnTo>
                    <a:pt x="807616" y="296566"/>
                  </a:lnTo>
                  <a:lnTo>
                    <a:pt x="762570" y="323629"/>
                  </a:lnTo>
                  <a:lnTo>
                    <a:pt x="716552" y="348406"/>
                  </a:lnTo>
                  <a:lnTo>
                    <a:pt x="669703" y="370738"/>
                  </a:lnTo>
                  <a:lnTo>
                    <a:pt x="622165" y="390464"/>
                  </a:lnTo>
                  <a:lnTo>
                    <a:pt x="566126" y="409911"/>
                  </a:lnTo>
                  <a:lnTo>
                    <a:pt x="511904" y="424628"/>
                  </a:lnTo>
                  <a:lnTo>
                    <a:pt x="459700" y="434716"/>
                  </a:lnTo>
                  <a:lnTo>
                    <a:pt x="409714" y="440276"/>
                  </a:lnTo>
                  <a:lnTo>
                    <a:pt x="362146" y="441409"/>
                  </a:lnTo>
                  <a:lnTo>
                    <a:pt x="803617" y="441409"/>
                  </a:lnTo>
                  <a:lnTo>
                    <a:pt x="859991" y="405859"/>
                  </a:lnTo>
                  <a:lnTo>
                    <a:pt x="895881" y="378006"/>
                  </a:lnTo>
                  <a:lnTo>
                    <a:pt x="929828" y="347305"/>
                  </a:lnTo>
                  <a:lnTo>
                    <a:pt x="961731" y="313724"/>
                  </a:lnTo>
                  <a:lnTo>
                    <a:pt x="991491" y="277228"/>
                  </a:lnTo>
                  <a:lnTo>
                    <a:pt x="1019007" y="237782"/>
                  </a:lnTo>
                  <a:lnTo>
                    <a:pt x="1044180" y="195354"/>
                  </a:lnTo>
                  <a:lnTo>
                    <a:pt x="1066911" y="149910"/>
                  </a:lnTo>
                  <a:lnTo>
                    <a:pt x="1087098" y="101415"/>
                  </a:lnTo>
                  <a:lnTo>
                    <a:pt x="1143863" y="101415"/>
                  </a:lnTo>
                  <a:lnTo>
                    <a:pt x="1179507" y="96248"/>
                  </a:lnTo>
                  <a:lnTo>
                    <a:pt x="1219890" y="80977"/>
                  </a:lnTo>
                  <a:lnTo>
                    <a:pt x="1253918" y="56023"/>
                  </a:lnTo>
                  <a:lnTo>
                    <a:pt x="1279737" y="20466"/>
                  </a:lnTo>
                  <a:lnTo>
                    <a:pt x="1235483" y="3748"/>
                  </a:lnTo>
                  <a:lnTo>
                    <a:pt x="1189601" y="0"/>
                  </a:lnTo>
                  <a:close/>
                </a:path>
                <a:path w="1280160" h="535305">
                  <a:moveTo>
                    <a:pt x="1143863" y="101415"/>
                  </a:moveTo>
                  <a:lnTo>
                    <a:pt x="1087098" y="101415"/>
                  </a:lnTo>
                  <a:lnTo>
                    <a:pt x="1134625" y="102754"/>
                  </a:lnTo>
                  <a:lnTo>
                    <a:pt x="1143863" y="101415"/>
                  </a:lnTo>
                  <a:close/>
                </a:path>
              </a:pathLst>
            </a:custGeom>
            <a:solidFill>
              <a:srgbClr val="000000">
                <a:alpha val="823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208480" y="2891248"/>
              <a:ext cx="253365" cy="21590"/>
            </a:xfrm>
            <a:custGeom>
              <a:avLst/>
              <a:gdLst/>
              <a:ahLst/>
              <a:cxnLst/>
              <a:rect l="l" t="t" r="r" b="b"/>
              <a:pathLst>
                <a:path w="253364" h="21589">
                  <a:moveTo>
                    <a:pt x="0" y="19145"/>
                  </a:moveTo>
                  <a:lnTo>
                    <a:pt x="51170" y="21295"/>
                  </a:lnTo>
                  <a:lnTo>
                    <a:pt x="102869" y="21501"/>
                  </a:lnTo>
                  <a:lnTo>
                    <a:pt x="154277" y="18719"/>
                  </a:lnTo>
                  <a:lnTo>
                    <a:pt x="204575" y="11900"/>
                  </a:lnTo>
                  <a:lnTo>
                    <a:pt x="252942" y="0"/>
                  </a:lnTo>
                </a:path>
              </a:pathLst>
            </a:custGeom>
            <a:ln w="20253">
              <a:solidFill>
                <a:srgbClr val="394D5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0126" y="2817863"/>
              <a:ext cx="65098" cy="65094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2936715" y="2687452"/>
              <a:ext cx="1515110" cy="186690"/>
            </a:xfrm>
            <a:custGeom>
              <a:avLst/>
              <a:gdLst/>
              <a:ahLst/>
              <a:cxnLst/>
              <a:rect l="l" t="t" r="r" b="b"/>
              <a:pathLst>
                <a:path w="1515110" h="186689">
                  <a:moveTo>
                    <a:pt x="579204" y="139682"/>
                  </a:moveTo>
                  <a:lnTo>
                    <a:pt x="553000" y="163005"/>
                  </a:lnTo>
                  <a:lnTo>
                    <a:pt x="554855" y="172096"/>
                  </a:lnTo>
                  <a:lnTo>
                    <a:pt x="559879" y="179508"/>
                  </a:lnTo>
                  <a:lnTo>
                    <a:pt x="567303" y="184499"/>
                  </a:lnTo>
                  <a:lnTo>
                    <a:pt x="576324" y="186328"/>
                  </a:lnTo>
                  <a:lnTo>
                    <a:pt x="585402" y="184499"/>
                  </a:lnTo>
                  <a:lnTo>
                    <a:pt x="592816" y="179508"/>
                  </a:lnTo>
                  <a:lnTo>
                    <a:pt x="597815" y="172096"/>
                  </a:lnTo>
                  <a:lnTo>
                    <a:pt x="599648" y="163005"/>
                  </a:lnTo>
                  <a:lnTo>
                    <a:pt x="599648" y="159935"/>
                  </a:lnTo>
                  <a:lnTo>
                    <a:pt x="599473" y="159049"/>
                  </a:lnTo>
                  <a:lnTo>
                    <a:pt x="584236" y="159049"/>
                  </a:lnTo>
                  <a:lnTo>
                    <a:pt x="579964" y="154777"/>
                  </a:lnTo>
                  <a:lnTo>
                    <a:pt x="579964" y="145980"/>
                  </a:lnTo>
                  <a:lnTo>
                    <a:pt x="581894" y="142879"/>
                  </a:lnTo>
                  <a:lnTo>
                    <a:pt x="584742" y="141265"/>
                  </a:lnTo>
                  <a:lnTo>
                    <a:pt x="582084" y="140220"/>
                  </a:lnTo>
                  <a:lnTo>
                    <a:pt x="579204" y="139682"/>
                  </a:lnTo>
                  <a:close/>
                </a:path>
                <a:path w="1515110" h="186689">
                  <a:moveTo>
                    <a:pt x="597876" y="154081"/>
                  </a:moveTo>
                  <a:lnTo>
                    <a:pt x="595946" y="157024"/>
                  </a:lnTo>
                  <a:lnTo>
                    <a:pt x="593097" y="159049"/>
                  </a:lnTo>
                  <a:lnTo>
                    <a:pt x="599473" y="159049"/>
                  </a:lnTo>
                  <a:lnTo>
                    <a:pt x="599072" y="157024"/>
                  </a:lnTo>
                  <a:lnTo>
                    <a:pt x="597876" y="154081"/>
                  </a:lnTo>
                  <a:close/>
                </a:path>
                <a:path w="1515110" h="186689">
                  <a:moveTo>
                    <a:pt x="92566" y="0"/>
                  </a:moveTo>
                  <a:lnTo>
                    <a:pt x="63058" y="44635"/>
                  </a:lnTo>
                  <a:lnTo>
                    <a:pt x="0" y="62879"/>
                  </a:lnTo>
                  <a:lnTo>
                    <a:pt x="1514736" y="62879"/>
                  </a:lnTo>
                  <a:lnTo>
                    <a:pt x="1485116" y="55742"/>
                  </a:lnTo>
                  <a:lnTo>
                    <a:pt x="1467627" y="49949"/>
                  </a:lnTo>
                  <a:lnTo>
                    <a:pt x="1053582" y="49949"/>
                  </a:lnTo>
                  <a:lnTo>
                    <a:pt x="1050323" y="49753"/>
                  </a:lnTo>
                  <a:lnTo>
                    <a:pt x="461280" y="49753"/>
                  </a:lnTo>
                  <a:lnTo>
                    <a:pt x="409448" y="46406"/>
                  </a:lnTo>
                  <a:lnTo>
                    <a:pt x="407592" y="46406"/>
                  </a:lnTo>
                  <a:lnTo>
                    <a:pt x="405952" y="45988"/>
                  </a:lnTo>
                  <a:lnTo>
                    <a:pt x="221972" y="45988"/>
                  </a:lnTo>
                  <a:lnTo>
                    <a:pt x="173641" y="42145"/>
                  </a:lnTo>
                  <a:lnTo>
                    <a:pt x="128724" y="27534"/>
                  </a:lnTo>
                  <a:lnTo>
                    <a:pt x="92566" y="0"/>
                  </a:lnTo>
                  <a:close/>
                </a:path>
                <a:path w="1515110" h="186689">
                  <a:moveTo>
                    <a:pt x="1181077" y="14462"/>
                  </a:moveTo>
                  <a:lnTo>
                    <a:pt x="1152873" y="34913"/>
                  </a:lnTo>
                  <a:lnTo>
                    <a:pt x="1107948" y="46406"/>
                  </a:lnTo>
                  <a:lnTo>
                    <a:pt x="1053582" y="49949"/>
                  </a:lnTo>
                  <a:lnTo>
                    <a:pt x="1467627" y="49949"/>
                  </a:lnTo>
                  <a:lnTo>
                    <a:pt x="1455751" y="45988"/>
                  </a:lnTo>
                  <a:lnTo>
                    <a:pt x="1292920" y="45988"/>
                  </a:lnTo>
                  <a:lnTo>
                    <a:pt x="1246533" y="41218"/>
                  </a:lnTo>
                  <a:lnTo>
                    <a:pt x="1207446" y="29991"/>
                  </a:lnTo>
                  <a:lnTo>
                    <a:pt x="1181077" y="14462"/>
                  </a:lnTo>
                  <a:close/>
                </a:path>
                <a:path w="1515110" h="186689">
                  <a:moveTo>
                    <a:pt x="627530" y="4778"/>
                  </a:moveTo>
                  <a:lnTo>
                    <a:pt x="608077" y="22956"/>
                  </a:lnTo>
                  <a:lnTo>
                    <a:pt x="607905" y="22956"/>
                  </a:lnTo>
                  <a:lnTo>
                    <a:pt x="569177" y="37047"/>
                  </a:lnTo>
                  <a:lnTo>
                    <a:pt x="517471" y="46406"/>
                  </a:lnTo>
                  <a:lnTo>
                    <a:pt x="516851" y="46406"/>
                  </a:lnTo>
                  <a:lnTo>
                    <a:pt x="461280" y="49753"/>
                  </a:lnTo>
                  <a:lnTo>
                    <a:pt x="1050323" y="49753"/>
                  </a:lnTo>
                  <a:lnTo>
                    <a:pt x="1047975" y="49612"/>
                  </a:lnTo>
                  <a:lnTo>
                    <a:pt x="757415" y="49612"/>
                  </a:lnTo>
                  <a:lnTo>
                    <a:pt x="706254" y="44635"/>
                  </a:lnTo>
                  <a:lnTo>
                    <a:pt x="660925" y="29686"/>
                  </a:lnTo>
                  <a:lnTo>
                    <a:pt x="627530" y="4778"/>
                  </a:lnTo>
                  <a:close/>
                </a:path>
                <a:path w="1515110" h="186689">
                  <a:moveTo>
                    <a:pt x="887324" y="4778"/>
                  </a:moveTo>
                  <a:lnTo>
                    <a:pt x="853916" y="29686"/>
                  </a:lnTo>
                  <a:lnTo>
                    <a:pt x="808579" y="44635"/>
                  </a:lnTo>
                  <a:lnTo>
                    <a:pt x="757415" y="49612"/>
                  </a:lnTo>
                  <a:lnTo>
                    <a:pt x="1047975" y="49612"/>
                  </a:lnTo>
                  <a:lnTo>
                    <a:pt x="997055" y="46550"/>
                  </a:lnTo>
                  <a:lnTo>
                    <a:pt x="945649" y="37216"/>
                  </a:lnTo>
                  <a:lnTo>
                    <a:pt x="906646" y="22956"/>
                  </a:lnTo>
                  <a:lnTo>
                    <a:pt x="887324" y="4778"/>
                  </a:lnTo>
                  <a:close/>
                </a:path>
                <a:path w="1515110" h="186689">
                  <a:moveTo>
                    <a:pt x="333999" y="14461"/>
                  </a:moveTo>
                  <a:lnTo>
                    <a:pt x="307497" y="29991"/>
                  </a:lnTo>
                  <a:lnTo>
                    <a:pt x="268373" y="41218"/>
                  </a:lnTo>
                  <a:lnTo>
                    <a:pt x="221972" y="45988"/>
                  </a:lnTo>
                  <a:lnTo>
                    <a:pt x="405952" y="45988"/>
                  </a:lnTo>
                  <a:lnTo>
                    <a:pt x="362478" y="34913"/>
                  </a:lnTo>
                  <a:lnTo>
                    <a:pt x="362238" y="34913"/>
                  </a:lnTo>
                  <a:lnTo>
                    <a:pt x="333999" y="14461"/>
                  </a:lnTo>
                  <a:close/>
                </a:path>
                <a:path w="1515110" h="186689">
                  <a:moveTo>
                    <a:pt x="1422167" y="0"/>
                  </a:moveTo>
                  <a:lnTo>
                    <a:pt x="1385974" y="27534"/>
                  </a:lnTo>
                  <a:lnTo>
                    <a:pt x="1341060" y="42146"/>
                  </a:lnTo>
                  <a:lnTo>
                    <a:pt x="1292655" y="45988"/>
                  </a:lnTo>
                  <a:lnTo>
                    <a:pt x="1455751" y="45988"/>
                  </a:lnTo>
                  <a:lnTo>
                    <a:pt x="1451695" y="44636"/>
                  </a:lnTo>
                  <a:lnTo>
                    <a:pt x="1427023" y="27016"/>
                  </a:lnTo>
                  <a:lnTo>
                    <a:pt x="1422167" y="0"/>
                  </a:lnTo>
                  <a:close/>
                </a:path>
              </a:pathLst>
            </a:custGeom>
            <a:solidFill>
              <a:srgbClr val="394D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90811" y="4033670"/>
              <a:ext cx="1173216" cy="1154793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7901502" y="4029269"/>
              <a:ext cx="953135" cy="1172210"/>
            </a:xfrm>
            <a:custGeom>
              <a:avLst/>
              <a:gdLst/>
              <a:ahLst/>
              <a:cxnLst/>
              <a:rect l="l" t="t" r="r" b="b"/>
              <a:pathLst>
                <a:path w="953134" h="1172210">
                  <a:moveTo>
                    <a:pt x="476286" y="0"/>
                  </a:moveTo>
                  <a:lnTo>
                    <a:pt x="0" y="476249"/>
                  </a:lnTo>
                  <a:lnTo>
                    <a:pt x="109778" y="586033"/>
                  </a:lnTo>
                  <a:lnTo>
                    <a:pt x="0" y="695792"/>
                  </a:lnTo>
                  <a:lnTo>
                    <a:pt x="476287" y="1172061"/>
                  </a:lnTo>
                  <a:lnTo>
                    <a:pt x="553751" y="1094595"/>
                  </a:lnTo>
                  <a:lnTo>
                    <a:pt x="476287" y="1094595"/>
                  </a:lnTo>
                  <a:lnTo>
                    <a:pt x="77471" y="695792"/>
                  </a:lnTo>
                  <a:lnTo>
                    <a:pt x="148476" y="624784"/>
                  </a:lnTo>
                  <a:lnTo>
                    <a:pt x="226037" y="624784"/>
                  </a:lnTo>
                  <a:lnTo>
                    <a:pt x="187279" y="586033"/>
                  </a:lnTo>
                  <a:lnTo>
                    <a:pt x="226033" y="547281"/>
                  </a:lnTo>
                  <a:lnTo>
                    <a:pt x="148354" y="547281"/>
                  </a:lnTo>
                  <a:lnTo>
                    <a:pt x="77471" y="476249"/>
                  </a:lnTo>
                  <a:lnTo>
                    <a:pt x="476286" y="77454"/>
                  </a:lnTo>
                  <a:lnTo>
                    <a:pt x="553741" y="77454"/>
                  </a:lnTo>
                  <a:lnTo>
                    <a:pt x="476286" y="0"/>
                  </a:lnTo>
                  <a:close/>
                </a:path>
                <a:path w="953134" h="1172210">
                  <a:moveTo>
                    <a:pt x="882574" y="624784"/>
                  </a:moveTo>
                  <a:lnTo>
                    <a:pt x="804023" y="624784"/>
                  </a:lnTo>
                  <a:lnTo>
                    <a:pt x="876696" y="695792"/>
                  </a:lnTo>
                  <a:lnTo>
                    <a:pt x="476287" y="1094595"/>
                  </a:lnTo>
                  <a:lnTo>
                    <a:pt x="553751" y="1094595"/>
                  </a:lnTo>
                  <a:lnTo>
                    <a:pt x="952544" y="695792"/>
                  </a:lnTo>
                  <a:lnTo>
                    <a:pt x="882574" y="624784"/>
                  </a:lnTo>
                  <a:close/>
                </a:path>
                <a:path w="953134" h="1172210">
                  <a:moveTo>
                    <a:pt x="226037" y="624784"/>
                  </a:moveTo>
                  <a:lnTo>
                    <a:pt x="148574" y="624784"/>
                  </a:lnTo>
                  <a:lnTo>
                    <a:pt x="476287" y="952482"/>
                  </a:lnTo>
                  <a:lnTo>
                    <a:pt x="579594" y="849186"/>
                  </a:lnTo>
                  <a:lnTo>
                    <a:pt x="503759" y="849186"/>
                  </a:lnTo>
                  <a:lnTo>
                    <a:pt x="503759" y="847550"/>
                  </a:lnTo>
                  <a:lnTo>
                    <a:pt x="448839" y="847550"/>
                  </a:lnTo>
                  <a:lnTo>
                    <a:pt x="226037" y="624784"/>
                  </a:lnTo>
                  <a:close/>
                </a:path>
                <a:path w="953134" h="1172210">
                  <a:moveTo>
                    <a:pt x="581378" y="607008"/>
                  </a:moveTo>
                  <a:lnTo>
                    <a:pt x="503758" y="607008"/>
                  </a:lnTo>
                  <a:lnTo>
                    <a:pt x="624856" y="728097"/>
                  </a:lnTo>
                  <a:lnTo>
                    <a:pt x="503759" y="849186"/>
                  </a:lnTo>
                  <a:lnTo>
                    <a:pt x="579594" y="849186"/>
                  </a:lnTo>
                  <a:lnTo>
                    <a:pt x="739454" y="689345"/>
                  </a:lnTo>
                  <a:lnTo>
                    <a:pt x="663585" y="689345"/>
                  </a:lnTo>
                  <a:lnTo>
                    <a:pt x="581378" y="607008"/>
                  </a:lnTo>
                  <a:close/>
                </a:path>
                <a:path w="953134" h="1172210">
                  <a:moveTo>
                    <a:pt x="503734" y="324515"/>
                  </a:moveTo>
                  <a:lnTo>
                    <a:pt x="448814" y="324515"/>
                  </a:lnTo>
                  <a:lnTo>
                    <a:pt x="448839" y="847550"/>
                  </a:lnTo>
                  <a:lnTo>
                    <a:pt x="503759" y="847550"/>
                  </a:lnTo>
                  <a:lnTo>
                    <a:pt x="503758" y="607008"/>
                  </a:lnTo>
                  <a:lnTo>
                    <a:pt x="581378" y="607008"/>
                  </a:lnTo>
                  <a:lnTo>
                    <a:pt x="560437" y="586033"/>
                  </a:lnTo>
                  <a:lnTo>
                    <a:pt x="583068" y="563397"/>
                  </a:lnTo>
                  <a:lnTo>
                    <a:pt x="503734" y="563397"/>
                  </a:lnTo>
                  <a:lnTo>
                    <a:pt x="503734" y="324515"/>
                  </a:lnTo>
                  <a:close/>
                </a:path>
                <a:path w="953134" h="1172210">
                  <a:moveTo>
                    <a:pt x="740707" y="482696"/>
                  </a:moveTo>
                  <a:lnTo>
                    <a:pt x="663756" y="482696"/>
                  </a:lnTo>
                  <a:lnTo>
                    <a:pt x="766881" y="586033"/>
                  </a:lnTo>
                  <a:lnTo>
                    <a:pt x="663585" y="689345"/>
                  </a:lnTo>
                  <a:lnTo>
                    <a:pt x="739454" y="689345"/>
                  </a:lnTo>
                  <a:lnTo>
                    <a:pt x="804023" y="624784"/>
                  </a:lnTo>
                  <a:lnTo>
                    <a:pt x="882574" y="624784"/>
                  </a:lnTo>
                  <a:lnTo>
                    <a:pt x="844389" y="586033"/>
                  </a:lnTo>
                  <a:lnTo>
                    <a:pt x="882565" y="547281"/>
                  </a:lnTo>
                  <a:lnTo>
                    <a:pt x="805610" y="547281"/>
                  </a:lnTo>
                  <a:lnTo>
                    <a:pt x="740707" y="482696"/>
                  </a:lnTo>
                  <a:close/>
                </a:path>
                <a:path w="953134" h="1172210">
                  <a:moveTo>
                    <a:pt x="581750" y="324515"/>
                  </a:moveTo>
                  <a:lnTo>
                    <a:pt x="503783" y="324515"/>
                  </a:lnTo>
                  <a:lnTo>
                    <a:pt x="623195" y="443944"/>
                  </a:lnTo>
                  <a:lnTo>
                    <a:pt x="503734" y="563397"/>
                  </a:lnTo>
                  <a:lnTo>
                    <a:pt x="583068" y="563397"/>
                  </a:lnTo>
                  <a:lnTo>
                    <a:pt x="663756" y="482696"/>
                  </a:lnTo>
                  <a:lnTo>
                    <a:pt x="740707" y="482696"/>
                  </a:lnTo>
                  <a:lnTo>
                    <a:pt x="581750" y="324515"/>
                  </a:lnTo>
                  <a:close/>
                </a:path>
                <a:path w="953134" h="1172210">
                  <a:moveTo>
                    <a:pt x="476286" y="219567"/>
                  </a:moveTo>
                  <a:lnTo>
                    <a:pt x="148354" y="547281"/>
                  </a:lnTo>
                  <a:lnTo>
                    <a:pt x="226033" y="547281"/>
                  </a:lnTo>
                  <a:lnTo>
                    <a:pt x="448814" y="324515"/>
                  </a:lnTo>
                  <a:lnTo>
                    <a:pt x="581750" y="324515"/>
                  </a:lnTo>
                  <a:lnTo>
                    <a:pt x="476286" y="219567"/>
                  </a:lnTo>
                  <a:close/>
                </a:path>
                <a:path w="953134" h="1172210">
                  <a:moveTo>
                    <a:pt x="553741" y="77454"/>
                  </a:moveTo>
                  <a:lnTo>
                    <a:pt x="476286" y="77454"/>
                  </a:lnTo>
                  <a:lnTo>
                    <a:pt x="876647" y="476249"/>
                  </a:lnTo>
                  <a:lnTo>
                    <a:pt x="805610" y="547281"/>
                  </a:lnTo>
                  <a:lnTo>
                    <a:pt x="882565" y="547281"/>
                  </a:lnTo>
                  <a:lnTo>
                    <a:pt x="952544" y="476249"/>
                  </a:lnTo>
                  <a:lnTo>
                    <a:pt x="553741" y="77454"/>
                  </a:lnTo>
                  <a:close/>
                </a:path>
              </a:pathLst>
            </a:custGeom>
            <a:solidFill>
              <a:srgbClr val="F05B3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3256279" y="3284156"/>
            <a:ext cx="80518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Docker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0" name="object 4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5" name="object 35" descr=""/>
          <p:cNvSpPr txBox="1"/>
          <p:nvPr/>
        </p:nvSpPr>
        <p:spPr>
          <a:xfrm>
            <a:off x="5530850" y="3284156"/>
            <a:ext cx="12230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containerd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8176641" y="3284156"/>
            <a:ext cx="33909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5">
                <a:solidFill>
                  <a:srgbClr val="316CE4"/>
                </a:solidFill>
                <a:latin typeface="Tahoma"/>
                <a:cs typeface="Tahoma"/>
              </a:rPr>
              <a:t>rkt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434079" y="5247322"/>
            <a:ext cx="55499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0">
                <a:solidFill>
                  <a:srgbClr val="316CE4"/>
                </a:solidFill>
                <a:latin typeface="Tahoma"/>
                <a:cs typeface="Tahoma"/>
              </a:rPr>
              <a:t>cri-</a:t>
            </a:r>
            <a:r>
              <a:rPr dirty="0" sz="2000" spc="-50">
                <a:solidFill>
                  <a:srgbClr val="316CE4"/>
                </a:solidFill>
                <a:latin typeface="Tahoma"/>
                <a:cs typeface="Tahoma"/>
              </a:rPr>
              <a:t>o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5721350" y="5247322"/>
            <a:ext cx="91694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podman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7549768" y="5247322"/>
            <a:ext cx="166116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Kata</a:t>
            </a:r>
            <a:r>
              <a:rPr dirty="0" sz="2000" spc="-18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Container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56196" y="5367801"/>
            <a:ext cx="1426210" cy="1391285"/>
            <a:chOff x="10656196" y="5367801"/>
            <a:chExt cx="1426210" cy="1391285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12192000" cy="2476500"/>
            <a:chOff x="0" y="0"/>
            <a:chExt cx="12192000" cy="24765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24765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99" y="628650"/>
              <a:ext cx="9482201" cy="144297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081722" y="3879151"/>
            <a:ext cx="2548890" cy="1555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20"/>
              </a:spcBef>
            </a:pPr>
            <a:r>
              <a:rPr dirty="0" sz="5000" spc="-10" b="1">
                <a:solidFill>
                  <a:srgbClr val="316CE4"/>
                </a:solidFill>
                <a:latin typeface="Calibri"/>
                <a:cs typeface="Calibri"/>
              </a:rPr>
              <a:t>Section Overview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376801" y="2748026"/>
            <a:ext cx="0" cy="3926840"/>
          </a:xfrm>
          <a:custGeom>
            <a:avLst/>
            <a:gdLst/>
            <a:ahLst/>
            <a:cxnLst/>
            <a:rect l="l" t="t" r="r" b="b"/>
            <a:pathLst>
              <a:path w="0" h="3926840">
                <a:moveTo>
                  <a:pt x="0" y="0"/>
                </a:moveTo>
                <a:lnTo>
                  <a:pt x="0" y="3926420"/>
                </a:lnTo>
              </a:path>
            </a:pathLst>
          </a:custGeom>
          <a:ln w="28575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817745" y="3502723"/>
            <a:ext cx="4314825" cy="231457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Cluster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Scale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Out</a:t>
            </a:r>
            <a:r>
              <a:rPr dirty="0" sz="2000" spc="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(adding</a:t>
            </a:r>
            <a:r>
              <a:rPr dirty="0" sz="2000" spc="-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new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node)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Cordon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&amp;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Uncordon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in</a:t>
            </a:r>
            <a:r>
              <a:rPr dirty="0" sz="2000" spc="-25" b="1">
                <a:latin typeface="Calibri"/>
                <a:cs typeface="Calibri"/>
              </a:rPr>
              <a:t> K8s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Draining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in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K8s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etcd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Backup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&amp;</a:t>
            </a:r>
            <a:r>
              <a:rPr dirty="0" sz="2000" spc="-114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Restoration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Cluster</a:t>
            </a:r>
            <a:r>
              <a:rPr dirty="0" sz="2000" spc="-8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Scale</a:t>
            </a:r>
            <a:r>
              <a:rPr dirty="0" sz="2000" spc="-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In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(removing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node)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82445" y="793813"/>
            <a:ext cx="8635365" cy="7924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0" spc="-10" b="1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r>
              <a:rPr dirty="0" sz="5000" spc="-2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b="1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r>
              <a:rPr dirty="0" sz="5000" spc="-2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spc="-10" b="1">
                <a:solidFill>
                  <a:srgbClr val="FFFFFF"/>
                </a:solidFill>
                <a:latin typeface="Calibri"/>
                <a:cs typeface="Calibri"/>
              </a:rPr>
              <a:t>Maintenance</a:t>
            </a:r>
            <a:endParaRPr sz="5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1944" y="2804794"/>
            <a:ext cx="901763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55">
                <a:solidFill>
                  <a:srgbClr val="FFFFFF"/>
                </a:solidFill>
              </a:rPr>
              <a:t>Scaling</a:t>
            </a:r>
            <a:r>
              <a:rPr dirty="0" sz="8000" spc="-940">
                <a:solidFill>
                  <a:srgbClr val="FFFFFF"/>
                </a:solidFill>
              </a:rPr>
              <a:t> </a:t>
            </a:r>
            <a:r>
              <a:rPr dirty="0" sz="8000">
                <a:solidFill>
                  <a:srgbClr val="FFFFFF"/>
                </a:solidFill>
              </a:rPr>
              <a:t>out</a:t>
            </a:r>
            <a:r>
              <a:rPr dirty="0" sz="8000" spc="-915">
                <a:solidFill>
                  <a:srgbClr val="FFFFFF"/>
                </a:solidFill>
              </a:rPr>
              <a:t> </a:t>
            </a:r>
            <a:r>
              <a:rPr dirty="0" sz="8000" spc="-135">
                <a:solidFill>
                  <a:srgbClr val="FFFFFF"/>
                </a:solidFill>
              </a:rPr>
              <a:t>a</a:t>
            </a:r>
            <a:r>
              <a:rPr dirty="0" sz="8000" spc="-885">
                <a:solidFill>
                  <a:srgbClr val="FFFFFF"/>
                </a:solidFill>
              </a:rPr>
              <a:t> </a:t>
            </a:r>
            <a:r>
              <a:rPr dirty="0" sz="8000" spc="45">
                <a:solidFill>
                  <a:srgbClr val="FFFFFF"/>
                </a:solidFill>
              </a:rPr>
              <a:t>Cluster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950" y="2143061"/>
              <a:ext cx="5776983" cy="376721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47712" y="2147951"/>
              <a:ext cx="5772785" cy="3762375"/>
            </a:xfrm>
            <a:custGeom>
              <a:avLst/>
              <a:gdLst/>
              <a:ahLst/>
              <a:cxnLst/>
              <a:rect l="l" t="t" r="r" b="b"/>
              <a:pathLst>
                <a:path w="5772784" h="3762375">
                  <a:moveTo>
                    <a:pt x="0" y="145287"/>
                  </a:moveTo>
                  <a:lnTo>
                    <a:pt x="7409" y="99356"/>
                  </a:lnTo>
                  <a:lnTo>
                    <a:pt x="28043" y="59472"/>
                  </a:lnTo>
                  <a:lnTo>
                    <a:pt x="59505" y="28025"/>
                  </a:lnTo>
                  <a:lnTo>
                    <a:pt x="99402" y="7404"/>
                  </a:lnTo>
                  <a:lnTo>
                    <a:pt x="145338" y="0"/>
                  </a:lnTo>
                  <a:lnTo>
                    <a:pt x="5626798" y="0"/>
                  </a:lnTo>
                  <a:lnTo>
                    <a:pt x="5672743" y="7404"/>
                  </a:lnTo>
                  <a:lnTo>
                    <a:pt x="5712658" y="28025"/>
                  </a:lnTo>
                  <a:lnTo>
                    <a:pt x="5744143" y="59472"/>
                  </a:lnTo>
                  <a:lnTo>
                    <a:pt x="5764795" y="99356"/>
                  </a:lnTo>
                  <a:lnTo>
                    <a:pt x="5772213" y="145287"/>
                  </a:lnTo>
                  <a:lnTo>
                    <a:pt x="5772213" y="3616972"/>
                  </a:lnTo>
                  <a:lnTo>
                    <a:pt x="5764795" y="3662909"/>
                  </a:lnTo>
                  <a:lnTo>
                    <a:pt x="5744143" y="3702806"/>
                  </a:lnTo>
                  <a:lnTo>
                    <a:pt x="5712658" y="3734268"/>
                  </a:lnTo>
                  <a:lnTo>
                    <a:pt x="5672743" y="3754901"/>
                  </a:lnTo>
                  <a:lnTo>
                    <a:pt x="5626798" y="3762311"/>
                  </a:lnTo>
                  <a:lnTo>
                    <a:pt x="145338" y="3762311"/>
                  </a:lnTo>
                  <a:lnTo>
                    <a:pt x="99402" y="3754901"/>
                  </a:lnTo>
                  <a:lnTo>
                    <a:pt x="59505" y="3734268"/>
                  </a:lnTo>
                  <a:lnTo>
                    <a:pt x="28043" y="3702806"/>
                  </a:lnTo>
                  <a:lnTo>
                    <a:pt x="7409" y="3662909"/>
                  </a:lnTo>
                  <a:lnTo>
                    <a:pt x="0" y="3616972"/>
                  </a:lnTo>
                  <a:lnTo>
                    <a:pt x="0" y="145287"/>
                  </a:lnTo>
                  <a:close/>
                </a:path>
              </a:pathLst>
            </a:custGeom>
            <a:ln w="127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752090">
              <a:lnSpc>
                <a:spcPct val="100000"/>
              </a:lnSpc>
              <a:spcBef>
                <a:spcPts val="130"/>
              </a:spcBef>
            </a:pPr>
            <a:r>
              <a:rPr dirty="0" spc="50"/>
              <a:t>Scaling</a:t>
            </a:r>
            <a:r>
              <a:rPr dirty="0" spc="-420"/>
              <a:t> </a:t>
            </a:r>
            <a:r>
              <a:rPr dirty="0"/>
              <a:t>out</a:t>
            </a:r>
            <a:r>
              <a:rPr dirty="0" spc="-409"/>
              <a:t> </a:t>
            </a:r>
            <a:r>
              <a:rPr dirty="0" spc="-50"/>
              <a:t>a</a:t>
            </a:r>
            <a:r>
              <a:rPr dirty="0" spc="-395"/>
              <a:t> </a:t>
            </a:r>
            <a:r>
              <a:rPr dirty="0" spc="35"/>
              <a:t>Cluster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810894" y="1179766"/>
            <a:ext cx="3995420" cy="13582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Step</a:t>
            </a:r>
            <a:r>
              <a:rPr dirty="0" sz="2000" spc="-18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95">
                <a:solidFill>
                  <a:srgbClr val="316CE4"/>
                </a:solidFill>
                <a:latin typeface="Tahoma"/>
                <a:cs typeface="Tahoma"/>
              </a:rPr>
              <a:t>1:</a:t>
            </a:r>
            <a:r>
              <a:rPr dirty="0" sz="2000" spc="-20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Provision</a:t>
            </a:r>
            <a:r>
              <a:rPr dirty="0" sz="2000" spc="-24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New</a:t>
            </a:r>
            <a:r>
              <a:rPr dirty="0" sz="2000" spc="-229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Worker</a:t>
            </a:r>
            <a:r>
              <a:rPr dirty="0" sz="2000" spc="-17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Nodes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30"/>
              </a:spcBef>
            </a:pPr>
            <a:endParaRPr sz="2000">
              <a:latin typeface="Tahoma"/>
              <a:cs typeface="Tahoma"/>
            </a:endParaRPr>
          </a:p>
          <a:p>
            <a:pPr marL="2240915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solidFill>
                  <a:srgbClr val="0075FF"/>
                </a:solidFill>
                <a:latin typeface="Calibri"/>
                <a:cs typeface="Calibri"/>
              </a:rPr>
              <a:t>K8s</a:t>
            </a:r>
            <a:r>
              <a:rPr dirty="0" sz="2000" spc="-20" b="1">
                <a:solidFill>
                  <a:srgbClr val="0075FF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0075FF"/>
                </a:solidFill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285875" y="2571750"/>
            <a:ext cx="10444480" cy="2976880"/>
            <a:chOff x="1285875" y="2571750"/>
            <a:chExt cx="10444480" cy="297688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5875" y="2762250"/>
              <a:ext cx="2252726" cy="278612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385951" y="2871850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1944624" y="0"/>
                  </a:moveTo>
                  <a:lnTo>
                    <a:pt x="112649" y="0"/>
                  </a:lnTo>
                  <a:lnTo>
                    <a:pt x="68794" y="8850"/>
                  </a:lnTo>
                  <a:lnTo>
                    <a:pt x="32988" y="32988"/>
                  </a:lnTo>
                  <a:lnTo>
                    <a:pt x="8850" y="68794"/>
                  </a:lnTo>
                  <a:lnTo>
                    <a:pt x="0" y="112649"/>
                  </a:lnTo>
                  <a:lnTo>
                    <a:pt x="0" y="2458974"/>
                  </a:lnTo>
                  <a:lnTo>
                    <a:pt x="8850" y="2502848"/>
                  </a:lnTo>
                  <a:lnTo>
                    <a:pt x="32988" y="2538698"/>
                  </a:lnTo>
                  <a:lnTo>
                    <a:pt x="68794" y="2562879"/>
                  </a:lnTo>
                  <a:lnTo>
                    <a:pt x="112649" y="2571750"/>
                  </a:lnTo>
                  <a:lnTo>
                    <a:pt x="1944624" y="2571750"/>
                  </a:lnTo>
                  <a:lnTo>
                    <a:pt x="1988498" y="2562879"/>
                  </a:lnTo>
                  <a:lnTo>
                    <a:pt x="2024348" y="2538698"/>
                  </a:lnTo>
                  <a:lnTo>
                    <a:pt x="2048529" y="2502848"/>
                  </a:lnTo>
                  <a:lnTo>
                    <a:pt x="2057400" y="2458974"/>
                  </a:lnTo>
                  <a:lnTo>
                    <a:pt x="2057400" y="112649"/>
                  </a:lnTo>
                  <a:lnTo>
                    <a:pt x="2048529" y="68794"/>
                  </a:lnTo>
                  <a:lnTo>
                    <a:pt x="2024348" y="32988"/>
                  </a:lnTo>
                  <a:lnTo>
                    <a:pt x="1988498" y="8850"/>
                  </a:lnTo>
                  <a:lnTo>
                    <a:pt x="1944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385951" y="2871850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0" y="112649"/>
                  </a:moveTo>
                  <a:lnTo>
                    <a:pt x="8850" y="68794"/>
                  </a:lnTo>
                  <a:lnTo>
                    <a:pt x="32988" y="32988"/>
                  </a:lnTo>
                  <a:lnTo>
                    <a:pt x="68794" y="8850"/>
                  </a:lnTo>
                  <a:lnTo>
                    <a:pt x="112649" y="0"/>
                  </a:lnTo>
                  <a:lnTo>
                    <a:pt x="1944624" y="0"/>
                  </a:lnTo>
                  <a:lnTo>
                    <a:pt x="1988498" y="8850"/>
                  </a:lnTo>
                  <a:lnTo>
                    <a:pt x="2024348" y="32988"/>
                  </a:lnTo>
                  <a:lnTo>
                    <a:pt x="2048529" y="68794"/>
                  </a:lnTo>
                  <a:lnTo>
                    <a:pt x="2057400" y="112649"/>
                  </a:lnTo>
                  <a:lnTo>
                    <a:pt x="2057400" y="2458974"/>
                  </a:lnTo>
                  <a:lnTo>
                    <a:pt x="2048529" y="2502848"/>
                  </a:lnTo>
                  <a:lnTo>
                    <a:pt x="2024348" y="2538698"/>
                  </a:lnTo>
                  <a:lnTo>
                    <a:pt x="1988498" y="2562879"/>
                  </a:lnTo>
                  <a:lnTo>
                    <a:pt x="1944624" y="2571750"/>
                  </a:lnTo>
                  <a:lnTo>
                    <a:pt x="112649" y="2571750"/>
                  </a:lnTo>
                  <a:lnTo>
                    <a:pt x="68794" y="2562879"/>
                  </a:lnTo>
                  <a:lnTo>
                    <a:pt x="32988" y="2538698"/>
                  </a:lnTo>
                  <a:lnTo>
                    <a:pt x="8850" y="2502848"/>
                  </a:lnTo>
                  <a:lnTo>
                    <a:pt x="0" y="2458974"/>
                  </a:lnTo>
                  <a:lnTo>
                    <a:pt x="0" y="112649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4750" y="2762250"/>
              <a:ext cx="2243201" cy="2786126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814826" y="2871850"/>
              <a:ext cx="2047875" cy="2571750"/>
            </a:xfrm>
            <a:custGeom>
              <a:avLst/>
              <a:gdLst/>
              <a:ahLst/>
              <a:cxnLst/>
              <a:rect l="l" t="t" r="r" b="b"/>
              <a:pathLst>
                <a:path w="2047875" h="2571750">
                  <a:moveTo>
                    <a:pt x="1935607" y="0"/>
                  </a:moveTo>
                  <a:lnTo>
                    <a:pt x="112140" y="0"/>
                  </a:lnTo>
                  <a:lnTo>
                    <a:pt x="68472" y="8806"/>
                  </a:lnTo>
                  <a:lnTo>
                    <a:pt x="32829" y="32829"/>
                  </a:lnTo>
                  <a:lnTo>
                    <a:pt x="8806" y="68472"/>
                  </a:lnTo>
                  <a:lnTo>
                    <a:pt x="0" y="112140"/>
                  </a:lnTo>
                  <a:lnTo>
                    <a:pt x="0" y="2459482"/>
                  </a:lnTo>
                  <a:lnTo>
                    <a:pt x="8806" y="2503170"/>
                  </a:lnTo>
                  <a:lnTo>
                    <a:pt x="32829" y="2538857"/>
                  </a:lnTo>
                  <a:lnTo>
                    <a:pt x="68472" y="2562923"/>
                  </a:lnTo>
                  <a:lnTo>
                    <a:pt x="112140" y="2571750"/>
                  </a:lnTo>
                  <a:lnTo>
                    <a:pt x="1935607" y="2571750"/>
                  </a:lnTo>
                  <a:lnTo>
                    <a:pt x="1979295" y="2562923"/>
                  </a:lnTo>
                  <a:lnTo>
                    <a:pt x="2014982" y="2538857"/>
                  </a:lnTo>
                  <a:lnTo>
                    <a:pt x="2039048" y="2503170"/>
                  </a:lnTo>
                  <a:lnTo>
                    <a:pt x="2047875" y="2459482"/>
                  </a:lnTo>
                  <a:lnTo>
                    <a:pt x="2047875" y="112140"/>
                  </a:lnTo>
                  <a:lnTo>
                    <a:pt x="2039048" y="68472"/>
                  </a:lnTo>
                  <a:lnTo>
                    <a:pt x="2014982" y="32829"/>
                  </a:lnTo>
                  <a:lnTo>
                    <a:pt x="1979295" y="8806"/>
                  </a:lnTo>
                  <a:lnTo>
                    <a:pt x="19356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814826" y="2871850"/>
              <a:ext cx="2047875" cy="2571750"/>
            </a:xfrm>
            <a:custGeom>
              <a:avLst/>
              <a:gdLst/>
              <a:ahLst/>
              <a:cxnLst/>
              <a:rect l="l" t="t" r="r" b="b"/>
              <a:pathLst>
                <a:path w="2047875" h="2571750">
                  <a:moveTo>
                    <a:pt x="0" y="112140"/>
                  </a:moveTo>
                  <a:lnTo>
                    <a:pt x="8806" y="68472"/>
                  </a:lnTo>
                  <a:lnTo>
                    <a:pt x="32829" y="32829"/>
                  </a:lnTo>
                  <a:lnTo>
                    <a:pt x="68472" y="8806"/>
                  </a:lnTo>
                  <a:lnTo>
                    <a:pt x="112140" y="0"/>
                  </a:lnTo>
                  <a:lnTo>
                    <a:pt x="1935607" y="0"/>
                  </a:lnTo>
                  <a:lnTo>
                    <a:pt x="1979295" y="8806"/>
                  </a:lnTo>
                  <a:lnTo>
                    <a:pt x="2014982" y="32829"/>
                  </a:lnTo>
                  <a:lnTo>
                    <a:pt x="2039048" y="68472"/>
                  </a:lnTo>
                  <a:lnTo>
                    <a:pt x="2047875" y="112140"/>
                  </a:lnTo>
                  <a:lnTo>
                    <a:pt x="2047875" y="2459482"/>
                  </a:lnTo>
                  <a:lnTo>
                    <a:pt x="2039048" y="2503170"/>
                  </a:lnTo>
                  <a:lnTo>
                    <a:pt x="2014982" y="2538857"/>
                  </a:lnTo>
                  <a:lnTo>
                    <a:pt x="1979295" y="2562923"/>
                  </a:lnTo>
                  <a:lnTo>
                    <a:pt x="1935607" y="2571750"/>
                  </a:lnTo>
                  <a:lnTo>
                    <a:pt x="112140" y="2571750"/>
                  </a:lnTo>
                  <a:lnTo>
                    <a:pt x="68472" y="2562923"/>
                  </a:lnTo>
                  <a:lnTo>
                    <a:pt x="32829" y="2538857"/>
                  </a:lnTo>
                  <a:lnTo>
                    <a:pt x="8806" y="2503170"/>
                  </a:lnTo>
                  <a:lnTo>
                    <a:pt x="0" y="2459482"/>
                  </a:lnTo>
                  <a:lnTo>
                    <a:pt x="0" y="112140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3425" y="2571750"/>
              <a:ext cx="581025" cy="59055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4550" y="2571750"/>
              <a:ext cx="581025" cy="59055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2260" y="2790776"/>
              <a:ext cx="2214705" cy="2729072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7053326" y="2871850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1944624" y="0"/>
                  </a:moveTo>
                  <a:lnTo>
                    <a:pt x="112649" y="0"/>
                  </a:lnTo>
                  <a:lnTo>
                    <a:pt x="68794" y="8850"/>
                  </a:lnTo>
                  <a:lnTo>
                    <a:pt x="32988" y="32988"/>
                  </a:lnTo>
                  <a:lnTo>
                    <a:pt x="8850" y="68794"/>
                  </a:lnTo>
                  <a:lnTo>
                    <a:pt x="0" y="112649"/>
                  </a:lnTo>
                  <a:lnTo>
                    <a:pt x="0" y="2458974"/>
                  </a:lnTo>
                  <a:lnTo>
                    <a:pt x="8850" y="2502848"/>
                  </a:lnTo>
                  <a:lnTo>
                    <a:pt x="32988" y="2538698"/>
                  </a:lnTo>
                  <a:lnTo>
                    <a:pt x="68794" y="2562879"/>
                  </a:lnTo>
                  <a:lnTo>
                    <a:pt x="112649" y="2571750"/>
                  </a:lnTo>
                  <a:lnTo>
                    <a:pt x="1944624" y="2571750"/>
                  </a:lnTo>
                  <a:lnTo>
                    <a:pt x="1988498" y="2562879"/>
                  </a:lnTo>
                  <a:lnTo>
                    <a:pt x="2024348" y="2538698"/>
                  </a:lnTo>
                  <a:lnTo>
                    <a:pt x="2048529" y="2502848"/>
                  </a:lnTo>
                  <a:lnTo>
                    <a:pt x="2057400" y="2458974"/>
                  </a:lnTo>
                  <a:lnTo>
                    <a:pt x="2057400" y="112649"/>
                  </a:lnTo>
                  <a:lnTo>
                    <a:pt x="2048529" y="68794"/>
                  </a:lnTo>
                  <a:lnTo>
                    <a:pt x="2024348" y="32988"/>
                  </a:lnTo>
                  <a:lnTo>
                    <a:pt x="1988498" y="8850"/>
                  </a:lnTo>
                  <a:lnTo>
                    <a:pt x="1944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053326" y="2871850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0" y="112649"/>
                  </a:moveTo>
                  <a:lnTo>
                    <a:pt x="8850" y="68794"/>
                  </a:lnTo>
                  <a:lnTo>
                    <a:pt x="32988" y="32988"/>
                  </a:lnTo>
                  <a:lnTo>
                    <a:pt x="68794" y="8850"/>
                  </a:lnTo>
                  <a:lnTo>
                    <a:pt x="112649" y="0"/>
                  </a:lnTo>
                  <a:lnTo>
                    <a:pt x="1944624" y="0"/>
                  </a:lnTo>
                  <a:lnTo>
                    <a:pt x="1988498" y="8850"/>
                  </a:lnTo>
                  <a:lnTo>
                    <a:pt x="2024348" y="32988"/>
                  </a:lnTo>
                  <a:lnTo>
                    <a:pt x="2048529" y="68794"/>
                  </a:lnTo>
                  <a:lnTo>
                    <a:pt x="2057400" y="112649"/>
                  </a:lnTo>
                  <a:lnTo>
                    <a:pt x="2057400" y="2458974"/>
                  </a:lnTo>
                  <a:lnTo>
                    <a:pt x="2048529" y="2502848"/>
                  </a:lnTo>
                  <a:lnTo>
                    <a:pt x="2024348" y="2538698"/>
                  </a:lnTo>
                  <a:lnTo>
                    <a:pt x="1988498" y="2562879"/>
                  </a:lnTo>
                  <a:lnTo>
                    <a:pt x="1944624" y="2571750"/>
                  </a:lnTo>
                  <a:lnTo>
                    <a:pt x="112649" y="2571750"/>
                  </a:lnTo>
                  <a:lnTo>
                    <a:pt x="68794" y="2562879"/>
                  </a:lnTo>
                  <a:lnTo>
                    <a:pt x="32988" y="2538698"/>
                  </a:lnTo>
                  <a:lnTo>
                    <a:pt x="8850" y="2502848"/>
                  </a:lnTo>
                  <a:lnTo>
                    <a:pt x="0" y="2458974"/>
                  </a:lnTo>
                  <a:lnTo>
                    <a:pt x="0" y="112649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1450" y="2571750"/>
              <a:ext cx="581025" cy="59055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7375" y="2762250"/>
              <a:ext cx="2252726" cy="2786126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9577451" y="2871850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1944624" y="0"/>
                  </a:moveTo>
                  <a:lnTo>
                    <a:pt x="112649" y="0"/>
                  </a:lnTo>
                  <a:lnTo>
                    <a:pt x="68794" y="8850"/>
                  </a:lnTo>
                  <a:lnTo>
                    <a:pt x="32988" y="32988"/>
                  </a:lnTo>
                  <a:lnTo>
                    <a:pt x="8850" y="68794"/>
                  </a:lnTo>
                  <a:lnTo>
                    <a:pt x="0" y="112649"/>
                  </a:lnTo>
                  <a:lnTo>
                    <a:pt x="0" y="2458974"/>
                  </a:lnTo>
                  <a:lnTo>
                    <a:pt x="8850" y="2502848"/>
                  </a:lnTo>
                  <a:lnTo>
                    <a:pt x="32988" y="2538698"/>
                  </a:lnTo>
                  <a:lnTo>
                    <a:pt x="68794" y="2562879"/>
                  </a:lnTo>
                  <a:lnTo>
                    <a:pt x="112649" y="2571750"/>
                  </a:lnTo>
                  <a:lnTo>
                    <a:pt x="1944624" y="2571750"/>
                  </a:lnTo>
                  <a:lnTo>
                    <a:pt x="1988498" y="2562879"/>
                  </a:lnTo>
                  <a:lnTo>
                    <a:pt x="2024348" y="2538698"/>
                  </a:lnTo>
                  <a:lnTo>
                    <a:pt x="2048529" y="2502848"/>
                  </a:lnTo>
                  <a:lnTo>
                    <a:pt x="2057400" y="2458974"/>
                  </a:lnTo>
                  <a:lnTo>
                    <a:pt x="2057400" y="112649"/>
                  </a:lnTo>
                  <a:lnTo>
                    <a:pt x="2048529" y="68794"/>
                  </a:lnTo>
                  <a:lnTo>
                    <a:pt x="2024348" y="32988"/>
                  </a:lnTo>
                  <a:lnTo>
                    <a:pt x="1988498" y="8850"/>
                  </a:lnTo>
                  <a:lnTo>
                    <a:pt x="1944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577451" y="2871850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0" y="112649"/>
                  </a:moveTo>
                  <a:lnTo>
                    <a:pt x="8850" y="68794"/>
                  </a:lnTo>
                  <a:lnTo>
                    <a:pt x="32988" y="32988"/>
                  </a:lnTo>
                  <a:lnTo>
                    <a:pt x="68794" y="8850"/>
                  </a:lnTo>
                  <a:lnTo>
                    <a:pt x="112649" y="0"/>
                  </a:lnTo>
                  <a:lnTo>
                    <a:pt x="1944624" y="0"/>
                  </a:lnTo>
                  <a:lnTo>
                    <a:pt x="1988498" y="8850"/>
                  </a:lnTo>
                  <a:lnTo>
                    <a:pt x="2024348" y="32988"/>
                  </a:lnTo>
                  <a:lnTo>
                    <a:pt x="2048529" y="68794"/>
                  </a:lnTo>
                  <a:lnTo>
                    <a:pt x="2057400" y="112649"/>
                  </a:lnTo>
                  <a:lnTo>
                    <a:pt x="2057400" y="2458974"/>
                  </a:lnTo>
                  <a:lnTo>
                    <a:pt x="2048529" y="2502848"/>
                  </a:lnTo>
                  <a:lnTo>
                    <a:pt x="2024348" y="2538698"/>
                  </a:lnTo>
                  <a:lnTo>
                    <a:pt x="1988498" y="2562879"/>
                  </a:lnTo>
                  <a:lnTo>
                    <a:pt x="1944624" y="2571750"/>
                  </a:lnTo>
                  <a:lnTo>
                    <a:pt x="112649" y="2571750"/>
                  </a:lnTo>
                  <a:lnTo>
                    <a:pt x="68794" y="2562879"/>
                  </a:lnTo>
                  <a:lnTo>
                    <a:pt x="32988" y="2538698"/>
                  </a:lnTo>
                  <a:lnTo>
                    <a:pt x="8850" y="2502848"/>
                  </a:lnTo>
                  <a:lnTo>
                    <a:pt x="0" y="2458974"/>
                  </a:lnTo>
                  <a:lnTo>
                    <a:pt x="0" y="112649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15575" y="2571750"/>
              <a:ext cx="581025" cy="590550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1590675" y="5105400"/>
              <a:ext cx="1638300" cy="304800"/>
            </a:xfrm>
            <a:custGeom>
              <a:avLst/>
              <a:gdLst/>
              <a:ahLst/>
              <a:cxnLst/>
              <a:rect l="l" t="t" r="r" b="b"/>
              <a:pathLst>
                <a:path w="1638300" h="304800">
                  <a:moveTo>
                    <a:pt x="16383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1638300" y="304800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1921891" y="5123878"/>
            <a:ext cx="972819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Prerequisites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1800225" y="3695700"/>
            <a:ext cx="1209675" cy="1381125"/>
            <a:chOff x="1800225" y="3695700"/>
            <a:chExt cx="1209675" cy="1381125"/>
          </a:xfrm>
        </p:grpSpPr>
        <p:sp>
          <p:nvSpPr>
            <p:cNvPr id="27" name="object 27" descr=""/>
            <p:cNvSpPr/>
            <p:nvPr/>
          </p:nvSpPr>
          <p:spPr>
            <a:xfrm>
              <a:off x="2038821" y="4568964"/>
              <a:ext cx="514350" cy="502284"/>
            </a:xfrm>
            <a:custGeom>
              <a:avLst/>
              <a:gdLst/>
              <a:ahLst/>
              <a:cxnLst/>
              <a:rect l="l" t="t" r="r" b="b"/>
              <a:pathLst>
                <a:path w="514350" h="502285">
                  <a:moveTo>
                    <a:pt x="370720" y="0"/>
                  </a:moveTo>
                  <a:lnTo>
                    <a:pt x="142045" y="710"/>
                  </a:lnTo>
                  <a:lnTo>
                    <a:pt x="0" y="180079"/>
                  </a:lnTo>
                  <a:lnTo>
                    <a:pt x="51527" y="403072"/>
                  </a:lnTo>
                  <a:lnTo>
                    <a:pt x="257854" y="501770"/>
                  </a:lnTo>
                  <a:lnTo>
                    <a:pt x="463599" y="401825"/>
                  </a:lnTo>
                  <a:lnTo>
                    <a:pt x="513802" y="178525"/>
                  </a:lnTo>
                  <a:lnTo>
                    <a:pt x="370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032914" y="4563313"/>
              <a:ext cx="525780" cy="513080"/>
            </a:xfrm>
            <a:custGeom>
              <a:avLst/>
              <a:gdLst/>
              <a:ahLst/>
              <a:cxnLst/>
              <a:rect l="l" t="t" r="r" b="b"/>
              <a:pathLst>
                <a:path w="525780" h="513079">
                  <a:moveTo>
                    <a:pt x="161759" y="221462"/>
                  </a:moveTo>
                  <a:lnTo>
                    <a:pt x="130949" y="163677"/>
                  </a:lnTo>
                  <a:lnTo>
                    <a:pt x="120967" y="168998"/>
                  </a:lnTo>
                  <a:lnTo>
                    <a:pt x="151777" y="226796"/>
                  </a:lnTo>
                  <a:lnTo>
                    <a:pt x="161759" y="221462"/>
                  </a:lnTo>
                  <a:close/>
                </a:path>
                <a:path w="525780" h="513079">
                  <a:moveTo>
                    <a:pt x="189344" y="309791"/>
                  </a:moveTo>
                  <a:lnTo>
                    <a:pt x="124828" y="298234"/>
                  </a:lnTo>
                  <a:lnTo>
                    <a:pt x="122821" y="309372"/>
                  </a:lnTo>
                  <a:lnTo>
                    <a:pt x="187350" y="320916"/>
                  </a:lnTo>
                  <a:lnTo>
                    <a:pt x="189344" y="309791"/>
                  </a:lnTo>
                  <a:close/>
                </a:path>
                <a:path w="525780" h="513079">
                  <a:moveTo>
                    <a:pt x="247383" y="88366"/>
                  </a:moveTo>
                  <a:lnTo>
                    <a:pt x="237058" y="83743"/>
                  </a:lnTo>
                  <a:lnTo>
                    <a:pt x="210312" y="143522"/>
                  </a:lnTo>
                  <a:lnTo>
                    <a:pt x="220637" y="148132"/>
                  </a:lnTo>
                  <a:lnTo>
                    <a:pt x="247383" y="88366"/>
                  </a:lnTo>
                  <a:close/>
                </a:path>
                <a:path w="525780" h="513079">
                  <a:moveTo>
                    <a:pt x="266128" y="355993"/>
                  </a:moveTo>
                  <a:lnTo>
                    <a:pt x="259016" y="347192"/>
                  </a:lnTo>
                  <a:lnTo>
                    <a:pt x="208076" y="388391"/>
                  </a:lnTo>
                  <a:lnTo>
                    <a:pt x="215188" y="397192"/>
                  </a:lnTo>
                  <a:lnTo>
                    <a:pt x="266128" y="355993"/>
                  </a:lnTo>
                  <a:close/>
                </a:path>
                <a:path w="525780" h="513079">
                  <a:moveTo>
                    <a:pt x="350647" y="315137"/>
                  </a:moveTo>
                  <a:lnTo>
                    <a:pt x="339344" y="314756"/>
                  </a:lnTo>
                  <a:lnTo>
                    <a:pt x="337159" y="380225"/>
                  </a:lnTo>
                  <a:lnTo>
                    <a:pt x="348475" y="380593"/>
                  </a:lnTo>
                  <a:lnTo>
                    <a:pt x="350647" y="315137"/>
                  </a:lnTo>
                  <a:close/>
                </a:path>
                <a:path w="525780" h="513079">
                  <a:moveTo>
                    <a:pt x="378510" y="138163"/>
                  </a:moveTo>
                  <a:lnTo>
                    <a:pt x="376110" y="127101"/>
                  </a:lnTo>
                  <a:lnTo>
                    <a:pt x="312102" y="141058"/>
                  </a:lnTo>
                  <a:lnTo>
                    <a:pt x="314528" y="152120"/>
                  </a:lnTo>
                  <a:lnTo>
                    <a:pt x="378510" y="138163"/>
                  </a:lnTo>
                  <a:close/>
                </a:path>
                <a:path w="525780" h="513079">
                  <a:moveTo>
                    <a:pt x="424154" y="261493"/>
                  </a:moveTo>
                  <a:lnTo>
                    <a:pt x="374065" y="219303"/>
                  </a:lnTo>
                  <a:lnTo>
                    <a:pt x="366776" y="227965"/>
                  </a:lnTo>
                  <a:lnTo>
                    <a:pt x="416864" y="270141"/>
                  </a:lnTo>
                  <a:lnTo>
                    <a:pt x="424154" y="261493"/>
                  </a:lnTo>
                  <a:close/>
                </a:path>
                <a:path w="525780" h="513079">
                  <a:moveTo>
                    <a:pt x="525602" y="183743"/>
                  </a:moveTo>
                  <a:lnTo>
                    <a:pt x="525195" y="181978"/>
                  </a:lnTo>
                  <a:lnTo>
                    <a:pt x="513588" y="167500"/>
                  </a:lnTo>
                  <a:lnTo>
                    <a:pt x="513588" y="185597"/>
                  </a:lnTo>
                  <a:lnTo>
                    <a:pt x="464578" y="403593"/>
                  </a:lnTo>
                  <a:lnTo>
                    <a:pt x="263728" y="501142"/>
                  </a:lnTo>
                  <a:lnTo>
                    <a:pt x="62331" y="404799"/>
                  </a:lnTo>
                  <a:lnTo>
                    <a:pt x="12026" y="187109"/>
                  </a:lnTo>
                  <a:lnTo>
                    <a:pt x="150685" y="12014"/>
                  </a:lnTo>
                  <a:lnTo>
                    <a:pt x="373938" y="11379"/>
                  </a:lnTo>
                  <a:lnTo>
                    <a:pt x="513588" y="185597"/>
                  </a:lnTo>
                  <a:lnTo>
                    <a:pt x="513588" y="167500"/>
                  </a:lnTo>
                  <a:lnTo>
                    <a:pt x="388404" y="11328"/>
                  </a:lnTo>
                  <a:lnTo>
                    <a:pt x="379958" y="774"/>
                  </a:lnTo>
                  <a:lnTo>
                    <a:pt x="378333" y="0"/>
                  </a:lnTo>
                  <a:lnTo>
                    <a:pt x="124942" y="774"/>
                  </a:lnTo>
                  <a:lnTo>
                    <a:pt x="146075" y="774"/>
                  </a:lnTo>
                  <a:lnTo>
                    <a:pt x="144576" y="1498"/>
                  </a:lnTo>
                  <a:lnTo>
                    <a:pt x="393" y="183565"/>
                  </a:lnTo>
                  <a:lnTo>
                    <a:pt x="0" y="185331"/>
                  </a:lnTo>
                  <a:lnTo>
                    <a:pt x="52298" y="411683"/>
                  </a:lnTo>
                  <a:lnTo>
                    <a:pt x="53428" y="413092"/>
                  </a:lnTo>
                  <a:lnTo>
                    <a:pt x="262077" y="512889"/>
                  </a:lnTo>
                  <a:lnTo>
                    <a:pt x="262915" y="513080"/>
                  </a:lnTo>
                  <a:lnTo>
                    <a:pt x="264604" y="513080"/>
                  </a:lnTo>
                  <a:lnTo>
                    <a:pt x="265442" y="512889"/>
                  </a:lnTo>
                  <a:lnTo>
                    <a:pt x="289636" y="501142"/>
                  </a:lnTo>
                  <a:lnTo>
                    <a:pt x="473519" y="411822"/>
                  </a:lnTo>
                  <a:lnTo>
                    <a:pt x="474637" y="410400"/>
                  </a:lnTo>
                  <a:lnTo>
                    <a:pt x="525602" y="183743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087720" y="4614897"/>
              <a:ext cx="417830" cy="403225"/>
            </a:xfrm>
            <a:custGeom>
              <a:avLst/>
              <a:gdLst/>
              <a:ahLst/>
              <a:cxnLst/>
              <a:rect l="l" t="t" r="r" b="b"/>
              <a:pathLst>
                <a:path w="417830" h="403225">
                  <a:moveTo>
                    <a:pt x="119095" y="0"/>
                  </a:moveTo>
                  <a:lnTo>
                    <a:pt x="108997" y="5130"/>
                  </a:lnTo>
                  <a:lnTo>
                    <a:pt x="150027" y="85871"/>
                  </a:lnTo>
                  <a:lnTo>
                    <a:pt x="95891" y="85871"/>
                  </a:lnTo>
                  <a:lnTo>
                    <a:pt x="156618" y="98812"/>
                  </a:lnTo>
                  <a:lnTo>
                    <a:pt x="174724" y="134441"/>
                  </a:lnTo>
                  <a:lnTo>
                    <a:pt x="178575" y="129573"/>
                  </a:lnTo>
                  <a:lnTo>
                    <a:pt x="184936" y="129573"/>
                  </a:lnTo>
                  <a:lnTo>
                    <a:pt x="162730" y="85871"/>
                  </a:lnTo>
                  <a:lnTo>
                    <a:pt x="150073" y="85871"/>
                  </a:lnTo>
                  <a:lnTo>
                    <a:pt x="98243" y="74812"/>
                  </a:lnTo>
                  <a:lnTo>
                    <a:pt x="157110" y="74812"/>
                  </a:lnTo>
                  <a:lnTo>
                    <a:pt x="119095" y="0"/>
                  </a:lnTo>
                  <a:close/>
                </a:path>
                <a:path w="417830" h="403225">
                  <a:moveTo>
                    <a:pt x="341523" y="112070"/>
                  </a:moveTo>
                  <a:lnTo>
                    <a:pt x="312336" y="166853"/>
                  </a:lnTo>
                  <a:lnTo>
                    <a:pt x="273248" y="174390"/>
                  </a:lnTo>
                  <a:lnTo>
                    <a:pt x="273839" y="175123"/>
                  </a:lnTo>
                  <a:lnTo>
                    <a:pt x="271290" y="186281"/>
                  </a:lnTo>
                  <a:lnTo>
                    <a:pt x="386330" y="164097"/>
                  </a:lnTo>
                  <a:lnTo>
                    <a:pt x="326569" y="164097"/>
                  </a:lnTo>
                  <a:lnTo>
                    <a:pt x="351468" y="117387"/>
                  </a:lnTo>
                  <a:lnTo>
                    <a:pt x="341523" y="112070"/>
                  </a:lnTo>
                  <a:close/>
                </a:path>
                <a:path w="417830" h="403225">
                  <a:moveTo>
                    <a:pt x="415509" y="146944"/>
                  </a:moveTo>
                  <a:lnTo>
                    <a:pt x="326569" y="164097"/>
                  </a:lnTo>
                  <a:lnTo>
                    <a:pt x="386330" y="164097"/>
                  </a:lnTo>
                  <a:lnTo>
                    <a:pt x="417643" y="158058"/>
                  </a:lnTo>
                  <a:lnTo>
                    <a:pt x="415509" y="146944"/>
                  </a:lnTo>
                  <a:close/>
                </a:path>
                <a:path w="417830" h="403225">
                  <a:moveTo>
                    <a:pt x="237103" y="33243"/>
                  </a:moveTo>
                  <a:lnTo>
                    <a:pt x="226786" y="37914"/>
                  </a:lnTo>
                  <a:lnTo>
                    <a:pt x="252418" y="94469"/>
                  </a:lnTo>
                  <a:lnTo>
                    <a:pt x="234860" y="129420"/>
                  </a:lnTo>
                  <a:lnTo>
                    <a:pt x="237168" y="129420"/>
                  </a:lnTo>
                  <a:lnTo>
                    <a:pt x="243502" y="137362"/>
                  </a:lnTo>
                  <a:lnTo>
                    <a:pt x="271573" y="81452"/>
                  </a:lnTo>
                  <a:lnTo>
                    <a:pt x="258949" y="81452"/>
                  </a:lnTo>
                  <a:lnTo>
                    <a:pt x="237103" y="33243"/>
                  </a:lnTo>
                  <a:close/>
                </a:path>
                <a:path w="417830" h="403225">
                  <a:moveTo>
                    <a:pt x="299569" y="536"/>
                  </a:moveTo>
                  <a:lnTo>
                    <a:pt x="258949" y="81452"/>
                  </a:lnTo>
                  <a:lnTo>
                    <a:pt x="271573" y="81452"/>
                  </a:lnTo>
                  <a:lnTo>
                    <a:pt x="309656" y="5600"/>
                  </a:lnTo>
                  <a:lnTo>
                    <a:pt x="299569" y="536"/>
                  </a:lnTo>
                  <a:close/>
                </a:path>
                <a:path w="417830" h="403225">
                  <a:moveTo>
                    <a:pt x="2137" y="146944"/>
                  </a:moveTo>
                  <a:lnTo>
                    <a:pt x="0" y="158058"/>
                  </a:lnTo>
                  <a:lnTo>
                    <a:pt x="89393" y="175298"/>
                  </a:lnTo>
                  <a:lnTo>
                    <a:pt x="48320" y="209899"/>
                  </a:lnTo>
                  <a:lnTo>
                    <a:pt x="55611" y="218551"/>
                  </a:lnTo>
                  <a:lnTo>
                    <a:pt x="103692" y="178088"/>
                  </a:lnTo>
                  <a:lnTo>
                    <a:pt x="142745" y="178088"/>
                  </a:lnTo>
                  <a:lnTo>
                    <a:pt x="142156" y="175561"/>
                  </a:lnTo>
                  <a:lnTo>
                    <a:pt x="143217" y="174215"/>
                  </a:lnTo>
                  <a:lnTo>
                    <a:pt x="2137" y="146944"/>
                  </a:lnTo>
                  <a:close/>
                </a:path>
                <a:path w="417830" h="403225">
                  <a:moveTo>
                    <a:pt x="142745" y="178088"/>
                  </a:moveTo>
                  <a:lnTo>
                    <a:pt x="103692" y="178088"/>
                  </a:lnTo>
                  <a:lnTo>
                    <a:pt x="144585" y="185986"/>
                  </a:lnTo>
                  <a:lnTo>
                    <a:pt x="142745" y="178088"/>
                  </a:lnTo>
                  <a:close/>
                </a:path>
                <a:path w="417830" h="403225">
                  <a:moveTo>
                    <a:pt x="202106" y="254902"/>
                  </a:moveTo>
                  <a:lnTo>
                    <a:pt x="202106" y="402837"/>
                  </a:lnTo>
                  <a:lnTo>
                    <a:pt x="213396" y="402837"/>
                  </a:lnTo>
                  <a:lnTo>
                    <a:pt x="213396" y="312288"/>
                  </a:lnTo>
                  <a:lnTo>
                    <a:pt x="231385" y="312288"/>
                  </a:lnTo>
                  <a:lnTo>
                    <a:pt x="213407" y="297739"/>
                  </a:lnTo>
                  <a:lnTo>
                    <a:pt x="213407" y="257812"/>
                  </a:lnTo>
                  <a:lnTo>
                    <a:pt x="208233" y="257812"/>
                  </a:lnTo>
                  <a:lnTo>
                    <a:pt x="202106" y="254902"/>
                  </a:lnTo>
                  <a:close/>
                </a:path>
                <a:path w="417830" h="403225">
                  <a:moveTo>
                    <a:pt x="231385" y="312288"/>
                  </a:moveTo>
                  <a:lnTo>
                    <a:pt x="213396" y="312288"/>
                  </a:lnTo>
                  <a:lnTo>
                    <a:pt x="254552" y="345587"/>
                  </a:lnTo>
                  <a:lnTo>
                    <a:pt x="261663" y="336792"/>
                  </a:lnTo>
                  <a:lnTo>
                    <a:pt x="231385" y="312288"/>
                  </a:lnTo>
                  <a:close/>
                </a:path>
                <a:path w="417830" h="403225">
                  <a:moveTo>
                    <a:pt x="261302" y="230825"/>
                  </a:moveTo>
                  <a:lnTo>
                    <a:pt x="260973" y="232247"/>
                  </a:lnTo>
                  <a:lnTo>
                    <a:pt x="251160" y="236995"/>
                  </a:lnTo>
                  <a:lnTo>
                    <a:pt x="364267" y="334911"/>
                  </a:lnTo>
                  <a:lnTo>
                    <a:pt x="371673" y="326334"/>
                  </a:lnTo>
                  <a:lnTo>
                    <a:pt x="303223" y="267066"/>
                  </a:lnTo>
                  <a:lnTo>
                    <a:pt x="355084" y="257812"/>
                  </a:lnTo>
                  <a:lnTo>
                    <a:pt x="355337" y="257812"/>
                  </a:lnTo>
                  <a:lnTo>
                    <a:pt x="355292" y="257560"/>
                  </a:lnTo>
                  <a:lnTo>
                    <a:pt x="292228" y="257560"/>
                  </a:lnTo>
                  <a:lnTo>
                    <a:pt x="261302" y="230825"/>
                  </a:lnTo>
                  <a:close/>
                </a:path>
                <a:path w="417830" h="403225">
                  <a:moveTo>
                    <a:pt x="213407" y="255307"/>
                  </a:moveTo>
                  <a:lnTo>
                    <a:pt x="208233" y="257812"/>
                  </a:lnTo>
                  <a:lnTo>
                    <a:pt x="213407" y="257812"/>
                  </a:lnTo>
                  <a:lnTo>
                    <a:pt x="213407" y="255307"/>
                  </a:lnTo>
                  <a:close/>
                </a:path>
                <a:path w="417830" h="403225">
                  <a:moveTo>
                    <a:pt x="353349" y="246621"/>
                  </a:moveTo>
                  <a:lnTo>
                    <a:pt x="292228" y="257560"/>
                  </a:lnTo>
                  <a:lnTo>
                    <a:pt x="355292" y="257560"/>
                  </a:lnTo>
                  <a:lnTo>
                    <a:pt x="353349" y="246621"/>
                  </a:lnTo>
                  <a:close/>
                </a:path>
                <a:path w="417830" h="403225">
                  <a:moveTo>
                    <a:pt x="155218" y="231810"/>
                  </a:moveTo>
                  <a:lnTo>
                    <a:pt x="46010" y="326345"/>
                  </a:lnTo>
                  <a:lnTo>
                    <a:pt x="53423" y="334889"/>
                  </a:lnTo>
                  <a:lnTo>
                    <a:pt x="122267" y="275303"/>
                  </a:lnTo>
                  <a:lnTo>
                    <a:pt x="133602" y="275303"/>
                  </a:lnTo>
                  <a:lnTo>
                    <a:pt x="133284" y="265797"/>
                  </a:lnTo>
                  <a:lnTo>
                    <a:pt x="165884" y="237585"/>
                  </a:lnTo>
                  <a:lnTo>
                    <a:pt x="155404" y="232586"/>
                  </a:lnTo>
                  <a:lnTo>
                    <a:pt x="155218" y="231810"/>
                  </a:lnTo>
                  <a:close/>
                </a:path>
                <a:path w="417830" h="403225">
                  <a:moveTo>
                    <a:pt x="133602" y="275303"/>
                  </a:moveTo>
                  <a:lnTo>
                    <a:pt x="122267" y="275303"/>
                  </a:lnTo>
                  <a:lnTo>
                    <a:pt x="123995" y="326345"/>
                  </a:lnTo>
                  <a:lnTo>
                    <a:pt x="124083" y="328971"/>
                  </a:lnTo>
                  <a:lnTo>
                    <a:pt x="135384" y="328610"/>
                  </a:lnTo>
                  <a:lnTo>
                    <a:pt x="133602" y="275303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23969" y="4738662"/>
              <a:ext cx="143497" cy="139746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800225" y="3695700"/>
              <a:ext cx="1209675" cy="742950"/>
            </a:xfrm>
            <a:custGeom>
              <a:avLst/>
              <a:gdLst/>
              <a:ahLst/>
              <a:cxnLst/>
              <a:rect l="l" t="t" r="r" b="b"/>
              <a:pathLst>
                <a:path w="1209675" h="742950">
                  <a:moveTo>
                    <a:pt x="1209675" y="0"/>
                  </a:moveTo>
                  <a:lnTo>
                    <a:pt x="0" y="0"/>
                  </a:lnTo>
                  <a:lnTo>
                    <a:pt x="0" y="742950"/>
                  </a:lnTo>
                  <a:lnTo>
                    <a:pt x="1209675" y="742950"/>
                  </a:lnTo>
                  <a:lnTo>
                    <a:pt x="12096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1885950" y="3715067"/>
            <a:ext cx="1041400" cy="6724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700" marR="5080">
              <a:lnSpc>
                <a:spcPct val="100600"/>
              </a:lnSpc>
              <a:spcBef>
                <a:spcPts val="114"/>
              </a:spcBef>
            </a:pP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kubelet</a:t>
            </a:r>
            <a:r>
              <a:rPr dirty="0" sz="1400" spc="-7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kubeadm</a:t>
            </a:r>
            <a:r>
              <a:rPr dirty="0" sz="1400" spc="-5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35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kubectl</a:t>
            </a:r>
            <a:r>
              <a:rPr dirty="0" sz="1400" spc="-7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2028825" y="3162300"/>
            <a:ext cx="3629025" cy="2247900"/>
            <a:chOff x="2028825" y="3162300"/>
            <a:chExt cx="3629025" cy="2247900"/>
          </a:xfrm>
        </p:grpSpPr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28825" y="3162300"/>
              <a:ext cx="504825" cy="485775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4019550" y="5105400"/>
              <a:ext cx="1638300" cy="304800"/>
            </a:xfrm>
            <a:custGeom>
              <a:avLst/>
              <a:gdLst/>
              <a:ahLst/>
              <a:cxnLst/>
              <a:rect l="l" t="t" r="r" b="b"/>
              <a:pathLst>
                <a:path w="1638300" h="304800">
                  <a:moveTo>
                    <a:pt x="16383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1638300" y="304800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4354829" y="5123878"/>
            <a:ext cx="972819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Prerequisites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4229100" y="3695700"/>
            <a:ext cx="1209675" cy="1381125"/>
            <a:chOff x="4229100" y="3695700"/>
            <a:chExt cx="1209675" cy="1381125"/>
          </a:xfrm>
        </p:grpSpPr>
        <p:sp>
          <p:nvSpPr>
            <p:cNvPr id="38" name="object 38" descr=""/>
            <p:cNvSpPr/>
            <p:nvPr/>
          </p:nvSpPr>
          <p:spPr>
            <a:xfrm>
              <a:off x="4448646" y="4568964"/>
              <a:ext cx="514350" cy="502284"/>
            </a:xfrm>
            <a:custGeom>
              <a:avLst/>
              <a:gdLst/>
              <a:ahLst/>
              <a:cxnLst/>
              <a:rect l="l" t="t" r="r" b="b"/>
              <a:pathLst>
                <a:path w="514350" h="502285">
                  <a:moveTo>
                    <a:pt x="370720" y="0"/>
                  </a:moveTo>
                  <a:lnTo>
                    <a:pt x="142044" y="710"/>
                  </a:lnTo>
                  <a:lnTo>
                    <a:pt x="0" y="180079"/>
                  </a:lnTo>
                  <a:lnTo>
                    <a:pt x="51528" y="403072"/>
                  </a:lnTo>
                  <a:lnTo>
                    <a:pt x="257854" y="501770"/>
                  </a:lnTo>
                  <a:lnTo>
                    <a:pt x="463599" y="401825"/>
                  </a:lnTo>
                  <a:lnTo>
                    <a:pt x="513802" y="178525"/>
                  </a:lnTo>
                  <a:lnTo>
                    <a:pt x="370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4442739" y="4563313"/>
              <a:ext cx="525780" cy="513080"/>
            </a:xfrm>
            <a:custGeom>
              <a:avLst/>
              <a:gdLst/>
              <a:ahLst/>
              <a:cxnLst/>
              <a:rect l="l" t="t" r="r" b="b"/>
              <a:pathLst>
                <a:path w="525779" h="513079">
                  <a:moveTo>
                    <a:pt x="161759" y="221462"/>
                  </a:moveTo>
                  <a:lnTo>
                    <a:pt x="130949" y="163677"/>
                  </a:lnTo>
                  <a:lnTo>
                    <a:pt x="120967" y="168998"/>
                  </a:lnTo>
                  <a:lnTo>
                    <a:pt x="151777" y="226796"/>
                  </a:lnTo>
                  <a:lnTo>
                    <a:pt x="161759" y="221462"/>
                  </a:lnTo>
                  <a:close/>
                </a:path>
                <a:path w="525779" h="513079">
                  <a:moveTo>
                    <a:pt x="189344" y="309791"/>
                  </a:moveTo>
                  <a:lnTo>
                    <a:pt x="124828" y="298234"/>
                  </a:lnTo>
                  <a:lnTo>
                    <a:pt x="122821" y="309372"/>
                  </a:lnTo>
                  <a:lnTo>
                    <a:pt x="187350" y="320916"/>
                  </a:lnTo>
                  <a:lnTo>
                    <a:pt x="189344" y="309791"/>
                  </a:lnTo>
                  <a:close/>
                </a:path>
                <a:path w="525779" h="513079">
                  <a:moveTo>
                    <a:pt x="247383" y="88366"/>
                  </a:moveTo>
                  <a:lnTo>
                    <a:pt x="237058" y="83743"/>
                  </a:lnTo>
                  <a:lnTo>
                    <a:pt x="210312" y="143522"/>
                  </a:lnTo>
                  <a:lnTo>
                    <a:pt x="220637" y="148132"/>
                  </a:lnTo>
                  <a:lnTo>
                    <a:pt x="247383" y="88366"/>
                  </a:lnTo>
                  <a:close/>
                </a:path>
                <a:path w="525779" h="513079">
                  <a:moveTo>
                    <a:pt x="266128" y="355993"/>
                  </a:moveTo>
                  <a:lnTo>
                    <a:pt x="259016" y="347192"/>
                  </a:lnTo>
                  <a:lnTo>
                    <a:pt x="208076" y="388391"/>
                  </a:lnTo>
                  <a:lnTo>
                    <a:pt x="215188" y="397192"/>
                  </a:lnTo>
                  <a:lnTo>
                    <a:pt x="266128" y="355993"/>
                  </a:lnTo>
                  <a:close/>
                </a:path>
                <a:path w="525779" h="513079">
                  <a:moveTo>
                    <a:pt x="350647" y="315137"/>
                  </a:moveTo>
                  <a:lnTo>
                    <a:pt x="339344" y="314756"/>
                  </a:lnTo>
                  <a:lnTo>
                    <a:pt x="337159" y="380225"/>
                  </a:lnTo>
                  <a:lnTo>
                    <a:pt x="348475" y="380593"/>
                  </a:lnTo>
                  <a:lnTo>
                    <a:pt x="350647" y="315137"/>
                  </a:lnTo>
                  <a:close/>
                </a:path>
                <a:path w="525779" h="513079">
                  <a:moveTo>
                    <a:pt x="378510" y="138163"/>
                  </a:moveTo>
                  <a:lnTo>
                    <a:pt x="376110" y="127101"/>
                  </a:lnTo>
                  <a:lnTo>
                    <a:pt x="312102" y="141058"/>
                  </a:lnTo>
                  <a:lnTo>
                    <a:pt x="314528" y="152120"/>
                  </a:lnTo>
                  <a:lnTo>
                    <a:pt x="378510" y="138163"/>
                  </a:lnTo>
                  <a:close/>
                </a:path>
                <a:path w="525779" h="513079">
                  <a:moveTo>
                    <a:pt x="424154" y="261493"/>
                  </a:moveTo>
                  <a:lnTo>
                    <a:pt x="374065" y="219303"/>
                  </a:lnTo>
                  <a:lnTo>
                    <a:pt x="366776" y="227965"/>
                  </a:lnTo>
                  <a:lnTo>
                    <a:pt x="416864" y="270141"/>
                  </a:lnTo>
                  <a:lnTo>
                    <a:pt x="424154" y="261493"/>
                  </a:lnTo>
                  <a:close/>
                </a:path>
                <a:path w="525779" h="513079">
                  <a:moveTo>
                    <a:pt x="525602" y="183743"/>
                  </a:moveTo>
                  <a:lnTo>
                    <a:pt x="525195" y="181978"/>
                  </a:lnTo>
                  <a:lnTo>
                    <a:pt x="513588" y="167500"/>
                  </a:lnTo>
                  <a:lnTo>
                    <a:pt x="513588" y="185597"/>
                  </a:lnTo>
                  <a:lnTo>
                    <a:pt x="464578" y="403593"/>
                  </a:lnTo>
                  <a:lnTo>
                    <a:pt x="263728" y="501142"/>
                  </a:lnTo>
                  <a:lnTo>
                    <a:pt x="62331" y="404799"/>
                  </a:lnTo>
                  <a:lnTo>
                    <a:pt x="12026" y="187109"/>
                  </a:lnTo>
                  <a:lnTo>
                    <a:pt x="150685" y="12014"/>
                  </a:lnTo>
                  <a:lnTo>
                    <a:pt x="373938" y="11379"/>
                  </a:lnTo>
                  <a:lnTo>
                    <a:pt x="513588" y="185597"/>
                  </a:lnTo>
                  <a:lnTo>
                    <a:pt x="513588" y="167500"/>
                  </a:lnTo>
                  <a:lnTo>
                    <a:pt x="388404" y="11328"/>
                  </a:lnTo>
                  <a:lnTo>
                    <a:pt x="379958" y="774"/>
                  </a:lnTo>
                  <a:lnTo>
                    <a:pt x="378333" y="0"/>
                  </a:lnTo>
                  <a:lnTo>
                    <a:pt x="124942" y="774"/>
                  </a:lnTo>
                  <a:lnTo>
                    <a:pt x="146075" y="774"/>
                  </a:lnTo>
                  <a:lnTo>
                    <a:pt x="144576" y="1498"/>
                  </a:lnTo>
                  <a:lnTo>
                    <a:pt x="393" y="183565"/>
                  </a:lnTo>
                  <a:lnTo>
                    <a:pt x="0" y="185331"/>
                  </a:lnTo>
                  <a:lnTo>
                    <a:pt x="52298" y="411683"/>
                  </a:lnTo>
                  <a:lnTo>
                    <a:pt x="53428" y="413092"/>
                  </a:lnTo>
                  <a:lnTo>
                    <a:pt x="262077" y="512889"/>
                  </a:lnTo>
                  <a:lnTo>
                    <a:pt x="262915" y="513080"/>
                  </a:lnTo>
                  <a:lnTo>
                    <a:pt x="264604" y="513080"/>
                  </a:lnTo>
                  <a:lnTo>
                    <a:pt x="265442" y="512889"/>
                  </a:lnTo>
                  <a:lnTo>
                    <a:pt x="289636" y="501142"/>
                  </a:lnTo>
                  <a:lnTo>
                    <a:pt x="473519" y="411822"/>
                  </a:lnTo>
                  <a:lnTo>
                    <a:pt x="474637" y="410400"/>
                  </a:lnTo>
                  <a:lnTo>
                    <a:pt x="525602" y="183743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4497545" y="4614897"/>
              <a:ext cx="417830" cy="403225"/>
            </a:xfrm>
            <a:custGeom>
              <a:avLst/>
              <a:gdLst/>
              <a:ahLst/>
              <a:cxnLst/>
              <a:rect l="l" t="t" r="r" b="b"/>
              <a:pathLst>
                <a:path w="417829" h="403225">
                  <a:moveTo>
                    <a:pt x="119095" y="0"/>
                  </a:moveTo>
                  <a:lnTo>
                    <a:pt x="108997" y="5130"/>
                  </a:lnTo>
                  <a:lnTo>
                    <a:pt x="150027" y="85871"/>
                  </a:lnTo>
                  <a:lnTo>
                    <a:pt x="95891" y="85871"/>
                  </a:lnTo>
                  <a:lnTo>
                    <a:pt x="156618" y="98812"/>
                  </a:lnTo>
                  <a:lnTo>
                    <a:pt x="174724" y="134441"/>
                  </a:lnTo>
                  <a:lnTo>
                    <a:pt x="178575" y="129573"/>
                  </a:lnTo>
                  <a:lnTo>
                    <a:pt x="184936" y="129573"/>
                  </a:lnTo>
                  <a:lnTo>
                    <a:pt x="162730" y="85871"/>
                  </a:lnTo>
                  <a:lnTo>
                    <a:pt x="150073" y="85871"/>
                  </a:lnTo>
                  <a:lnTo>
                    <a:pt x="98243" y="74812"/>
                  </a:lnTo>
                  <a:lnTo>
                    <a:pt x="157110" y="74812"/>
                  </a:lnTo>
                  <a:lnTo>
                    <a:pt x="119095" y="0"/>
                  </a:lnTo>
                  <a:close/>
                </a:path>
                <a:path w="417829" h="403225">
                  <a:moveTo>
                    <a:pt x="341523" y="112070"/>
                  </a:moveTo>
                  <a:lnTo>
                    <a:pt x="312336" y="166853"/>
                  </a:lnTo>
                  <a:lnTo>
                    <a:pt x="273248" y="174390"/>
                  </a:lnTo>
                  <a:lnTo>
                    <a:pt x="273839" y="175123"/>
                  </a:lnTo>
                  <a:lnTo>
                    <a:pt x="271290" y="186281"/>
                  </a:lnTo>
                  <a:lnTo>
                    <a:pt x="386330" y="164097"/>
                  </a:lnTo>
                  <a:lnTo>
                    <a:pt x="326569" y="164097"/>
                  </a:lnTo>
                  <a:lnTo>
                    <a:pt x="351468" y="117387"/>
                  </a:lnTo>
                  <a:lnTo>
                    <a:pt x="341523" y="112070"/>
                  </a:lnTo>
                  <a:close/>
                </a:path>
                <a:path w="417829" h="403225">
                  <a:moveTo>
                    <a:pt x="415509" y="146944"/>
                  </a:moveTo>
                  <a:lnTo>
                    <a:pt x="326569" y="164097"/>
                  </a:lnTo>
                  <a:lnTo>
                    <a:pt x="386330" y="164097"/>
                  </a:lnTo>
                  <a:lnTo>
                    <a:pt x="417643" y="158058"/>
                  </a:lnTo>
                  <a:lnTo>
                    <a:pt x="415509" y="146944"/>
                  </a:lnTo>
                  <a:close/>
                </a:path>
                <a:path w="417829" h="403225">
                  <a:moveTo>
                    <a:pt x="237103" y="33243"/>
                  </a:moveTo>
                  <a:lnTo>
                    <a:pt x="226786" y="37914"/>
                  </a:lnTo>
                  <a:lnTo>
                    <a:pt x="252418" y="94469"/>
                  </a:lnTo>
                  <a:lnTo>
                    <a:pt x="234860" y="129420"/>
                  </a:lnTo>
                  <a:lnTo>
                    <a:pt x="237168" y="129420"/>
                  </a:lnTo>
                  <a:lnTo>
                    <a:pt x="243502" y="137362"/>
                  </a:lnTo>
                  <a:lnTo>
                    <a:pt x="271573" y="81452"/>
                  </a:lnTo>
                  <a:lnTo>
                    <a:pt x="258949" y="81452"/>
                  </a:lnTo>
                  <a:lnTo>
                    <a:pt x="237103" y="33243"/>
                  </a:lnTo>
                  <a:close/>
                </a:path>
                <a:path w="417829" h="403225">
                  <a:moveTo>
                    <a:pt x="299569" y="536"/>
                  </a:moveTo>
                  <a:lnTo>
                    <a:pt x="258949" y="81452"/>
                  </a:lnTo>
                  <a:lnTo>
                    <a:pt x="271573" y="81452"/>
                  </a:lnTo>
                  <a:lnTo>
                    <a:pt x="309655" y="5600"/>
                  </a:lnTo>
                  <a:lnTo>
                    <a:pt x="299569" y="536"/>
                  </a:lnTo>
                  <a:close/>
                </a:path>
                <a:path w="417829" h="403225">
                  <a:moveTo>
                    <a:pt x="2137" y="146944"/>
                  </a:moveTo>
                  <a:lnTo>
                    <a:pt x="0" y="158058"/>
                  </a:lnTo>
                  <a:lnTo>
                    <a:pt x="89393" y="175298"/>
                  </a:lnTo>
                  <a:lnTo>
                    <a:pt x="48320" y="209899"/>
                  </a:lnTo>
                  <a:lnTo>
                    <a:pt x="55611" y="218551"/>
                  </a:lnTo>
                  <a:lnTo>
                    <a:pt x="103692" y="178088"/>
                  </a:lnTo>
                  <a:lnTo>
                    <a:pt x="142745" y="178088"/>
                  </a:lnTo>
                  <a:lnTo>
                    <a:pt x="142156" y="175561"/>
                  </a:lnTo>
                  <a:lnTo>
                    <a:pt x="143217" y="174215"/>
                  </a:lnTo>
                  <a:lnTo>
                    <a:pt x="2137" y="146944"/>
                  </a:lnTo>
                  <a:close/>
                </a:path>
                <a:path w="417829" h="403225">
                  <a:moveTo>
                    <a:pt x="142745" y="178088"/>
                  </a:moveTo>
                  <a:lnTo>
                    <a:pt x="103692" y="178088"/>
                  </a:lnTo>
                  <a:lnTo>
                    <a:pt x="144585" y="185986"/>
                  </a:lnTo>
                  <a:lnTo>
                    <a:pt x="142745" y="178088"/>
                  </a:lnTo>
                  <a:close/>
                </a:path>
                <a:path w="417829" h="403225">
                  <a:moveTo>
                    <a:pt x="202106" y="254902"/>
                  </a:moveTo>
                  <a:lnTo>
                    <a:pt x="202106" y="402837"/>
                  </a:lnTo>
                  <a:lnTo>
                    <a:pt x="213396" y="402837"/>
                  </a:lnTo>
                  <a:lnTo>
                    <a:pt x="213396" y="312288"/>
                  </a:lnTo>
                  <a:lnTo>
                    <a:pt x="231385" y="312288"/>
                  </a:lnTo>
                  <a:lnTo>
                    <a:pt x="213407" y="297739"/>
                  </a:lnTo>
                  <a:lnTo>
                    <a:pt x="213407" y="257812"/>
                  </a:lnTo>
                  <a:lnTo>
                    <a:pt x="208233" y="257812"/>
                  </a:lnTo>
                  <a:lnTo>
                    <a:pt x="202106" y="254902"/>
                  </a:lnTo>
                  <a:close/>
                </a:path>
                <a:path w="417829" h="403225">
                  <a:moveTo>
                    <a:pt x="231385" y="312288"/>
                  </a:moveTo>
                  <a:lnTo>
                    <a:pt x="213396" y="312288"/>
                  </a:lnTo>
                  <a:lnTo>
                    <a:pt x="254552" y="345587"/>
                  </a:lnTo>
                  <a:lnTo>
                    <a:pt x="261663" y="336792"/>
                  </a:lnTo>
                  <a:lnTo>
                    <a:pt x="231385" y="312288"/>
                  </a:lnTo>
                  <a:close/>
                </a:path>
                <a:path w="417829" h="403225">
                  <a:moveTo>
                    <a:pt x="261302" y="230825"/>
                  </a:moveTo>
                  <a:lnTo>
                    <a:pt x="260973" y="232247"/>
                  </a:lnTo>
                  <a:lnTo>
                    <a:pt x="251160" y="236995"/>
                  </a:lnTo>
                  <a:lnTo>
                    <a:pt x="364267" y="334911"/>
                  </a:lnTo>
                  <a:lnTo>
                    <a:pt x="371674" y="326334"/>
                  </a:lnTo>
                  <a:lnTo>
                    <a:pt x="303223" y="267066"/>
                  </a:lnTo>
                  <a:lnTo>
                    <a:pt x="355084" y="257812"/>
                  </a:lnTo>
                  <a:lnTo>
                    <a:pt x="355337" y="257812"/>
                  </a:lnTo>
                  <a:lnTo>
                    <a:pt x="355292" y="257560"/>
                  </a:lnTo>
                  <a:lnTo>
                    <a:pt x="292229" y="257560"/>
                  </a:lnTo>
                  <a:lnTo>
                    <a:pt x="261302" y="230825"/>
                  </a:lnTo>
                  <a:close/>
                </a:path>
                <a:path w="417829" h="403225">
                  <a:moveTo>
                    <a:pt x="213407" y="255307"/>
                  </a:moveTo>
                  <a:lnTo>
                    <a:pt x="208233" y="257812"/>
                  </a:lnTo>
                  <a:lnTo>
                    <a:pt x="213407" y="257812"/>
                  </a:lnTo>
                  <a:lnTo>
                    <a:pt x="213407" y="255307"/>
                  </a:lnTo>
                  <a:close/>
                </a:path>
                <a:path w="417829" h="403225">
                  <a:moveTo>
                    <a:pt x="353349" y="246621"/>
                  </a:moveTo>
                  <a:lnTo>
                    <a:pt x="292229" y="257560"/>
                  </a:lnTo>
                  <a:lnTo>
                    <a:pt x="355292" y="257560"/>
                  </a:lnTo>
                  <a:lnTo>
                    <a:pt x="353349" y="246621"/>
                  </a:lnTo>
                  <a:close/>
                </a:path>
                <a:path w="417829" h="403225">
                  <a:moveTo>
                    <a:pt x="155218" y="231810"/>
                  </a:moveTo>
                  <a:lnTo>
                    <a:pt x="46010" y="326345"/>
                  </a:lnTo>
                  <a:lnTo>
                    <a:pt x="53423" y="334889"/>
                  </a:lnTo>
                  <a:lnTo>
                    <a:pt x="122267" y="275303"/>
                  </a:lnTo>
                  <a:lnTo>
                    <a:pt x="133602" y="275303"/>
                  </a:lnTo>
                  <a:lnTo>
                    <a:pt x="133284" y="265797"/>
                  </a:lnTo>
                  <a:lnTo>
                    <a:pt x="165884" y="237585"/>
                  </a:lnTo>
                  <a:lnTo>
                    <a:pt x="155404" y="232586"/>
                  </a:lnTo>
                  <a:lnTo>
                    <a:pt x="155218" y="231810"/>
                  </a:lnTo>
                  <a:close/>
                </a:path>
                <a:path w="417829" h="403225">
                  <a:moveTo>
                    <a:pt x="133602" y="275303"/>
                  </a:moveTo>
                  <a:lnTo>
                    <a:pt x="122267" y="275303"/>
                  </a:lnTo>
                  <a:lnTo>
                    <a:pt x="123995" y="326345"/>
                  </a:lnTo>
                  <a:lnTo>
                    <a:pt x="124083" y="328971"/>
                  </a:lnTo>
                  <a:lnTo>
                    <a:pt x="135384" y="328610"/>
                  </a:lnTo>
                  <a:lnTo>
                    <a:pt x="133602" y="275303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3794" y="4738662"/>
              <a:ext cx="143497" cy="139746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4229100" y="3695700"/>
              <a:ext cx="1209675" cy="742950"/>
            </a:xfrm>
            <a:custGeom>
              <a:avLst/>
              <a:gdLst/>
              <a:ahLst/>
              <a:cxnLst/>
              <a:rect l="l" t="t" r="r" b="b"/>
              <a:pathLst>
                <a:path w="1209675" h="742950">
                  <a:moveTo>
                    <a:pt x="1209675" y="0"/>
                  </a:moveTo>
                  <a:lnTo>
                    <a:pt x="0" y="0"/>
                  </a:lnTo>
                  <a:lnTo>
                    <a:pt x="0" y="742950"/>
                  </a:lnTo>
                  <a:lnTo>
                    <a:pt x="1209675" y="742950"/>
                  </a:lnTo>
                  <a:lnTo>
                    <a:pt x="12096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4318889" y="3715067"/>
            <a:ext cx="1042035" cy="6724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700" marR="5080" indent="-635">
              <a:lnSpc>
                <a:spcPct val="100600"/>
              </a:lnSpc>
              <a:spcBef>
                <a:spcPts val="114"/>
              </a:spcBef>
            </a:pP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kubelet</a:t>
            </a:r>
            <a:r>
              <a:rPr dirty="0" sz="1400" spc="-6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kubeadm</a:t>
            </a:r>
            <a:r>
              <a:rPr dirty="0" sz="1400" spc="-5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30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kubectl</a:t>
            </a:r>
            <a:r>
              <a:rPr dirty="0" sz="1400" spc="-6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2562225" y="3162300"/>
            <a:ext cx="2390775" cy="485775"/>
            <a:chOff x="2562225" y="3162300"/>
            <a:chExt cx="2390775" cy="485775"/>
          </a:xfrm>
        </p:grpSpPr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7700" y="3162300"/>
              <a:ext cx="495300" cy="485775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2562225" y="3295650"/>
              <a:ext cx="704850" cy="276225"/>
            </a:xfrm>
            <a:custGeom>
              <a:avLst/>
              <a:gdLst/>
              <a:ahLst/>
              <a:cxnLst/>
              <a:rect l="l" t="t" r="r" b="b"/>
              <a:pathLst>
                <a:path w="704850" h="276225">
                  <a:moveTo>
                    <a:pt x="704850" y="0"/>
                  </a:moveTo>
                  <a:lnTo>
                    <a:pt x="0" y="0"/>
                  </a:lnTo>
                  <a:lnTo>
                    <a:pt x="0" y="276225"/>
                  </a:lnTo>
                  <a:lnTo>
                    <a:pt x="704850" y="276225"/>
                  </a:lnTo>
                  <a:lnTo>
                    <a:pt x="704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2685160" y="3326447"/>
            <a:ext cx="46164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2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x.y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2562225" y="4667250"/>
            <a:ext cx="704850" cy="276225"/>
          </a:xfrm>
          <a:custGeom>
            <a:avLst/>
            <a:gdLst/>
            <a:ahLst/>
            <a:cxnLst/>
            <a:rect l="l" t="t" r="r" b="b"/>
            <a:pathLst>
              <a:path w="704850" h="276225">
                <a:moveTo>
                  <a:pt x="704850" y="0"/>
                </a:moveTo>
                <a:lnTo>
                  <a:pt x="0" y="0"/>
                </a:lnTo>
                <a:lnTo>
                  <a:pt x="0" y="276225"/>
                </a:lnTo>
                <a:lnTo>
                  <a:pt x="704850" y="276225"/>
                </a:lnTo>
                <a:lnTo>
                  <a:pt x="704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2689860" y="4699952"/>
            <a:ext cx="4540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 y.z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4972050" y="3295650"/>
            <a:ext cx="704850" cy="276225"/>
          </a:xfrm>
          <a:custGeom>
            <a:avLst/>
            <a:gdLst/>
            <a:ahLst/>
            <a:cxnLst/>
            <a:rect l="l" t="t" r="r" b="b"/>
            <a:pathLst>
              <a:path w="704850" h="276225">
                <a:moveTo>
                  <a:pt x="704850" y="0"/>
                </a:moveTo>
                <a:lnTo>
                  <a:pt x="0" y="0"/>
                </a:lnTo>
                <a:lnTo>
                  <a:pt x="0" y="276225"/>
                </a:lnTo>
                <a:lnTo>
                  <a:pt x="704850" y="276225"/>
                </a:lnTo>
                <a:lnTo>
                  <a:pt x="704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 txBox="1"/>
          <p:nvPr/>
        </p:nvSpPr>
        <p:spPr>
          <a:xfrm>
            <a:off x="5096255" y="3326447"/>
            <a:ext cx="46228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2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x.y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4972050" y="4667250"/>
            <a:ext cx="704850" cy="276225"/>
          </a:xfrm>
          <a:custGeom>
            <a:avLst/>
            <a:gdLst/>
            <a:ahLst/>
            <a:cxnLst/>
            <a:rect l="l" t="t" r="r" b="b"/>
            <a:pathLst>
              <a:path w="704850" h="276225">
                <a:moveTo>
                  <a:pt x="704850" y="0"/>
                </a:moveTo>
                <a:lnTo>
                  <a:pt x="0" y="0"/>
                </a:lnTo>
                <a:lnTo>
                  <a:pt x="0" y="276225"/>
                </a:lnTo>
                <a:lnTo>
                  <a:pt x="704850" y="276225"/>
                </a:lnTo>
                <a:lnTo>
                  <a:pt x="704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 txBox="1"/>
          <p:nvPr/>
        </p:nvSpPr>
        <p:spPr>
          <a:xfrm>
            <a:off x="5101209" y="4699952"/>
            <a:ext cx="45339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2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y.z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7258050" y="5086350"/>
            <a:ext cx="1638300" cy="304800"/>
          </a:xfrm>
          <a:custGeom>
            <a:avLst/>
            <a:gdLst/>
            <a:ahLst/>
            <a:cxnLst/>
            <a:rect l="l" t="t" r="r" b="b"/>
            <a:pathLst>
              <a:path w="1638300" h="304800">
                <a:moveTo>
                  <a:pt x="1638300" y="0"/>
                </a:moveTo>
                <a:lnTo>
                  <a:pt x="0" y="0"/>
                </a:lnTo>
                <a:lnTo>
                  <a:pt x="0" y="304800"/>
                </a:lnTo>
                <a:lnTo>
                  <a:pt x="1638300" y="304800"/>
                </a:lnTo>
                <a:lnTo>
                  <a:pt x="1638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7600568" y="5108892"/>
            <a:ext cx="97345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Prerequisites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6" name="object 56" descr=""/>
          <p:cNvSpPr/>
          <p:nvPr/>
        </p:nvSpPr>
        <p:spPr>
          <a:xfrm>
            <a:off x="9782175" y="5086350"/>
            <a:ext cx="1638300" cy="304800"/>
          </a:xfrm>
          <a:custGeom>
            <a:avLst/>
            <a:gdLst/>
            <a:ahLst/>
            <a:cxnLst/>
            <a:rect l="l" t="t" r="r" b="b"/>
            <a:pathLst>
              <a:path w="1638300" h="304800">
                <a:moveTo>
                  <a:pt x="1638300" y="0"/>
                </a:moveTo>
                <a:lnTo>
                  <a:pt x="0" y="0"/>
                </a:lnTo>
                <a:lnTo>
                  <a:pt x="0" y="304800"/>
                </a:lnTo>
                <a:lnTo>
                  <a:pt x="1638300" y="304800"/>
                </a:lnTo>
                <a:lnTo>
                  <a:pt x="1638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 txBox="1"/>
          <p:nvPr/>
        </p:nvSpPr>
        <p:spPr>
          <a:xfrm>
            <a:off x="10126344" y="5108892"/>
            <a:ext cx="972819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Prerequisites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7528848" y="4477583"/>
            <a:ext cx="3049905" cy="589280"/>
            <a:chOff x="7528848" y="4477583"/>
            <a:chExt cx="3049905" cy="589280"/>
          </a:xfrm>
        </p:grpSpPr>
        <p:sp>
          <p:nvSpPr>
            <p:cNvPr id="59" name="object 59" descr=""/>
            <p:cNvSpPr/>
            <p:nvPr/>
          </p:nvSpPr>
          <p:spPr>
            <a:xfrm>
              <a:off x="7534746" y="4559439"/>
              <a:ext cx="514350" cy="502284"/>
            </a:xfrm>
            <a:custGeom>
              <a:avLst/>
              <a:gdLst/>
              <a:ahLst/>
              <a:cxnLst/>
              <a:rect l="l" t="t" r="r" b="b"/>
              <a:pathLst>
                <a:path w="514350" h="502285">
                  <a:moveTo>
                    <a:pt x="370719" y="0"/>
                  </a:moveTo>
                  <a:lnTo>
                    <a:pt x="142044" y="710"/>
                  </a:lnTo>
                  <a:lnTo>
                    <a:pt x="0" y="180079"/>
                  </a:lnTo>
                  <a:lnTo>
                    <a:pt x="51528" y="403072"/>
                  </a:lnTo>
                  <a:lnTo>
                    <a:pt x="257854" y="501770"/>
                  </a:lnTo>
                  <a:lnTo>
                    <a:pt x="463599" y="401825"/>
                  </a:lnTo>
                  <a:lnTo>
                    <a:pt x="513802" y="178525"/>
                  </a:lnTo>
                  <a:lnTo>
                    <a:pt x="370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7528840" y="4553787"/>
              <a:ext cx="525780" cy="513080"/>
            </a:xfrm>
            <a:custGeom>
              <a:avLst/>
              <a:gdLst/>
              <a:ahLst/>
              <a:cxnLst/>
              <a:rect l="l" t="t" r="r" b="b"/>
              <a:pathLst>
                <a:path w="525779" h="513079">
                  <a:moveTo>
                    <a:pt x="161759" y="221462"/>
                  </a:moveTo>
                  <a:lnTo>
                    <a:pt x="130949" y="163677"/>
                  </a:lnTo>
                  <a:lnTo>
                    <a:pt x="120967" y="168998"/>
                  </a:lnTo>
                  <a:lnTo>
                    <a:pt x="151777" y="226796"/>
                  </a:lnTo>
                  <a:lnTo>
                    <a:pt x="161759" y="221462"/>
                  </a:lnTo>
                  <a:close/>
                </a:path>
                <a:path w="525779" h="513079">
                  <a:moveTo>
                    <a:pt x="189344" y="309791"/>
                  </a:moveTo>
                  <a:lnTo>
                    <a:pt x="124828" y="298234"/>
                  </a:lnTo>
                  <a:lnTo>
                    <a:pt x="122821" y="309372"/>
                  </a:lnTo>
                  <a:lnTo>
                    <a:pt x="187350" y="320916"/>
                  </a:lnTo>
                  <a:lnTo>
                    <a:pt x="189344" y="309791"/>
                  </a:lnTo>
                  <a:close/>
                </a:path>
                <a:path w="525779" h="513079">
                  <a:moveTo>
                    <a:pt x="247383" y="88366"/>
                  </a:moveTo>
                  <a:lnTo>
                    <a:pt x="237058" y="83743"/>
                  </a:lnTo>
                  <a:lnTo>
                    <a:pt x="210312" y="143522"/>
                  </a:lnTo>
                  <a:lnTo>
                    <a:pt x="220637" y="148132"/>
                  </a:lnTo>
                  <a:lnTo>
                    <a:pt x="247383" y="88366"/>
                  </a:lnTo>
                  <a:close/>
                </a:path>
                <a:path w="525779" h="513079">
                  <a:moveTo>
                    <a:pt x="266128" y="355993"/>
                  </a:moveTo>
                  <a:lnTo>
                    <a:pt x="259016" y="347192"/>
                  </a:lnTo>
                  <a:lnTo>
                    <a:pt x="208076" y="388391"/>
                  </a:lnTo>
                  <a:lnTo>
                    <a:pt x="215188" y="397192"/>
                  </a:lnTo>
                  <a:lnTo>
                    <a:pt x="266128" y="355993"/>
                  </a:lnTo>
                  <a:close/>
                </a:path>
                <a:path w="525779" h="513079">
                  <a:moveTo>
                    <a:pt x="350647" y="315137"/>
                  </a:moveTo>
                  <a:lnTo>
                    <a:pt x="339344" y="314756"/>
                  </a:lnTo>
                  <a:lnTo>
                    <a:pt x="337159" y="380225"/>
                  </a:lnTo>
                  <a:lnTo>
                    <a:pt x="348475" y="380593"/>
                  </a:lnTo>
                  <a:lnTo>
                    <a:pt x="350647" y="315137"/>
                  </a:lnTo>
                  <a:close/>
                </a:path>
                <a:path w="525779" h="513079">
                  <a:moveTo>
                    <a:pt x="378510" y="138163"/>
                  </a:moveTo>
                  <a:lnTo>
                    <a:pt x="376110" y="127101"/>
                  </a:lnTo>
                  <a:lnTo>
                    <a:pt x="312102" y="141058"/>
                  </a:lnTo>
                  <a:lnTo>
                    <a:pt x="314528" y="152120"/>
                  </a:lnTo>
                  <a:lnTo>
                    <a:pt x="378510" y="138163"/>
                  </a:lnTo>
                  <a:close/>
                </a:path>
                <a:path w="525779" h="513079">
                  <a:moveTo>
                    <a:pt x="424154" y="261493"/>
                  </a:moveTo>
                  <a:lnTo>
                    <a:pt x="374065" y="219303"/>
                  </a:lnTo>
                  <a:lnTo>
                    <a:pt x="366776" y="227965"/>
                  </a:lnTo>
                  <a:lnTo>
                    <a:pt x="416864" y="270141"/>
                  </a:lnTo>
                  <a:lnTo>
                    <a:pt x="424154" y="261493"/>
                  </a:lnTo>
                  <a:close/>
                </a:path>
                <a:path w="525779" h="513079">
                  <a:moveTo>
                    <a:pt x="525602" y="183743"/>
                  </a:moveTo>
                  <a:lnTo>
                    <a:pt x="525195" y="181978"/>
                  </a:lnTo>
                  <a:lnTo>
                    <a:pt x="513588" y="167500"/>
                  </a:lnTo>
                  <a:lnTo>
                    <a:pt x="513588" y="185597"/>
                  </a:lnTo>
                  <a:lnTo>
                    <a:pt x="464578" y="403593"/>
                  </a:lnTo>
                  <a:lnTo>
                    <a:pt x="263728" y="501142"/>
                  </a:lnTo>
                  <a:lnTo>
                    <a:pt x="62331" y="404799"/>
                  </a:lnTo>
                  <a:lnTo>
                    <a:pt x="12026" y="187109"/>
                  </a:lnTo>
                  <a:lnTo>
                    <a:pt x="150685" y="12014"/>
                  </a:lnTo>
                  <a:lnTo>
                    <a:pt x="373938" y="11379"/>
                  </a:lnTo>
                  <a:lnTo>
                    <a:pt x="513588" y="185597"/>
                  </a:lnTo>
                  <a:lnTo>
                    <a:pt x="513588" y="167500"/>
                  </a:lnTo>
                  <a:lnTo>
                    <a:pt x="388404" y="11328"/>
                  </a:lnTo>
                  <a:lnTo>
                    <a:pt x="379958" y="774"/>
                  </a:lnTo>
                  <a:lnTo>
                    <a:pt x="378333" y="0"/>
                  </a:lnTo>
                  <a:lnTo>
                    <a:pt x="124942" y="774"/>
                  </a:lnTo>
                  <a:lnTo>
                    <a:pt x="146075" y="774"/>
                  </a:lnTo>
                  <a:lnTo>
                    <a:pt x="144576" y="1498"/>
                  </a:lnTo>
                  <a:lnTo>
                    <a:pt x="393" y="183565"/>
                  </a:lnTo>
                  <a:lnTo>
                    <a:pt x="0" y="185331"/>
                  </a:lnTo>
                  <a:lnTo>
                    <a:pt x="52298" y="411683"/>
                  </a:lnTo>
                  <a:lnTo>
                    <a:pt x="53428" y="413092"/>
                  </a:lnTo>
                  <a:lnTo>
                    <a:pt x="262077" y="512889"/>
                  </a:lnTo>
                  <a:lnTo>
                    <a:pt x="262915" y="513080"/>
                  </a:lnTo>
                  <a:lnTo>
                    <a:pt x="264604" y="513080"/>
                  </a:lnTo>
                  <a:lnTo>
                    <a:pt x="265442" y="512889"/>
                  </a:lnTo>
                  <a:lnTo>
                    <a:pt x="289636" y="501142"/>
                  </a:lnTo>
                  <a:lnTo>
                    <a:pt x="473519" y="411822"/>
                  </a:lnTo>
                  <a:lnTo>
                    <a:pt x="474637" y="410400"/>
                  </a:lnTo>
                  <a:lnTo>
                    <a:pt x="525602" y="183743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7583645" y="4605372"/>
              <a:ext cx="417830" cy="403225"/>
            </a:xfrm>
            <a:custGeom>
              <a:avLst/>
              <a:gdLst/>
              <a:ahLst/>
              <a:cxnLst/>
              <a:rect l="l" t="t" r="r" b="b"/>
              <a:pathLst>
                <a:path w="417829" h="403225">
                  <a:moveTo>
                    <a:pt x="119095" y="0"/>
                  </a:moveTo>
                  <a:lnTo>
                    <a:pt x="108997" y="5130"/>
                  </a:lnTo>
                  <a:lnTo>
                    <a:pt x="150027" y="85871"/>
                  </a:lnTo>
                  <a:lnTo>
                    <a:pt x="95891" y="85871"/>
                  </a:lnTo>
                  <a:lnTo>
                    <a:pt x="156618" y="98812"/>
                  </a:lnTo>
                  <a:lnTo>
                    <a:pt x="174724" y="134441"/>
                  </a:lnTo>
                  <a:lnTo>
                    <a:pt x="178575" y="129573"/>
                  </a:lnTo>
                  <a:lnTo>
                    <a:pt x="184936" y="129573"/>
                  </a:lnTo>
                  <a:lnTo>
                    <a:pt x="162730" y="85871"/>
                  </a:lnTo>
                  <a:lnTo>
                    <a:pt x="150073" y="85871"/>
                  </a:lnTo>
                  <a:lnTo>
                    <a:pt x="98243" y="74812"/>
                  </a:lnTo>
                  <a:lnTo>
                    <a:pt x="157110" y="74812"/>
                  </a:lnTo>
                  <a:lnTo>
                    <a:pt x="119095" y="0"/>
                  </a:lnTo>
                  <a:close/>
                </a:path>
                <a:path w="417829" h="403225">
                  <a:moveTo>
                    <a:pt x="341523" y="112070"/>
                  </a:moveTo>
                  <a:lnTo>
                    <a:pt x="312336" y="166853"/>
                  </a:lnTo>
                  <a:lnTo>
                    <a:pt x="273248" y="174390"/>
                  </a:lnTo>
                  <a:lnTo>
                    <a:pt x="273839" y="175123"/>
                  </a:lnTo>
                  <a:lnTo>
                    <a:pt x="271290" y="186281"/>
                  </a:lnTo>
                  <a:lnTo>
                    <a:pt x="386330" y="164097"/>
                  </a:lnTo>
                  <a:lnTo>
                    <a:pt x="326569" y="164097"/>
                  </a:lnTo>
                  <a:lnTo>
                    <a:pt x="351468" y="117387"/>
                  </a:lnTo>
                  <a:lnTo>
                    <a:pt x="341523" y="112070"/>
                  </a:lnTo>
                  <a:close/>
                </a:path>
                <a:path w="417829" h="403225">
                  <a:moveTo>
                    <a:pt x="415509" y="146944"/>
                  </a:moveTo>
                  <a:lnTo>
                    <a:pt x="326569" y="164097"/>
                  </a:lnTo>
                  <a:lnTo>
                    <a:pt x="386330" y="164097"/>
                  </a:lnTo>
                  <a:lnTo>
                    <a:pt x="417643" y="158058"/>
                  </a:lnTo>
                  <a:lnTo>
                    <a:pt x="415509" y="146944"/>
                  </a:lnTo>
                  <a:close/>
                </a:path>
                <a:path w="417829" h="403225">
                  <a:moveTo>
                    <a:pt x="237103" y="33243"/>
                  </a:moveTo>
                  <a:lnTo>
                    <a:pt x="226786" y="37914"/>
                  </a:lnTo>
                  <a:lnTo>
                    <a:pt x="252418" y="94469"/>
                  </a:lnTo>
                  <a:lnTo>
                    <a:pt x="234860" y="129420"/>
                  </a:lnTo>
                  <a:lnTo>
                    <a:pt x="237168" y="129420"/>
                  </a:lnTo>
                  <a:lnTo>
                    <a:pt x="243502" y="137362"/>
                  </a:lnTo>
                  <a:lnTo>
                    <a:pt x="271573" y="81452"/>
                  </a:lnTo>
                  <a:lnTo>
                    <a:pt x="258949" y="81452"/>
                  </a:lnTo>
                  <a:lnTo>
                    <a:pt x="237103" y="33243"/>
                  </a:lnTo>
                  <a:close/>
                </a:path>
                <a:path w="417829" h="403225">
                  <a:moveTo>
                    <a:pt x="299569" y="536"/>
                  </a:moveTo>
                  <a:lnTo>
                    <a:pt x="258949" y="81452"/>
                  </a:lnTo>
                  <a:lnTo>
                    <a:pt x="271573" y="81452"/>
                  </a:lnTo>
                  <a:lnTo>
                    <a:pt x="309655" y="5600"/>
                  </a:lnTo>
                  <a:lnTo>
                    <a:pt x="299569" y="536"/>
                  </a:lnTo>
                  <a:close/>
                </a:path>
                <a:path w="417829" h="403225">
                  <a:moveTo>
                    <a:pt x="2137" y="146944"/>
                  </a:moveTo>
                  <a:lnTo>
                    <a:pt x="0" y="158058"/>
                  </a:lnTo>
                  <a:lnTo>
                    <a:pt x="89393" y="175298"/>
                  </a:lnTo>
                  <a:lnTo>
                    <a:pt x="48320" y="209899"/>
                  </a:lnTo>
                  <a:lnTo>
                    <a:pt x="55611" y="218551"/>
                  </a:lnTo>
                  <a:lnTo>
                    <a:pt x="103692" y="178088"/>
                  </a:lnTo>
                  <a:lnTo>
                    <a:pt x="142745" y="178088"/>
                  </a:lnTo>
                  <a:lnTo>
                    <a:pt x="142156" y="175561"/>
                  </a:lnTo>
                  <a:lnTo>
                    <a:pt x="143217" y="174215"/>
                  </a:lnTo>
                  <a:lnTo>
                    <a:pt x="2137" y="146944"/>
                  </a:lnTo>
                  <a:close/>
                </a:path>
                <a:path w="417829" h="403225">
                  <a:moveTo>
                    <a:pt x="142745" y="178088"/>
                  </a:moveTo>
                  <a:lnTo>
                    <a:pt x="103692" y="178088"/>
                  </a:lnTo>
                  <a:lnTo>
                    <a:pt x="144585" y="185986"/>
                  </a:lnTo>
                  <a:lnTo>
                    <a:pt x="142745" y="178088"/>
                  </a:lnTo>
                  <a:close/>
                </a:path>
                <a:path w="417829" h="403225">
                  <a:moveTo>
                    <a:pt x="202106" y="254902"/>
                  </a:moveTo>
                  <a:lnTo>
                    <a:pt x="202106" y="402837"/>
                  </a:lnTo>
                  <a:lnTo>
                    <a:pt x="213396" y="402837"/>
                  </a:lnTo>
                  <a:lnTo>
                    <a:pt x="213396" y="312288"/>
                  </a:lnTo>
                  <a:lnTo>
                    <a:pt x="231385" y="312288"/>
                  </a:lnTo>
                  <a:lnTo>
                    <a:pt x="213407" y="297739"/>
                  </a:lnTo>
                  <a:lnTo>
                    <a:pt x="213407" y="257812"/>
                  </a:lnTo>
                  <a:lnTo>
                    <a:pt x="208233" y="257812"/>
                  </a:lnTo>
                  <a:lnTo>
                    <a:pt x="202106" y="254902"/>
                  </a:lnTo>
                  <a:close/>
                </a:path>
                <a:path w="417829" h="403225">
                  <a:moveTo>
                    <a:pt x="231385" y="312288"/>
                  </a:moveTo>
                  <a:lnTo>
                    <a:pt x="213396" y="312288"/>
                  </a:lnTo>
                  <a:lnTo>
                    <a:pt x="254552" y="345587"/>
                  </a:lnTo>
                  <a:lnTo>
                    <a:pt x="261663" y="336792"/>
                  </a:lnTo>
                  <a:lnTo>
                    <a:pt x="231385" y="312288"/>
                  </a:lnTo>
                  <a:close/>
                </a:path>
                <a:path w="417829" h="403225">
                  <a:moveTo>
                    <a:pt x="261302" y="230825"/>
                  </a:moveTo>
                  <a:lnTo>
                    <a:pt x="260973" y="232247"/>
                  </a:lnTo>
                  <a:lnTo>
                    <a:pt x="251160" y="236995"/>
                  </a:lnTo>
                  <a:lnTo>
                    <a:pt x="364267" y="334911"/>
                  </a:lnTo>
                  <a:lnTo>
                    <a:pt x="371674" y="326334"/>
                  </a:lnTo>
                  <a:lnTo>
                    <a:pt x="303223" y="267066"/>
                  </a:lnTo>
                  <a:lnTo>
                    <a:pt x="355084" y="257812"/>
                  </a:lnTo>
                  <a:lnTo>
                    <a:pt x="355337" y="257812"/>
                  </a:lnTo>
                  <a:lnTo>
                    <a:pt x="355293" y="257560"/>
                  </a:lnTo>
                  <a:lnTo>
                    <a:pt x="292229" y="257560"/>
                  </a:lnTo>
                  <a:lnTo>
                    <a:pt x="261302" y="230825"/>
                  </a:lnTo>
                  <a:close/>
                </a:path>
                <a:path w="417829" h="403225">
                  <a:moveTo>
                    <a:pt x="213407" y="255307"/>
                  </a:moveTo>
                  <a:lnTo>
                    <a:pt x="208233" y="257812"/>
                  </a:lnTo>
                  <a:lnTo>
                    <a:pt x="213407" y="257812"/>
                  </a:lnTo>
                  <a:lnTo>
                    <a:pt x="213407" y="255307"/>
                  </a:lnTo>
                  <a:close/>
                </a:path>
                <a:path w="417829" h="403225">
                  <a:moveTo>
                    <a:pt x="353349" y="246621"/>
                  </a:moveTo>
                  <a:lnTo>
                    <a:pt x="292229" y="257560"/>
                  </a:lnTo>
                  <a:lnTo>
                    <a:pt x="355293" y="257560"/>
                  </a:lnTo>
                  <a:lnTo>
                    <a:pt x="353349" y="246621"/>
                  </a:lnTo>
                  <a:close/>
                </a:path>
                <a:path w="417829" h="403225">
                  <a:moveTo>
                    <a:pt x="155218" y="231810"/>
                  </a:moveTo>
                  <a:lnTo>
                    <a:pt x="46010" y="326345"/>
                  </a:lnTo>
                  <a:lnTo>
                    <a:pt x="53423" y="334889"/>
                  </a:lnTo>
                  <a:lnTo>
                    <a:pt x="122267" y="275303"/>
                  </a:lnTo>
                  <a:lnTo>
                    <a:pt x="133602" y="275303"/>
                  </a:lnTo>
                  <a:lnTo>
                    <a:pt x="133284" y="265797"/>
                  </a:lnTo>
                  <a:lnTo>
                    <a:pt x="165885" y="237585"/>
                  </a:lnTo>
                  <a:lnTo>
                    <a:pt x="155404" y="232586"/>
                  </a:lnTo>
                  <a:lnTo>
                    <a:pt x="155218" y="231810"/>
                  </a:lnTo>
                  <a:close/>
                </a:path>
                <a:path w="417829" h="403225">
                  <a:moveTo>
                    <a:pt x="133602" y="275303"/>
                  </a:moveTo>
                  <a:lnTo>
                    <a:pt x="122267" y="275303"/>
                  </a:lnTo>
                  <a:lnTo>
                    <a:pt x="123995" y="326345"/>
                  </a:lnTo>
                  <a:lnTo>
                    <a:pt x="124084" y="328971"/>
                  </a:lnTo>
                  <a:lnTo>
                    <a:pt x="135384" y="328610"/>
                  </a:lnTo>
                  <a:lnTo>
                    <a:pt x="133602" y="275303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9894" y="4729137"/>
              <a:ext cx="143497" cy="139746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10058871" y="4483239"/>
              <a:ext cx="514350" cy="502284"/>
            </a:xfrm>
            <a:custGeom>
              <a:avLst/>
              <a:gdLst/>
              <a:ahLst/>
              <a:cxnLst/>
              <a:rect l="l" t="t" r="r" b="b"/>
              <a:pathLst>
                <a:path w="514350" h="502285">
                  <a:moveTo>
                    <a:pt x="370719" y="0"/>
                  </a:moveTo>
                  <a:lnTo>
                    <a:pt x="142044" y="710"/>
                  </a:lnTo>
                  <a:lnTo>
                    <a:pt x="0" y="180079"/>
                  </a:lnTo>
                  <a:lnTo>
                    <a:pt x="51528" y="403072"/>
                  </a:lnTo>
                  <a:lnTo>
                    <a:pt x="257854" y="501770"/>
                  </a:lnTo>
                  <a:lnTo>
                    <a:pt x="463599" y="401825"/>
                  </a:lnTo>
                  <a:lnTo>
                    <a:pt x="513802" y="178525"/>
                  </a:lnTo>
                  <a:lnTo>
                    <a:pt x="370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0052965" y="4477587"/>
              <a:ext cx="525780" cy="513080"/>
            </a:xfrm>
            <a:custGeom>
              <a:avLst/>
              <a:gdLst/>
              <a:ahLst/>
              <a:cxnLst/>
              <a:rect l="l" t="t" r="r" b="b"/>
              <a:pathLst>
                <a:path w="525779" h="513079">
                  <a:moveTo>
                    <a:pt x="161759" y="221462"/>
                  </a:moveTo>
                  <a:lnTo>
                    <a:pt x="130949" y="163677"/>
                  </a:lnTo>
                  <a:lnTo>
                    <a:pt x="120967" y="168998"/>
                  </a:lnTo>
                  <a:lnTo>
                    <a:pt x="151777" y="226796"/>
                  </a:lnTo>
                  <a:lnTo>
                    <a:pt x="161759" y="221462"/>
                  </a:lnTo>
                  <a:close/>
                </a:path>
                <a:path w="525779" h="513079">
                  <a:moveTo>
                    <a:pt x="189344" y="309791"/>
                  </a:moveTo>
                  <a:lnTo>
                    <a:pt x="124828" y="298234"/>
                  </a:lnTo>
                  <a:lnTo>
                    <a:pt x="122821" y="309372"/>
                  </a:lnTo>
                  <a:lnTo>
                    <a:pt x="187350" y="320916"/>
                  </a:lnTo>
                  <a:lnTo>
                    <a:pt x="189344" y="309791"/>
                  </a:lnTo>
                  <a:close/>
                </a:path>
                <a:path w="525779" h="513079">
                  <a:moveTo>
                    <a:pt x="247383" y="88366"/>
                  </a:moveTo>
                  <a:lnTo>
                    <a:pt x="237058" y="83743"/>
                  </a:lnTo>
                  <a:lnTo>
                    <a:pt x="210312" y="143522"/>
                  </a:lnTo>
                  <a:lnTo>
                    <a:pt x="220637" y="148132"/>
                  </a:lnTo>
                  <a:lnTo>
                    <a:pt x="247383" y="88366"/>
                  </a:lnTo>
                  <a:close/>
                </a:path>
                <a:path w="525779" h="513079">
                  <a:moveTo>
                    <a:pt x="266128" y="355993"/>
                  </a:moveTo>
                  <a:lnTo>
                    <a:pt x="259016" y="347192"/>
                  </a:lnTo>
                  <a:lnTo>
                    <a:pt x="208076" y="388391"/>
                  </a:lnTo>
                  <a:lnTo>
                    <a:pt x="215188" y="397192"/>
                  </a:lnTo>
                  <a:lnTo>
                    <a:pt x="266128" y="355993"/>
                  </a:lnTo>
                  <a:close/>
                </a:path>
                <a:path w="525779" h="513079">
                  <a:moveTo>
                    <a:pt x="350647" y="315137"/>
                  </a:moveTo>
                  <a:lnTo>
                    <a:pt x="339344" y="314756"/>
                  </a:lnTo>
                  <a:lnTo>
                    <a:pt x="337159" y="380225"/>
                  </a:lnTo>
                  <a:lnTo>
                    <a:pt x="348475" y="380593"/>
                  </a:lnTo>
                  <a:lnTo>
                    <a:pt x="350647" y="315137"/>
                  </a:lnTo>
                  <a:close/>
                </a:path>
                <a:path w="525779" h="513079">
                  <a:moveTo>
                    <a:pt x="378510" y="138163"/>
                  </a:moveTo>
                  <a:lnTo>
                    <a:pt x="376110" y="127101"/>
                  </a:lnTo>
                  <a:lnTo>
                    <a:pt x="312102" y="141058"/>
                  </a:lnTo>
                  <a:lnTo>
                    <a:pt x="314528" y="152120"/>
                  </a:lnTo>
                  <a:lnTo>
                    <a:pt x="378510" y="138163"/>
                  </a:lnTo>
                  <a:close/>
                </a:path>
                <a:path w="525779" h="513079">
                  <a:moveTo>
                    <a:pt x="424154" y="261493"/>
                  </a:moveTo>
                  <a:lnTo>
                    <a:pt x="374065" y="219303"/>
                  </a:lnTo>
                  <a:lnTo>
                    <a:pt x="366776" y="227965"/>
                  </a:lnTo>
                  <a:lnTo>
                    <a:pt x="416864" y="270141"/>
                  </a:lnTo>
                  <a:lnTo>
                    <a:pt x="424154" y="261493"/>
                  </a:lnTo>
                  <a:close/>
                </a:path>
                <a:path w="525779" h="513079">
                  <a:moveTo>
                    <a:pt x="525602" y="183743"/>
                  </a:moveTo>
                  <a:lnTo>
                    <a:pt x="525195" y="181978"/>
                  </a:lnTo>
                  <a:lnTo>
                    <a:pt x="513588" y="167500"/>
                  </a:lnTo>
                  <a:lnTo>
                    <a:pt x="513588" y="185597"/>
                  </a:lnTo>
                  <a:lnTo>
                    <a:pt x="464578" y="403593"/>
                  </a:lnTo>
                  <a:lnTo>
                    <a:pt x="263728" y="501142"/>
                  </a:lnTo>
                  <a:lnTo>
                    <a:pt x="62331" y="404799"/>
                  </a:lnTo>
                  <a:lnTo>
                    <a:pt x="12026" y="187109"/>
                  </a:lnTo>
                  <a:lnTo>
                    <a:pt x="150685" y="12014"/>
                  </a:lnTo>
                  <a:lnTo>
                    <a:pt x="373938" y="11379"/>
                  </a:lnTo>
                  <a:lnTo>
                    <a:pt x="513588" y="185597"/>
                  </a:lnTo>
                  <a:lnTo>
                    <a:pt x="513588" y="167500"/>
                  </a:lnTo>
                  <a:lnTo>
                    <a:pt x="388404" y="11328"/>
                  </a:lnTo>
                  <a:lnTo>
                    <a:pt x="379958" y="774"/>
                  </a:lnTo>
                  <a:lnTo>
                    <a:pt x="378333" y="0"/>
                  </a:lnTo>
                  <a:lnTo>
                    <a:pt x="124942" y="774"/>
                  </a:lnTo>
                  <a:lnTo>
                    <a:pt x="146075" y="774"/>
                  </a:lnTo>
                  <a:lnTo>
                    <a:pt x="144576" y="1498"/>
                  </a:lnTo>
                  <a:lnTo>
                    <a:pt x="393" y="183565"/>
                  </a:lnTo>
                  <a:lnTo>
                    <a:pt x="0" y="185331"/>
                  </a:lnTo>
                  <a:lnTo>
                    <a:pt x="52298" y="411683"/>
                  </a:lnTo>
                  <a:lnTo>
                    <a:pt x="53428" y="413092"/>
                  </a:lnTo>
                  <a:lnTo>
                    <a:pt x="262077" y="512889"/>
                  </a:lnTo>
                  <a:lnTo>
                    <a:pt x="262915" y="513080"/>
                  </a:lnTo>
                  <a:lnTo>
                    <a:pt x="264604" y="513080"/>
                  </a:lnTo>
                  <a:lnTo>
                    <a:pt x="265442" y="512889"/>
                  </a:lnTo>
                  <a:lnTo>
                    <a:pt x="289636" y="501142"/>
                  </a:lnTo>
                  <a:lnTo>
                    <a:pt x="473519" y="411822"/>
                  </a:lnTo>
                  <a:lnTo>
                    <a:pt x="474637" y="410400"/>
                  </a:lnTo>
                  <a:lnTo>
                    <a:pt x="525602" y="183743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0107770" y="4529172"/>
              <a:ext cx="417830" cy="403225"/>
            </a:xfrm>
            <a:custGeom>
              <a:avLst/>
              <a:gdLst/>
              <a:ahLst/>
              <a:cxnLst/>
              <a:rect l="l" t="t" r="r" b="b"/>
              <a:pathLst>
                <a:path w="417829" h="403225">
                  <a:moveTo>
                    <a:pt x="119095" y="0"/>
                  </a:moveTo>
                  <a:lnTo>
                    <a:pt x="108997" y="5130"/>
                  </a:lnTo>
                  <a:lnTo>
                    <a:pt x="150027" y="85871"/>
                  </a:lnTo>
                  <a:lnTo>
                    <a:pt x="95891" y="85871"/>
                  </a:lnTo>
                  <a:lnTo>
                    <a:pt x="156618" y="98812"/>
                  </a:lnTo>
                  <a:lnTo>
                    <a:pt x="174724" y="134441"/>
                  </a:lnTo>
                  <a:lnTo>
                    <a:pt x="178575" y="129573"/>
                  </a:lnTo>
                  <a:lnTo>
                    <a:pt x="184936" y="129573"/>
                  </a:lnTo>
                  <a:lnTo>
                    <a:pt x="162730" y="85871"/>
                  </a:lnTo>
                  <a:lnTo>
                    <a:pt x="150073" y="85871"/>
                  </a:lnTo>
                  <a:lnTo>
                    <a:pt x="98243" y="74812"/>
                  </a:lnTo>
                  <a:lnTo>
                    <a:pt x="157110" y="74812"/>
                  </a:lnTo>
                  <a:lnTo>
                    <a:pt x="119095" y="0"/>
                  </a:lnTo>
                  <a:close/>
                </a:path>
                <a:path w="417829" h="403225">
                  <a:moveTo>
                    <a:pt x="341523" y="112070"/>
                  </a:moveTo>
                  <a:lnTo>
                    <a:pt x="312336" y="166853"/>
                  </a:lnTo>
                  <a:lnTo>
                    <a:pt x="273248" y="174390"/>
                  </a:lnTo>
                  <a:lnTo>
                    <a:pt x="273839" y="175123"/>
                  </a:lnTo>
                  <a:lnTo>
                    <a:pt x="271290" y="186281"/>
                  </a:lnTo>
                  <a:lnTo>
                    <a:pt x="386330" y="164097"/>
                  </a:lnTo>
                  <a:lnTo>
                    <a:pt x="326569" y="164097"/>
                  </a:lnTo>
                  <a:lnTo>
                    <a:pt x="351468" y="117387"/>
                  </a:lnTo>
                  <a:lnTo>
                    <a:pt x="341523" y="112070"/>
                  </a:lnTo>
                  <a:close/>
                </a:path>
                <a:path w="417829" h="403225">
                  <a:moveTo>
                    <a:pt x="415509" y="146944"/>
                  </a:moveTo>
                  <a:lnTo>
                    <a:pt x="326569" y="164097"/>
                  </a:lnTo>
                  <a:lnTo>
                    <a:pt x="386330" y="164097"/>
                  </a:lnTo>
                  <a:lnTo>
                    <a:pt x="417643" y="158058"/>
                  </a:lnTo>
                  <a:lnTo>
                    <a:pt x="415509" y="146944"/>
                  </a:lnTo>
                  <a:close/>
                </a:path>
                <a:path w="417829" h="403225">
                  <a:moveTo>
                    <a:pt x="237103" y="33243"/>
                  </a:moveTo>
                  <a:lnTo>
                    <a:pt x="226786" y="37914"/>
                  </a:lnTo>
                  <a:lnTo>
                    <a:pt x="252418" y="94469"/>
                  </a:lnTo>
                  <a:lnTo>
                    <a:pt x="234860" y="129420"/>
                  </a:lnTo>
                  <a:lnTo>
                    <a:pt x="237168" y="129420"/>
                  </a:lnTo>
                  <a:lnTo>
                    <a:pt x="243502" y="137362"/>
                  </a:lnTo>
                  <a:lnTo>
                    <a:pt x="271573" y="81452"/>
                  </a:lnTo>
                  <a:lnTo>
                    <a:pt x="258949" y="81452"/>
                  </a:lnTo>
                  <a:lnTo>
                    <a:pt x="237103" y="33243"/>
                  </a:lnTo>
                  <a:close/>
                </a:path>
                <a:path w="417829" h="403225">
                  <a:moveTo>
                    <a:pt x="299569" y="536"/>
                  </a:moveTo>
                  <a:lnTo>
                    <a:pt x="258949" y="81452"/>
                  </a:lnTo>
                  <a:lnTo>
                    <a:pt x="271573" y="81452"/>
                  </a:lnTo>
                  <a:lnTo>
                    <a:pt x="309655" y="5600"/>
                  </a:lnTo>
                  <a:lnTo>
                    <a:pt x="299569" y="536"/>
                  </a:lnTo>
                  <a:close/>
                </a:path>
                <a:path w="417829" h="403225">
                  <a:moveTo>
                    <a:pt x="2137" y="146944"/>
                  </a:moveTo>
                  <a:lnTo>
                    <a:pt x="0" y="158058"/>
                  </a:lnTo>
                  <a:lnTo>
                    <a:pt x="89393" y="175298"/>
                  </a:lnTo>
                  <a:lnTo>
                    <a:pt x="48320" y="209899"/>
                  </a:lnTo>
                  <a:lnTo>
                    <a:pt x="55611" y="218551"/>
                  </a:lnTo>
                  <a:lnTo>
                    <a:pt x="103692" y="178088"/>
                  </a:lnTo>
                  <a:lnTo>
                    <a:pt x="142745" y="178088"/>
                  </a:lnTo>
                  <a:lnTo>
                    <a:pt x="142156" y="175561"/>
                  </a:lnTo>
                  <a:lnTo>
                    <a:pt x="143217" y="174215"/>
                  </a:lnTo>
                  <a:lnTo>
                    <a:pt x="2137" y="146944"/>
                  </a:lnTo>
                  <a:close/>
                </a:path>
                <a:path w="417829" h="403225">
                  <a:moveTo>
                    <a:pt x="142745" y="178088"/>
                  </a:moveTo>
                  <a:lnTo>
                    <a:pt x="103692" y="178088"/>
                  </a:lnTo>
                  <a:lnTo>
                    <a:pt x="144585" y="185986"/>
                  </a:lnTo>
                  <a:lnTo>
                    <a:pt x="142745" y="178088"/>
                  </a:lnTo>
                  <a:close/>
                </a:path>
                <a:path w="417829" h="403225">
                  <a:moveTo>
                    <a:pt x="202106" y="254902"/>
                  </a:moveTo>
                  <a:lnTo>
                    <a:pt x="202106" y="402837"/>
                  </a:lnTo>
                  <a:lnTo>
                    <a:pt x="213396" y="402837"/>
                  </a:lnTo>
                  <a:lnTo>
                    <a:pt x="213396" y="312288"/>
                  </a:lnTo>
                  <a:lnTo>
                    <a:pt x="231385" y="312288"/>
                  </a:lnTo>
                  <a:lnTo>
                    <a:pt x="213407" y="297739"/>
                  </a:lnTo>
                  <a:lnTo>
                    <a:pt x="213407" y="257812"/>
                  </a:lnTo>
                  <a:lnTo>
                    <a:pt x="208233" y="257812"/>
                  </a:lnTo>
                  <a:lnTo>
                    <a:pt x="202106" y="254902"/>
                  </a:lnTo>
                  <a:close/>
                </a:path>
                <a:path w="417829" h="403225">
                  <a:moveTo>
                    <a:pt x="231385" y="312288"/>
                  </a:moveTo>
                  <a:lnTo>
                    <a:pt x="213396" y="312288"/>
                  </a:lnTo>
                  <a:lnTo>
                    <a:pt x="254552" y="345587"/>
                  </a:lnTo>
                  <a:lnTo>
                    <a:pt x="261663" y="336792"/>
                  </a:lnTo>
                  <a:lnTo>
                    <a:pt x="231385" y="312288"/>
                  </a:lnTo>
                  <a:close/>
                </a:path>
                <a:path w="417829" h="403225">
                  <a:moveTo>
                    <a:pt x="261302" y="230825"/>
                  </a:moveTo>
                  <a:lnTo>
                    <a:pt x="260973" y="232247"/>
                  </a:lnTo>
                  <a:lnTo>
                    <a:pt x="251160" y="236995"/>
                  </a:lnTo>
                  <a:lnTo>
                    <a:pt x="364267" y="334911"/>
                  </a:lnTo>
                  <a:lnTo>
                    <a:pt x="371674" y="326334"/>
                  </a:lnTo>
                  <a:lnTo>
                    <a:pt x="303223" y="267066"/>
                  </a:lnTo>
                  <a:lnTo>
                    <a:pt x="355084" y="257812"/>
                  </a:lnTo>
                  <a:lnTo>
                    <a:pt x="355337" y="257812"/>
                  </a:lnTo>
                  <a:lnTo>
                    <a:pt x="355293" y="257560"/>
                  </a:lnTo>
                  <a:lnTo>
                    <a:pt x="292229" y="257560"/>
                  </a:lnTo>
                  <a:lnTo>
                    <a:pt x="261302" y="230825"/>
                  </a:lnTo>
                  <a:close/>
                </a:path>
                <a:path w="417829" h="403225">
                  <a:moveTo>
                    <a:pt x="213407" y="255307"/>
                  </a:moveTo>
                  <a:lnTo>
                    <a:pt x="208233" y="257812"/>
                  </a:lnTo>
                  <a:lnTo>
                    <a:pt x="213407" y="257812"/>
                  </a:lnTo>
                  <a:lnTo>
                    <a:pt x="213407" y="255307"/>
                  </a:lnTo>
                  <a:close/>
                </a:path>
                <a:path w="417829" h="403225">
                  <a:moveTo>
                    <a:pt x="353349" y="246621"/>
                  </a:moveTo>
                  <a:lnTo>
                    <a:pt x="292229" y="257560"/>
                  </a:lnTo>
                  <a:lnTo>
                    <a:pt x="355293" y="257560"/>
                  </a:lnTo>
                  <a:lnTo>
                    <a:pt x="353349" y="246621"/>
                  </a:lnTo>
                  <a:close/>
                </a:path>
                <a:path w="417829" h="403225">
                  <a:moveTo>
                    <a:pt x="155218" y="231810"/>
                  </a:moveTo>
                  <a:lnTo>
                    <a:pt x="46010" y="326345"/>
                  </a:lnTo>
                  <a:lnTo>
                    <a:pt x="53423" y="334889"/>
                  </a:lnTo>
                  <a:lnTo>
                    <a:pt x="122267" y="275303"/>
                  </a:lnTo>
                  <a:lnTo>
                    <a:pt x="133602" y="275303"/>
                  </a:lnTo>
                  <a:lnTo>
                    <a:pt x="133284" y="265797"/>
                  </a:lnTo>
                  <a:lnTo>
                    <a:pt x="165885" y="237585"/>
                  </a:lnTo>
                  <a:lnTo>
                    <a:pt x="155404" y="232586"/>
                  </a:lnTo>
                  <a:lnTo>
                    <a:pt x="155218" y="231810"/>
                  </a:lnTo>
                  <a:close/>
                </a:path>
                <a:path w="417829" h="403225">
                  <a:moveTo>
                    <a:pt x="133602" y="275303"/>
                  </a:moveTo>
                  <a:lnTo>
                    <a:pt x="122267" y="275303"/>
                  </a:lnTo>
                  <a:lnTo>
                    <a:pt x="123995" y="326345"/>
                  </a:lnTo>
                  <a:lnTo>
                    <a:pt x="124084" y="328971"/>
                  </a:lnTo>
                  <a:lnTo>
                    <a:pt x="135384" y="328610"/>
                  </a:lnTo>
                  <a:lnTo>
                    <a:pt x="133602" y="275303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44019" y="4652937"/>
              <a:ext cx="143497" cy="139746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8077200" y="4667249"/>
              <a:ext cx="714375" cy="276225"/>
            </a:xfrm>
            <a:custGeom>
              <a:avLst/>
              <a:gdLst/>
              <a:ahLst/>
              <a:cxnLst/>
              <a:rect l="l" t="t" r="r" b="b"/>
              <a:pathLst>
                <a:path w="714375" h="276225">
                  <a:moveTo>
                    <a:pt x="714375" y="0"/>
                  </a:moveTo>
                  <a:lnTo>
                    <a:pt x="0" y="0"/>
                  </a:lnTo>
                  <a:lnTo>
                    <a:pt x="0" y="276225"/>
                  </a:lnTo>
                  <a:lnTo>
                    <a:pt x="714375" y="276225"/>
                  </a:lnTo>
                  <a:lnTo>
                    <a:pt x="714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 txBox="1"/>
          <p:nvPr/>
        </p:nvSpPr>
        <p:spPr>
          <a:xfrm>
            <a:off x="8213725" y="4695190"/>
            <a:ext cx="453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3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y.z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9" name="object 69" descr=""/>
          <p:cNvSpPr/>
          <p:nvPr/>
        </p:nvSpPr>
        <p:spPr>
          <a:xfrm>
            <a:off x="10572750" y="4638675"/>
            <a:ext cx="714375" cy="276225"/>
          </a:xfrm>
          <a:custGeom>
            <a:avLst/>
            <a:gdLst/>
            <a:ahLst/>
            <a:cxnLst/>
            <a:rect l="l" t="t" r="r" b="b"/>
            <a:pathLst>
              <a:path w="714375" h="276225">
                <a:moveTo>
                  <a:pt x="714375" y="0"/>
                </a:moveTo>
                <a:lnTo>
                  <a:pt x="0" y="0"/>
                </a:lnTo>
                <a:lnTo>
                  <a:pt x="0" y="276225"/>
                </a:lnTo>
                <a:lnTo>
                  <a:pt x="714375" y="276225"/>
                </a:lnTo>
                <a:lnTo>
                  <a:pt x="7143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 txBox="1"/>
          <p:nvPr/>
        </p:nvSpPr>
        <p:spPr>
          <a:xfrm>
            <a:off x="10710926" y="4670488"/>
            <a:ext cx="45339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2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y.z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1" name="object 71" descr=""/>
          <p:cNvSpPr/>
          <p:nvPr/>
        </p:nvSpPr>
        <p:spPr>
          <a:xfrm>
            <a:off x="7458075" y="3705225"/>
            <a:ext cx="1209675" cy="733425"/>
          </a:xfrm>
          <a:custGeom>
            <a:avLst/>
            <a:gdLst/>
            <a:ahLst/>
            <a:cxnLst/>
            <a:rect l="l" t="t" r="r" b="b"/>
            <a:pathLst>
              <a:path w="1209675" h="733425">
                <a:moveTo>
                  <a:pt x="1209675" y="0"/>
                </a:moveTo>
                <a:lnTo>
                  <a:pt x="0" y="0"/>
                </a:lnTo>
                <a:lnTo>
                  <a:pt x="0" y="733425"/>
                </a:lnTo>
                <a:lnTo>
                  <a:pt x="1209675" y="733425"/>
                </a:lnTo>
                <a:lnTo>
                  <a:pt x="12096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 txBox="1"/>
          <p:nvPr/>
        </p:nvSpPr>
        <p:spPr>
          <a:xfrm>
            <a:off x="7544181" y="3719766"/>
            <a:ext cx="1042669" cy="6724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700" marR="5080" indent="-1270">
              <a:lnSpc>
                <a:spcPct val="100600"/>
              </a:lnSpc>
              <a:spcBef>
                <a:spcPts val="114"/>
              </a:spcBef>
            </a:pP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kubelet</a:t>
            </a:r>
            <a:r>
              <a:rPr dirty="0" sz="1400" spc="-6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kubeadm</a:t>
            </a:r>
            <a:r>
              <a:rPr dirty="0" sz="1400" spc="-5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30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kubectl</a:t>
            </a:r>
            <a:r>
              <a:rPr dirty="0" sz="1400" spc="-6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3" name="object 73" descr=""/>
          <p:cNvSpPr/>
          <p:nvPr/>
        </p:nvSpPr>
        <p:spPr>
          <a:xfrm>
            <a:off x="9972675" y="3695700"/>
            <a:ext cx="1209675" cy="742950"/>
          </a:xfrm>
          <a:custGeom>
            <a:avLst/>
            <a:gdLst/>
            <a:ahLst/>
            <a:cxnLst/>
            <a:rect l="l" t="t" r="r" b="b"/>
            <a:pathLst>
              <a:path w="1209675" h="742950">
                <a:moveTo>
                  <a:pt x="1209675" y="0"/>
                </a:moveTo>
                <a:lnTo>
                  <a:pt x="0" y="0"/>
                </a:lnTo>
                <a:lnTo>
                  <a:pt x="0" y="742950"/>
                </a:lnTo>
                <a:lnTo>
                  <a:pt x="1209675" y="742950"/>
                </a:lnTo>
                <a:lnTo>
                  <a:pt x="12096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 txBox="1"/>
          <p:nvPr/>
        </p:nvSpPr>
        <p:spPr>
          <a:xfrm>
            <a:off x="10062209" y="3715067"/>
            <a:ext cx="1041400" cy="6724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700" marR="5080">
              <a:lnSpc>
                <a:spcPct val="100600"/>
              </a:lnSpc>
              <a:spcBef>
                <a:spcPts val="114"/>
              </a:spcBef>
            </a:pP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kubelet</a:t>
            </a:r>
            <a:r>
              <a:rPr dirty="0" sz="1400" spc="-6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kubeadm</a:t>
            </a:r>
            <a:r>
              <a:rPr dirty="0" sz="1400" spc="-5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35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kubectl</a:t>
            </a:r>
            <a:r>
              <a:rPr dirty="0" sz="1400" spc="-6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5" name="object 75" descr=""/>
          <p:cNvGrpSpPr/>
          <p:nvPr/>
        </p:nvGrpSpPr>
        <p:grpSpPr>
          <a:xfrm>
            <a:off x="7524750" y="3162300"/>
            <a:ext cx="3028950" cy="485775"/>
            <a:chOff x="7524750" y="3162300"/>
            <a:chExt cx="3028950" cy="485775"/>
          </a:xfrm>
        </p:grpSpPr>
        <p:pic>
          <p:nvPicPr>
            <p:cNvPr id="76" name="object 7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24750" y="3162300"/>
              <a:ext cx="495300" cy="48577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48875" y="3162300"/>
              <a:ext cx="504825" cy="485775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8077200" y="3295650"/>
              <a:ext cx="714375" cy="276225"/>
            </a:xfrm>
            <a:custGeom>
              <a:avLst/>
              <a:gdLst/>
              <a:ahLst/>
              <a:cxnLst/>
              <a:rect l="l" t="t" r="r" b="b"/>
              <a:pathLst>
                <a:path w="714375" h="276225">
                  <a:moveTo>
                    <a:pt x="714375" y="0"/>
                  </a:moveTo>
                  <a:lnTo>
                    <a:pt x="0" y="0"/>
                  </a:lnTo>
                  <a:lnTo>
                    <a:pt x="0" y="276225"/>
                  </a:lnTo>
                  <a:lnTo>
                    <a:pt x="714375" y="276225"/>
                  </a:lnTo>
                  <a:lnTo>
                    <a:pt x="714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 descr=""/>
          <p:cNvSpPr txBox="1"/>
          <p:nvPr/>
        </p:nvSpPr>
        <p:spPr>
          <a:xfrm>
            <a:off x="8208644" y="3326447"/>
            <a:ext cx="46164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2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x.y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0" name="object 80" descr=""/>
          <p:cNvSpPr/>
          <p:nvPr/>
        </p:nvSpPr>
        <p:spPr>
          <a:xfrm>
            <a:off x="10601325" y="3295650"/>
            <a:ext cx="704850" cy="276225"/>
          </a:xfrm>
          <a:custGeom>
            <a:avLst/>
            <a:gdLst/>
            <a:ahLst/>
            <a:cxnLst/>
            <a:rect l="l" t="t" r="r" b="b"/>
            <a:pathLst>
              <a:path w="704850" h="276225">
                <a:moveTo>
                  <a:pt x="704850" y="0"/>
                </a:moveTo>
                <a:lnTo>
                  <a:pt x="0" y="0"/>
                </a:lnTo>
                <a:lnTo>
                  <a:pt x="0" y="276225"/>
                </a:lnTo>
                <a:lnTo>
                  <a:pt x="704850" y="276225"/>
                </a:lnTo>
                <a:lnTo>
                  <a:pt x="704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 txBox="1"/>
          <p:nvPr/>
        </p:nvSpPr>
        <p:spPr>
          <a:xfrm>
            <a:off x="10728325" y="3326447"/>
            <a:ext cx="46164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2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x.y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6" name="object 8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82" name="object 82" descr=""/>
          <p:cNvSpPr txBox="1"/>
          <p:nvPr/>
        </p:nvSpPr>
        <p:spPr>
          <a:xfrm>
            <a:off x="1950720" y="5525770"/>
            <a:ext cx="91630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masternode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4462145" y="5525770"/>
            <a:ext cx="8312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workerone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7668894" y="5514975"/>
            <a:ext cx="83756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workertwo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10111740" y="5521959"/>
            <a:ext cx="944880" cy="2425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workerthree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752090">
              <a:lnSpc>
                <a:spcPct val="100000"/>
              </a:lnSpc>
              <a:spcBef>
                <a:spcPts val="130"/>
              </a:spcBef>
            </a:pPr>
            <a:r>
              <a:rPr dirty="0" spc="50"/>
              <a:t>Scaling</a:t>
            </a:r>
            <a:r>
              <a:rPr dirty="0" spc="-420"/>
              <a:t> </a:t>
            </a:r>
            <a:r>
              <a:rPr dirty="0"/>
              <a:t>out</a:t>
            </a:r>
            <a:r>
              <a:rPr dirty="0" spc="-409"/>
              <a:t> </a:t>
            </a:r>
            <a:r>
              <a:rPr dirty="0" spc="-50"/>
              <a:t>a</a:t>
            </a:r>
            <a:r>
              <a:rPr dirty="0" spc="-395"/>
              <a:t> </a:t>
            </a:r>
            <a:r>
              <a:rPr dirty="0" spc="35"/>
              <a:t>Cluster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10894" y="1126809"/>
            <a:ext cx="6666865" cy="1055370"/>
          </a:xfrm>
          <a:prstGeom prst="rect">
            <a:avLst/>
          </a:prstGeom>
        </p:spPr>
        <p:txBody>
          <a:bodyPr wrap="square" lIns="0" tIns="692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Step</a:t>
            </a:r>
            <a:r>
              <a:rPr dirty="0" sz="2000" spc="-22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2:</a:t>
            </a:r>
            <a:r>
              <a:rPr dirty="0" sz="2000" spc="-229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316CE4"/>
                </a:solidFill>
                <a:latin typeface="Tahoma"/>
                <a:cs typeface="Tahoma"/>
              </a:rPr>
              <a:t>Generate</a:t>
            </a:r>
            <a:r>
              <a:rPr dirty="0" sz="2000" spc="-18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316CE4"/>
                </a:solidFill>
                <a:latin typeface="Tahoma"/>
                <a:cs typeface="Tahoma"/>
              </a:rPr>
              <a:t>a</a:t>
            </a:r>
            <a:r>
              <a:rPr dirty="0" sz="2000" spc="-21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New</a:t>
            </a:r>
            <a:r>
              <a:rPr dirty="0" sz="2000" spc="-26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85">
                <a:solidFill>
                  <a:srgbClr val="316CE4"/>
                </a:solidFill>
                <a:latin typeface="Tahoma"/>
                <a:cs typeface="Tahoma"/>
              </a:rPr>
              <a:t>Join</a:t>
            </a:r>
            <a:r>
              <a:rPr dirty="0" sz="2000" spc="-19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Token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450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K8s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token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expires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after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24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hours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60">
                <a:latin typeface="Calibri"/>
                <a:cs typeface="Calibri"/>
              </a:rPr>
              <a:t>To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add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new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worker</a:t>
            </a:r>
            <a:r>
              <a:rPr dirty="0" sz="2000">
                <a:latin typeface="Calibri"/>
                <a:cs typeface="Calibri"/>
              </a:rPr>
              <a:t> node,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we need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generate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new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token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819110" y="2695575"/>
            <a:ext cx="2214880" cy="2948305"/>
            <a:chOff x="819110" y="2695575"/>
            <a:chExt cx="2214880" cy="294830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110" y="2914538"/>
              <a:ext cx="2214705" cy="2729072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900112" y="2995675"/>
              <a:ext cx="2058035" cy="2571750"/>
            </a:xfrm>
            <a:custGeom>
              <a:avLst/>
              <a:gdLst/>
              <a:ahLst/>
              <a:cxnLst/>
              <a:rect l="l" t="t" r="r" b="b"/>
              <a:pathLst>
                <a:path w="2058035" h="2571750">
                  <a:moveTo>
                    <a:pt x="1944687" y="0"/>
                  </a:moveTo>
                  <a:lnTo>
                    <a:pt x="112699" y="0"/>
                  </a:lnTo>
                  <a:lnTo>
                    <a:pt x="68831" y="8850"/>
                  </a:lnTo>
                  <a:lnTo>
                    <a:pt x="33008" y="32988"/>
                  </a:lnTo>
                  <a:lnTo>
                    <a:pt x="8856" y="68794"/>
                  </a:lnTo>
                  <a:lnTo>
                    <a:pt x="0" y="112649"/>
                  </a:lnTo>
                  <a:lnTo>
                    <a:pt x="0" y="2458974"/>
                  </a:lnTo>
                  <a:lnTo>
                    <a:pt x="8856" y="2502848"/>
                  </a:lnTo>
                  <a:lnTo>
                    <a:pt x="33008" y="2538698"/>
                  </a:lnTo>
                  <a:lnTo>
                    <a:pt x="68831" y="2562879"/>
                  </a:lnTo>
                  <a:lnTo>
                    <a:pt x="112699" y="2571750"/>
                  </a:lnTo>
                  <a:lnTo>
                    <a:pt x="1944687" y="2571750"/>
                  </a:lnTo>
                  <a:lnTo>
                    <a:pt x="1988562" y="2562879"/>
                  </a:lnTo>
                  <a:lnTo>
                    <a:pt x="2024411" y="2538698"/>
                  </a:lnTo>
                  <a:lnTo>
                    <a:pt x="2048593" y="2502848"/>
                  </a:lnTo>
                  <a:lnTo>
                    <a:pt x="2057463" y="2458974"/>
                  </a:lnTo>
                  <a:lnTo>
                    <a:pt x="2057463" y="112649"/>
                  </a:lnTo>
                  <a:lnTo>
                    <a:pt x="2048593" y="68794"/>
                  </a:lnTo>
                  <a:lnTo>
                    <a:pt x="2024411" y="32988"/>
                  </a:lnTo>
                  <a:lnTo>
                    <a:pt x="1988562" y="8850"/>
                  </a:lnTo>
                  <a:lnTo>
                    <a:pt x="19446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00112" y="2995675"/>
              <a:ext cx="2058035" cy="2571750"/>
            </a:xfrm>
            <a:custGeom>
              <a:avLst/>
              <a:gdLst/>
              <a:ahLst/>
              <a:cxnLst/>
              <a:rect l="l" t="t" r="r" b="b"/>
              <a:pathLst>
                <a:path w="2058035" h="2571750">
                  <a:moveTo>
                    <a:pt x="0" y="112649"/>
                  </a:moveTo>
                  <a:lnTo>
                    <a:pt x="8856" y="68794"/>
                  </a:lnTo>
                  <a:lnTo>
                    <a:pt x="33008" y="32988"/>
                  </a:lnTo>
                  <a:lnTo>
                    <a:pt x="68831" y="8850"/>
                  </a:lnTo>
                  <a:lnTo>
                    <a:pt x="112699" y="0"/>
                  </a:lnTo>
                  <a:lnTo>
                    <a:pt x="1944687" y="0"/>
                  </a:lnTo>
                  <a:lnTo>
                    <a:pt x="1988562" y="8850"/>
                  </a:lnTo>
                  <a:lnTo>
                    <a:pt x="2024411" y="32988"/>
                  </a:lnTo>
                  <a:lnTo>
                    <a:pt x="2048593" y="68794"/>
                  </a:lnTo>
                  <a:lnTo>
                    <a:pt x="2057463" y="112649"/>
                  </a:lnTo>
                  <a:lnTo>
                    <a:pt x="2057463" y="2458974"/>
                  </a:lnTo>
                  <a:lnTo>
                    <a:pt x="2048593" y="2502848"/>
                  </a:lnTo>
                  <a:lnTo>
                    <a:pt x="2024411" y="2538698"/>
                  </a:lnTo>
                  <a:lnTo>
                    <a:pt x="1988562" y="2562879"/>
                  </a:lnTo>
                  <a:lnTo>
                    <a:pt x="1944687" y="2571750"/>
                  </a:lnTo>
                  <a:lnTo>
                    <a:pt x="112699" y="2571750"/>
                  </a:lnTo>
                  <a:lnTo>
                    <a:pt x="68831" y="2562879"/>
                  </a:lnTo>
                  <a:lnTo>
                    <a:pt x="33008" y="2538698"/>
                  </a:lnTo>
                  <a:lnTo>
                    <a:pt x="8856" y="2502848"/>
                  </a:lnTo>
                  <a:lnTo>
                    <a:pt x="0" y="2458974"/>
                  </a:lnTo>
                  <a:lnTo>
                    <a:pt x="0" y="112649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300" y="2695575"/>
              <a:ext cx="571500" cy="58102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104900" y="4692789"/>
              <a:ext cx="1638300" cy="841375"/>
            </a:xfrm>
            <a:custGeom>
              <a:avLst/>
              <a:gdLst/>
              <a:ahLst/>
              <a:cxnLst/>
              <a:rect l="l" t="t" r="r" b="b"/>
              <a:pathLst>
                <a:path w="1638300" h="841375">
                  <a:moveTo>
                    <a:pt x="961936" y="178536"/>
                  </a:moveTo>
                  <a:lnTo>
                    <a:pt x="818857" y="0"/>
                  </a:lnTo>
                  <a:lnTo>
                    <a:pt x="590181" y="711"/>
                  </a:lnTo>
                  <a:lnTo>
                    <a:pt x="448144" y="180086"/>
                  </a:lnTo>
                  <a:lnTo>
                    <a:pt x="499668" y="403072"/>
                  </a:lnTo>
                  <a:lnTo>
                    <a:pt x="705993" y="501777"/>
                  </a:lnTo>
                  <a:lnTo>
                    <a:pt x="911745" y="401828"/>
                  </a:lnTo>
                  <a:lnTo>
                    <a:pt x="961936" y="178536"/>
                  </a:lnTo>
                  <a:close/>
                </a:path>
                <a:path w="1638300" h="841375">
                  <a:moveTo>
                    <a:pt x="1638300" y="526910"/>
                  </a:moveTo>
                  <a:lnTo>
                    <a:pt x="0" y="526910"/>
                  </a:lnTo>
                  <a:lnTo>
                    <a:pt x="0" y="841235"/>
                  </a:lnTo>
                  <a:lnTo>
                    <a:pt x="1638300" y="841235"/>
                  </a:lnTo>
                  <a:lnTo>
                    <a:pt x="1638300" y="5269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547139" y="4687138"/>
              <a:ext cx="525780" cy="513080"/>
            </a:xfrm>
            <a:custGeom>
              <a:avLst/>
              <a:gdLst/>
              <a:ahLst/>
              <a:cxnLst/>
              <a:rect l="l" t="t" r="r" b="b"/>
              <a:pathLst>
                <a:path w="525780" h="513079">
                  <a:moveTo>
                    <a:pt x="161759" y="221462"/>
                  </a:moveTo>
                  <a:lnTo>
                    <a:pt x="130949" y="163677"/>
                  </a:lnTo>
                  <a:lnTo>
                    <a:pt x="120967" y="168998"/>
                  </a:lnTo>
                  <a:lnTo>
                    <a:pt x="151777" y="226796"/>
                  </a:lnTo>
                  <a:lnTo>
                    <a:pt x="161759" y="221462"/>
                  </a:lnTo>
                  <a:close/>
                </a:path>
                <a:path w="525780" h="513079">
                  <a:moveTo>
                    <a:pt x="189344" y="309791"/>
                  </a:moveTo>
                  <a:lnTo>
                    <a:pt x="124828" y="298234"/>
                  </a:lnTo>
                  <a:lnTo>
                    <a:pt x="122821" y="309372"/>
                  </a:lnTo>
                  <a:lnTo>
                    <a:pt x="187350" y="320916"/>
                  </a:lnTo>
                  <a:lnTo>
                    <a:pt x="189344" y="309791"/>
                  </a:lnTo>
                  <a:close/>
                </a:path>
                <a:path w="525780" h="513079">
                  <a:moveTo>
                    <a:pt x="247383" y="88366"/>
                  </a:moveTo>
                  <a:lnTo>
                    <a:pt x="237058" y="83743"/>
                  </a:lnTo>
                  <a:lnTo>
                    <a:pt x="210312" y="143522"/>
                  </a:lnTo>
                  <a:lnTo>
                    <a:pt x="220637" y="148132"/>
                  </a:lnTo>
                  <a:lnTo>
                    <a:pt x="247383" y="88366"/>
                  </a:lnTo>
                  <a:close/>
                </a:path>
                <a:path w="525780" h="513079">
                  <a:moveTo>
                    <a:pt x="266128" y="355993"/>
                  </a:moveTo>
                  <a:lnTo>
                    <a:pt x="259016" y="347192"/>
                  </a:lnTo>
                  <a:lnTo>
                    <a:pt x="208076" y="388391"/>
                  </a:lnTo>
                  <a:lnTo>
                    <a:pt x="215188" y="397192"/>
                  </a:lnTo>
                  <a:lnTo>
                    <a:pt x="266128" y="355993"/>
                  </a:lnTo>
                  <a:close/>
                </a:path>
                <a:path w="525780" h="513079">
                  <a:moveTo>
                    <a:pt x="350647" y="315137"/>
                  </a:moveTo>
                  <a:lnTo>
                    <a:pt x="339344" y="314756"/>
                  </a:lnTo>
                  <a:lnTo>
                    <a:pt x="337159" y="380225"/>
                  </a:lnTo>
                  <a:lnTo>
                    <a:pt x="348475" y="380593"/>
                  </a:lnTo>
                  <a:lnTo>
                    <a:pt x="350647" y="315137"/>
                  </a:lnTo>
                  <a:close/>
                </a:path>
                <a:path w="525780" h="513079">
                  <a:moveTo>
                    <a:pt x="378510" y="138163"/>
                  </a:moveTo>
                  <a:lnTo>
                    <a:pt x="376110" y="127101"/>
                  </a:lnTo>
                  <a:lnTo>
                    <a:pt x="312102" y="141058"/>
                  </a:lnTo>
                  <a:lnTo>
                    <a:pt x="314528" y="152120"/>
                  </a:lnTo>
                  <a:lnTo>
                    <a:pt x="378510" y="138163"/>
                  </a:lnTo>
                  <a:close/>
                </a:path>
                <a:path w="525780" h="513079">
                  <a:moveTo>
                    <a:pt x="424154" y="261493"/>
                  </a:moveTo>
                  <a:lnTo>
                    <a:pt x="374065" y="219303"/>
                  </a:lnTo>
                  <a:lnTo>
                    <a:pt x="366776" y="227965"/>
                  </a:lnTo>
                  <a:lnTo>
                    <a:pt x="416864" y="270141"/>
                  </a:lnTo>
                  <a:lnTo>
                    <a:pt x="424154" y="261493"/>
                  </a:lnTo>
                  <a:close/>
                </a:path>
                <a:path w="525780" h="513079">
                  <a:moveTo>
                    <a:pt x="525602" y="183743"/>
                  </a:moveTo>
                  <a:lnTo>
                    <a:pt x="525195" y="181978"/>
                  </a:lnTo>
                  <a:lnTo>
                    <a:pt x="513588" y="167500"/>
                  </a:lnTo>
                  <a:lnTo>
                    <a:pt x="513588" y="185597"/>
                  </a:lnTo>
                  <a:lnTo>
                    <a:pt x="464578" y="403593"/>
                  </a:lnTo>
                  <a:lnTo>
                    <a:pt x="263728" y="501142"/>
                  </a:lnTo>
                  <a:lnTo>
                    <a:pt x="62331" y="404799"/>
                  </a:lnTo>
                  <a:lnTo>
                    <a:pt x="12026" y="187109"/>
                  </a:lnTo>
                  <a:lnTo>
                    <a:pt x="150685" y="12014"/>
                  </a:lnTo>
                  <a:lnTo>
                    <a:pt x="373938" y="11379"/>
                  </a:lnTo>
                  <a:lnTo>
                    <a:pt x="513588" y="185597"/>
                  </a:lnTo>
                  <a:lnTo>
                    <a:pt x="513588" y="167500"/>
                  </a:lnTo>
                  <a:lnTo>
                    <a:pt x="388404" y="11328"/>
                  </a:lnTo>
                  <a:lnTo>
                    <a:pt x="379958" y="774"/>
                  </a:lnTo>
                  <a:lnTo>
                    <a:pt x="378333" y="0"/>
                  </a:lnTo>
                  <a:lnTo>
                    <a:pt x="124942" y="774"/>
                  </a:lnTo>
                  <a:lnTo>
                    <a:pt x="146075" y="774"/>
                  </a:lnTo>
                  <a:lnTo>
                    <a:pt x="144576" y="1498"/>
                  </a:lnTo>
                  <a:lnTo>
                    <a:pt x="393" y="183565"/>
                  </a:lnTo>
                  <a:lnTo>
                    <a:pt x="0" y="185331"/>
                  </a:lnTo>
                  <a:lnTo>
                    <a:pt x="52298" y="411683"/>
                  </a:lnTo>
                  <a:lnTo>
                    <a:pt x="53428" y="413092"/>
                  </a:lnTo>
                  <a:lnTo>
                    <a:pt x="262077" y="512889"/>
                  </a:lnTo>
                  <a:lnTo>
                    <a:pt x="262915" y="513080"/>
                  </a:lnTo>
                  <a:lnTo>
                    <a:pt x="264604" y="513080"/>
                  </a:lnTo>
                  <a:lnTo>
                    <a:pt x="265442" y="512889"/>
                  </a:lnTo>
                  <a:lnTo>
                    <a:pt x="289636" y="501142"/>
                  </a:lnTo>
                  <a:lnTo>
                    <a:pt x="473519" y="411822"/>
                  </a:lnTo>
                  <a:lnTo>
                    <a:pt x="474637" y="410400"/>
                  </a:lnTo>
                  <a:lnTo>
                    <a:pt x="525602" y="183743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01945" y="4738722"/>
              <a:ext cx="417830" cy="403225"/>
            </a:xfrm>
            <a:custGeom>
              <a:avLst/>
              <a:gdLst/>
              <a:ahLst/>
              <a:cxnLst/>
              <a:rect l="l" t="t" r="r" b="b"/>
              <a:pathLst>
                <a:path w="417830" h="403225">
                  <a:moveTo>
                    <a:pt x="119095" y="0"/>
                  </a:moveTo>
                  <a:lnTo>
                    <a:pt x="108997" y="5130"/>
                  </a:lnTo>
                  <a:lnTo>
                    <a:pt x="150027" y="85871"/>
                  </a:lnTo>
                  <a:lnTo>
                    <a:pt x="95891" y="85871"/>
                  </a:lnTo>
                  <a:lnTo>
                    <a:pt x="156618" y="98812"/>
                  </a:lnTo>
                  <a:lnTo>
                    <a:pt x="174724" y="134441"/>
                  </a:lnTo>
                  <a:lnTo>
                    <a:pt x="178575" y="129573"/>
                  </a:lnTo>
                  <a:lnTo>
                    <a:pt x="184936" y="129573"/>
                  </a:lnTo>
                  <a:lnTo>
                    <a:pt x="162730" y="85871"/>
                  </a:lnTo>
                  <a:lnTo>
                    <a:pt x="150073" y="85871"/>
                  </a:lnTo>
                  <a:lnTo>
                    <a:pt x="98243" y="74812"/>
                  </a:lnTo>
                  <a:lnTo>
                    <a:pt x="157110" y="74812"/>
                  </a:lnTo>
                  <a:lnTo>
                    <a:pt x="119095" y="0"/>
                  </a:lnTo>
                  <a:close/>
                </a:path>
                <a:path w="417830" h="403225">
                  <a:moveTo>
                    <a:pt x="341523" y="112070"/>
                  </a:moveTo>
                  <a:lnTo>
                    <a:pt x="312336" y="166853"/>
                  </a:lnTo>
                  <a:lnTo>
                    <a:pt x="273248" y="174390"/>
                  </a:lnTo>
                  <a:lnTo>
                    <a:pt x="273839" y="175123"/>
                  </a:lnTo>
                  <a:lnTo>
                    <a:pt x="271290" y="186281"/>
                  </a:lnTo>
                  <a:lnTo>
                    <a:pt x="386330" y="164097"/>
                  </a:lnTo>
                  <a:lnTo>
                    <a:pt x="326569" y="164097"/>
                  </a:lnTo>
                  <a:lnTo>
                    <a:pt x="351468" y="117387"/>
                  </a:lnTo>
                  <a:lnTo>
                    <a:pt x="341523" y="112070"/>
                  </a:lnTo>
                  <a:close/>
                </a:path>
                <a:path w="417830" h="403225">
                  <a:moveTo>
                    <a:pt x="415509" y="146944"/>
                  </a:moveTo>
                  <a:lnTo>
                    <a:pt x="326569" y="164097"/>
                  </a:lnTo>
                  <a:lnTo>
                    <a:pt x="386330" y="164097"/>
                  </a:lnTo>
                  <a:lnTo>
                    <a:pt x="417643" y="158058"/>
                  </a:lnTo>
                  <a:lnTo>
                    <a:pt x="415509" y="146944"/>
                  </a:lnTo>
                  <a:close/>
                </a:path>
                <a:path w="417830" h="403225">
                  <a:moveTo>
                    <a:pt x="237103" y="33243"/>
                  </a:moveTo>
                  <a:lnTo>
                    <a:pt x="226786" y="37914"/>
                  </a:lnTo>
                  <a:lnTo>
                    <a:pt x="252418" y="94469"/>
                  </a:lnTo>
                  <a:lnTo>
                    <a:pt x="234860" y="129420"/>
                  </a:lnTo>
                  <a:lnTo>
                    <a:pt x="237168" y="129420"/>
                  </a:lnTo>
                  <a:lnTo>
                    <a:pt x="243502" y="137362"/>
                  </a:lnTo>
                  <a:lnTo>
                    <a:pt x="271573" y="81452"/>
                  </a:lnTo>
                  <a:lnTo>
                    <a:pt x="258949" y="81452"/>
                  </a:lnTo>
                  <a:lnTo>
                    <a:pt x="237103" y="33243"/>
                  </a:lnTo>
                  <a:close/>
                </a:path>
                <a:path w="417830" h="403225">
                  <a:moveTo>
                    <a:pt x="299569" y="536"/>
                  </a:moveTo>
                  <a:lnTo>
                    <a:pt x="258949" y="81452"/>
                  </a:lnTo>
                  <a:lnTo>
                    <a:pt x="271573" y="81452"/>
                  </a:lnTo>
                  <a:lnTo>
                    <a:pt x="309656" y="5600"/>
                  </a:lnTo>
                  <a:lnTo>
                    <a:pt x="299569" y="536"/>
                  </a:lnTo>
                  <a:close/>
                </a:path>
                <a:path w="417830" h="403225">
                  <a:moveTo>
                    <a:pt x="2137" y="146944"/>
                  </a:moveTo>
                  <a:lnTo>
                    <a:pt x="0" y="158058"/>
                  </a:lnTo>
                  <a:lnTo>
                    <a:pt x="89393" y="175298"/>
                  </a:lnTo>
                  <a:lnTo>
                    <a:pt x="48320" y="209899"/>
                  </a:lnTo>
                  <a:lnTo>
                    <a:pt x="55611" y="218551"/>
                  </a:lnTo>
                  <a:lnTo>
                    <a:pt x="103692" y="178088"/>
                  </a:lnTo>
                  <a:lnTo>
                    <a:pt x="142745" y="178088"/>
                  </a:lnTo>
                  <a:lnTo>
                    <a:pt x="142156" y="175561"/>
                  </a:lnTo>
                  <a:lnTo>
                    <a:pt x="143217" y="174215"/>
                  </a:lnTo>
                  <a:lnTo>
                    <a:pt x="2137" y="146944"/>
                  </a:lnTo>
                  <a:close/>
                </a:path>
                <a:path w="417830" h="403225">
                  <a:moveTo>
                    <a:pt x="142745" y="178088"/>
                  </a:moveTo>
                  <a:lnTo>
                    <a:pt x="103692" y="178088"/>
                  </a:lnTo>
                  <a:lnTo>
                    <a:pt x="144585" y="185986"/>
                  </a:lnTo>
                  <a:lnTo>
                    <a:pt x="142745" y="178088"/>
                  </a:lnTo>
                  <a:close/>
                </a:path>
                <a:path w="417830" h="403225">
                  <a:moveTo>
                    <a:pt x="202106" y="254902"/>
                  </a:moveTo>
                  <a:lnTo>
                    <a:pt x="202106" y="402837"/>
                  </a:lnTo>
                  <a:lnTo>
                    <a:pt x="213396" y="402837"/>
                  </a:lnTo>
                  <a:lnTo>
                    <a:pt x="213396" y="312288"/>
                  </a:lnTo>
                  <a:lnTo>
                    <a:pt x="231385" y="312288"/>
                  </a:lnTo>
                  <a:lnTo>
                    <a:pt x="213407" y="297739"/>
                  </a:lnTo>
                  <a:lnTo>
                    <a:pt x="213407" y="257812"/>
                  </a:lnTo>
                  <a:lnTo>
                    <a:pt x="208233" y="257812"/>
                  </a:lnTo>
                  <a:lnTo>
                    <a:pt x="202106" y="254902"/>
                  </a:lnTo>
                  <a:close/>
                </a:path>
                <a:path w="417830" h="403225">
                  <a:moveTo>
                    <a:pt x="231385" y="312288"/>
                  </a:moveTo>
                  <a:lnTo>
                    <a:pt x="213396" y="312288"/>
                  </a:lnTo>
                  <a:lnTo>
                    <a:pt x="254552" y="345587"/>
                  </a:lnTo>
                  <a:lnTo>
                    <a:pt x="261663" y="336792"/>
                  </a:lnTo>
                  <a:lnTo>
                    <a:pt x="231385" y="312288"/>
                  </a:lnTo>
                  <a:close/>
                </a:path>
                <a:path w="417830" h="403225">
                  <a:moveTo>
                    <a:pt x="261302" y="230825"/>
                  </a:moveTo>
                  <a:lnTo>
                    <a:pt x="260973" y="232247"/>
                  </a:lnTo>
                  <a:lnTo>
                    <a:pt x="251160" y="236995"/>
                  </a:lnTo>
                  <a:lnTo>
                    <a:pt x="364267" y="334911"/>
                  </a:lnTo>
                  <a:lnTo>
                    <a:pt x="371673" y="326334"/>
                  </a:lnTo>
                  <a:lnTo>
                    <a:pt x="303223" y="267066"/>
                  </a:lnTo>
                  <a:lnTo>
                    <a:pt x="355084" y="257812"/>
                  </a:lnTo>
                  <a:lnTo>
                    <a:pt x="355337" y="257812"/>
                  </a:lnTo>
                  <a:lnTo>
                    <a:pt x="355292" y="257560"/>
                  </a:lnTo>
                  <a:lnTo>
                    <a:pt x="292228" y="257560"/>
                  </a:lnTo>
                  <a:lnTo>
                    <a:pt x="261302" y="230825"/>
                  </a:lnTo>
                  <a:close/>
                </a:path>
                <a:path w="417830" h="403225">
                  <a:moveTo>
                    <a:pt x="213407" y="255307"/>
                  </a:moveTo>
                  <a:lnTo>
                    <a:pt x="208233" y="257812"/>
                  </a:lnTo>
                  <a:lnTo>
                    <a:pt x="213407" y="257812"/>
                  </a:lnTo>
                  <a:lnTo>
                    <a:pt x="213407" y="255307"/>
                  </a:lnTo>
                  <a:close/>
                </a:path>
                <a:path w="417830" h="403225">
                  <a:moveTo>
                    <a:pt x="353349" y="246621"/>
                  </a:moveTo>
                  <a:lnTo>
                    <a:pt x="292228" y="257560"/>
                  </a:lnTo>
                  <a:lnTo>
                    <a:pt x="355292" y="257560"/>
                  </a:lnTo>
                  <a:lnTo>
                    <a:pt x="353349" y="246621"/>
                  </a:lnTo>
                  <a:close/>
                </a:path>
                <a:path w="417830" h="403225">
                  <a:moveTo>
                    <a:pt x="155218" y="231810"/>
                  </a:moveTo>
                  <a:lnTo>
                    <a:pt x="46010" y="326345"/>
                  </a:lnTo>
                  <a:lnTo>
                    <a:pt x="53423" y="334889"/>
                  </a:lnTo>
                  <a:lnTo>
                    <a:pt x="122267" y="275303"/>
                  </a:lnTo>
                  <a:lnTo>
                    <a:pt x="133602" y="275303"/>
                  </a:lnTo>
                  <a:lnTo>
                    <a:pt x="133284" y="265797"/>
                  </a:lnTo>
                  <a:lnTo>
                    <a:pt x="165884" y="237585"/>
                  </a:lnTo>
                  <a:lnTo>
                    <a:pt x="155404" y="232586"/>
                  </a:lnTo>
                  <a:lnTo>
                    <a:pt x="155218" y="231810"/>
                  </a:lnTo>
                  <a:close/>
                </a:path>
                <a:path w="417830" h="403225">
                  <a:moveTo>
                    <a:pt x="133602" y="275303"/>
                  </a:moveTo>
                  <a:lnTo>
                    <a:pt x="122267" y="275303"/>
                  </a:lnTo>
                  <a:lnTo>
                    <a:pt x="123995" y="326345"/>
                  </a:lnTo>
                  <a:lnTo>
                    <a:pt x="124083" y="328971"/>
                  </a:lnTo>
                  <a:lnTo>
                    <a:pt x="135384" y="328610"/>
                  </a:lnTo>
                  <a:lnTo>
                    <a:pt x="133602" y="275303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8194" y="4862487"/>
              <a:ext cx="143497" cy="139746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323975" y="3819525"/>
              <a:ext cx="1200150" cy="733425"/>
            </a:xfrm>
            <a:custGeom>
              <a:avLst/>
              <a:gdLst/>
              <a:ahLst/>
              <a:cxnLst/>
              <a:rect l="l" t="t" r="r" b="b"/>
              <a:pathLst>
                <a:path w="1200150" h="733425">
                  <a:moveTo>
                    <a:pt x="1200150" y="0"/>
                  </a:moveTo>
                  <a:lnTo>
                    <a:pt x="0" y="0"/>
                  </a:lnTo>
                  <a:lnTo>
                    <a:pt x="0" y="733425"/>
                  </a:lnTo>
                  <a:lnTo>
                    <a:pt x="1200150" y="733425"/>
                  </a:lnTo>
                  <a:lnTo>
                    <a:pt x="1200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1404366" y="3836098"/>
            <a:ext cx="1041400" cy="6724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065" marR="5080">
              <a:lnSpc>
                <a:spcPct val="100600"/>
              </a:lnSpc>
              <a:spcBef>
                <a:spcPts val="114"/>
              </a:spcBef>
            </a:pP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kubelet</a:t>
            </a:r>
            <a:r>
              <a:rPr dirty="0" sz="1400" spc="-6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kubeadm</a:t>
            </a:r>
            <a:r>
              <a:rPr dirty="0" sz="1400" spc="-5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30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kubectl</a:t>
            </a:r>
            <a:r>
              <a:rPr dirty="0" sz="1400" spc="-6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543050" y="3286125"/>
            <a:ext cx="1247775" cy="485775"/>
            <a:chOff x="1543050" y="3286125"/>
            <a:chExt cx="1247775" cy="48577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3050" y="3286125"/>
              <a:ext cx="504825" cy="485775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2076450" y="3419475"/>
              <a:ext cx="714375" cy="276225"/>
            </a:xfrm>
            <a:custGeom>
              <a:avLst/>
              <a:gdLst/>
              <a:ahLst/>
              <a:cxnLst/>
              <a:rect l="l" t="t" r="r" b="b"/>
              <a:pathLst>
                <a:path w="714375" h="276225">
                  <a:moveTo>
                    <a:pt x="714375" y="0"/>
                  </a:moveTo>
                  <a:lnTo>
                    <a:pt x="0" y="0"/>
                  </a:lnTo>
                  <a:lnTo>
                    <a:pt x="0" y="276225"/>
                  </a:lnTo>
                  <a:lnTo>
                    <a:pt x="714375" y="276225"/>
                  </a:lnTo>
                  <a:lnTo>
                    <a:pt x="714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2203450" y="3447478"/>
            <a:ext cx="46164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2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x.y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2076450" y="4791075"/>
            <a:ext cx="714375" cy="276225"/>
          </a:xfrm>
          <a:custGeom>
            <a:avLst/>
            <a:gdLst/>
            <a:ahLst/>
            <a:cxnLst/>
            <a:rect l="l" t="t" r="r" b="b"/>
            <a:pathLst>
              <a:path w="714375" h="276225">
                <a:moveTo>
                  <a:pt x="714375" y="0"/>
                </a:moveTo>
                <a:lnTo>
                  <a:pt x="0" y="0"/>
                </a:lnTo>
                <a:lnTo>
                  <a:pt x="0" y="276225"/>
                </a:lnTo>
                <a:lnTo>
                  <a:pt x="714375" y="276225"/>
                </a:lnTo>
                <a:lnTo>
                  <a:pt x="7143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1440180" y="4821554"/>
            <a:ext cx="1221740" cy="66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8105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 y.z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Prerequisites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21" name="object 21" descr=""/>
          <p:cNvSpPr txBox="1"/>
          <p:nvPr/>
        </p:nvSpPr>
        <p:spPr>
          <a:xfrm>
            <a:off x="3438525" y="3286125"/>
            <a:ext cx="5057775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5085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35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kubeadm</a:t>
            </a:r>
            <a:r>
              <a:rPr dirty="0" sz="1550" spc="2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token</a:t>
            </a:r>
            <a:r>
              <a:rPr dirty="0" sz="1550" spc="2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dirty="0" sz="1550" spc="2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5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print-join-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438525" y="3829050"/>
            <a:ext cx="8210550" cy="59055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36194" rIns="0" bIns="0" rtlCol="0" vert="horz">
            <a:spAutoFit/>
          </a:bodyPr>
          <a:lstStyle/>
          <a:p>
            <a:pPr marL="93345" marR="102235">
              <a:lnSpc>
                <a:spcPct val="105000"/>
              </a:lnSpc>
              <a:spcBef>
                <a:spcPts val="284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kubeadm</a:t>
            </a:r>
            <a:r>
              <a:rPr dirty="0" sz="1550" spc="3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join</a:t>
            </a:r>
            <a:r>
              <a:rPr dirty="0" sz="1550" spc="2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&lt;master-node-ip&gt;:6443</a:t>
            </a:r>
            <a:r>
              <a:rPr dirty="0" sz="1550" spc="3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token</a:t>
            </a:r>
            <a:r>
              <a:rPr dirty="0" sz="1550" spc="2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&lt;token&gt;</a:t>
            </a:r>
            <a:r>
              <a:rPr dirty="0" sz="1550" spc="3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5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discovery-token-</a:t>
            </a:r>
            <a:r>
              <a:rPr dirty="0" sz="1550" spc="-25">
                <a:solidFill>
                  <a:srgbClr val="FFFFFF"/>
                </a:solidFill>
                <a:latin typeface="Consolas"/>
                <a:cs typeface="Consolas"/>
              </a:rPr>
              <a:t>ca-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cert-hash</a:t>
            </a:r>
            <a:r>
              <a:rPr dirty="0" sz="1550" spc="1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sha256:&lt;hash&gt;</a:t>
            </a:r>
            <a:endParaRPr sz="15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225" y="1600200"/>
              <a:ext cx="10139426" cy="379577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42987" y="1605025"/>
              <a:ext cx="10125710" cy="3781425"/>
            </a:xfrm>
            <a:custGeom>
              <a:avLst/>
              <a:gdLst/>
              <a:ahLst/>
              <a:cxnLst/>
              <a:rect l="l" t="t" r="r" b="b"/>
              <a:pathLst>
                <a:path w="10125710" h="3781425">
                  <a:moveTo>
                    <a:pt x="0" y="146050"/>
                  </a:moveTo>
                  <a:lnTo>
                    <a:pt x="7447" y="99844"/>
                  </a:lnTo>
                  <a:lnTo>
                    <a:pt x="28185" y="59746"/>
                  </a:lnTo>
                  <a:lnTo>
                    <a:pt x="59807" y="28147"/>
                  </a:lnTo>
                  <a:lnTo>
                    <a:pt x="99906" y="7435"/>
                  </a:lnTo>
                  <a:lnTo>
                    <a:pt x="146075" y="0"/>
                  </a:lnTo>
                  <a:lnTo>
                    <a:pt x="9978961" y="0"/>
                  </a:lnTo>
                  <a:lnTo>
                    <a:pt x="10025180" y="7435"/>
                  </a:lnTo>
                  <a:lnTo>
                    <a:pt x="10065309" y="28147"/>
                  </a:lnTo>
                  <a:lnTo>
                    <a:pt x="10096946" y="59746"/>
                  </a:lnTo>
                  <a:lnTo>
                    <a:pt x="10117690" y="99844"/>
                  </a:lnTo>
                  <a:lnTo>
                    <a:pt x="10125138" y="146050"/>
                  </a:lnTo>
                  <a:lnTo>
                    <a:pt x="10125138" y="3635248"/>
                  </a:lnTo>
                  <a:lnTo>
                    <a:pt x="10117690" y="3681466"/>
                  </a:lnTo>
                  <a:lnTo>
                    <a:pt x="10096946" y="3721595"/>
                  </a:lnTo>
                  <a:lnTo>
                    <a:pt x="10065309" y="3753233"/>
                  </a:lnTo>
                  <a:lnTo>
                    <a:pt x="10025180" y="3773976"/>
                  </a:lnTo>
                  <a:lnTo>
                    <a:pt x="9978961" y="3781425"/>
                  </a:lnTo>
                  <a:lnTo>
                    <a:pt x="146075" y="3781425"/>
                  </a:lnTo>
                  <a:lnTo>
                    <a:pt x="99906" y="3773976"/>
                  </a:lnTo>
                  <a:lnTo>
                    <a:pt x="59807" y="3753233"/>
                  </a:lnTo>
                  <a:lnTo>
                    <a:pt x="28185" y="3721595"/>
                  </a:lnTo>
                  <a:lnTo>
                    <a:pt x="7447" y="3681466"/>
                  </a:lnTo>
                  <a:lnTo>
                    <a:pt x="0" y="3635248"/>
                  </a:lnTo>
                  <a:lnTo>
                    <a:pt x="0" y="146050"/>
                  </a:lnTo>
                  <a:close/>
                </a:path>
              </a:pathLst>
            </a:custGeom>
            <a:ln w="127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5510276" y="1659191"/>
            <a:ext cx="11925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b="1">
                <a:solidFill>
                  <a:srgbClr val="0075FF"/>
                </a:solidFill>
                <a:latin typeface="Calibri"/>
                <a:cs typeface="Calibri"/>
              </a:rPr>
              <a:t>K8s</a:t>
            </a:r>
            <a:r>
              <a:rPr dirty="0" sz="2000" spc="-20" b="1">
                <a:solidFill>
                  <a:srgbClr val="0075FF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0075FF"/>
                </a:solidFill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027112" y="1598675"/>
            <a:ext cx="5321935" cy="3787775"/>
            <a:chOff x="1027112" y="1598675"/>
            <a:chExt cx="5321935" cy="378777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1600199"/>
              <a:ext cx="5319776" cy="3786251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033462" y="1605025"/>
              <a:ext cx="5306060" cy="3771900"/>
            </a:xfrm>
            <a:custGeom>
              <a:avLst/>
              <a:gdLst/>
              <a:ahLst/>
              <a:cxnLst/>
              <a:rect l="l" t="t" r="r" b="b"/>
              <a:pathLst>
                <a:path w="5306060" h="3771900">
                  <a:moveTo>
                    <a:pt x="0" y="145669"/>
                  </a:moveTo>
                  <a:lnTo>
                    <a:pt x="7428" y="99600"/>
                  </a:lnTo>
                  <a:lnTo>
                    <a:pt x="28114" y="59609"/>
                  </a:lnTo>
                  <a:lnTo>
                    <a:pt x="59656" y="28086"/>
                  </a:lnTo>
                  <a:lnTo>
                    <a:pt x="99654" y="7419"/>
                  </a:lnTo>
                  <a:lnTo>
                    <a:pt x="145707" y="0"/>
                  </a:lnTo>
                  <a:lnTo>
                    <a:pt x="5159692" y="0"/>
                  </a:lnTo>
                  <a:lnTo>
                    <a:pt x="5205774" y="7419"/>
                  </a:lnTo>
                  <a:lnTo>
                    <a:pt x="5245796" y="28086"/>
                  </a:lnTo>
                  <a:lnTo>
                    <a:pt x="5277357" y="59609"/>
                  </a:lnTo>
                  <a:lnTo>
                    <a:pt x="5298055" y="99600"/>
                  </a:lnTo>
                  <a:lnTo>
                    <a:pt x="5305488" y="145669"/>
                  </a:lnTo>
                  <a:lnTo>
                    <a:pt x="5305488" y="3626104"/>
                  </a:lnTo>
                  <a:lnTo>
                    <a:pt x="5298055" y="3672185"/>
                  </a:lnTo>
                  <a:lnTo>
                    <a:pt x="5277357" y="3712207"/>
                  </a:lnTo>
                  <a:lnTo>
                    <a:pt x="5245796" y="3743768"/>
                  </a:lnTo>
                  <a:lnTo>
                    <a:pt x="5205774" y="3764466"/>
                  </a:lnTo>
                  <a:lnTo>
                    <a:pt x="5159692" y="3771900"/>
                  </a:lnTo>
                  <a:lnTo>
                    <a:pt x="145707" y="3771900"/>
                  </a:lnTo>
                  <a:lnTo>
                    <a:pt x="99654" y="3764466"/>
                  </a:lnTo>
                  <a:lnTo>
                    <a:pt x="59656" y="3743768"/>
                  </a:lnTo>
                  <a:lnTo>
                    <a:pt x="28114" y="3712207"/>
                  </a:lnTo>
                  <a:lnTo>
                    <a:pt x="7428" y="3672185"/>
                  </a:lnTo>
                  <a:lnTo>
                    <a:pt x="0" y="3626104"/>
                  </a:lnTo>
                  <a:lnTo>
                    <a:pt x="0" y="145669"/>
                  </a:lnTo>
                  <a:close/>
                </a:path>
              </a:pathLst>
            </a:custGeom>
            <a:ln w="127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3089275" y="1658937"/>
            <a:ext cx="11925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b="1">
                <a:solidFill>
                  <a:srgbClr val="0075FF"/>
                </a:solidFill>
                <a:latin typeface="Calibri"/>
                <a:cs typeface="Calibri"/>
              </a:rPr>
              <a:t>K8s</a:t>
            </a:r>
            <a:r>
              <a:rPr dirty="0" sz="2000" spc="-20" b="1">
                <a:solidFill>
                  <a:srgbClr val="0075FF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0075FF"/>
                </a:solidFill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752090">
              <a:lnSpc>
                <a:spcPct val="100000"/>
              </a:lnSpc>
              <a:spcBef>
                <a:spcPts val="130"/>
              </a:spcBef>
            </a:pPr>
            <a:r>
              <a:rPr dirty="0" spc="50"/>
              <a:t>Scaling</a:t>
            </a:r>
            <a:r>
              <a:rPr dirty="0" spc="-420"/>
              <a:t> </a:t>
            </a:r>
            <a:r>
              <a:rPr dirty="0"/>
              <a:t>out</a:t>
            </a:r>
            <a:r>
              <a:rPr dirty="0" spc="-409"/>
              <a:t> </a:t>
            </a:r>
            <a:r>
              <a:rPr dirty="0" spc="-50"/>
              <a:t>a</a:t>
            </a:r>
            <a:r>
              <a:rPr dirty="0" spc="-395"/>
              <a:t> </a:t>
            </a:r>
            <a:r>
              <a:rPr dirty="0" spc="35"/>
              <a:t>Cluster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4914900" y="5753100"/>
            <a:ext cx="2314575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8895" rIns="0" bIns="0" rtlCol="0" vert="horz">
            <a:spAutoFit/>
          </a:bodyPr>
          <a:lstStyle/>
          <a:p>
            <a:pPr marL="97790">
              <a:lnSpc>
                <a:spcPct val="100000"/>
              </a:lnSpc>
              <a:spcBef>
                <a:spcPts val="38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kubectl</a:t>
            </a:r>
            <a:r>
              <a:rPr dirty="0" sz="1550" spc="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get</a:t>
            </a:r>
            <a:r>
              <a:rPr dirty="0" sz="1550" spc="1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nodes</a:t>
            </a:r>
            <a:endParaRPr sz="1550">
              <a:latin typeface="Consolas"/>
              <a:cs typeface="Consolas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295400" y="1933575"/>
            <a:ext cx="9606280" cy="2986405"/>
            <a:chOff x="1295400" y="1933575"/>
            <a:chExt cx="9606280" cy="2986405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5400" y="2133472"/>
              <a:ext cx="2252726" cy="278612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395476" y="2243200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1944624" y="0"/>
                  </a:moveTo>
                  <a:lnTo>
                    <a:pt x="112649" y="0"/>
                  </a:lnTo>
                  <a:lnTo>
                    <a:pt x="68794" y="8850"/>
                  </a:lnTo>
                  <a:lnTo>
                    <a:pt x="32988" y="32988"/>
                  </a:lnTo>
                  <a:lnTo>
                    <a:pt x="8850" y="68794"/>
                  </a:lnTo>
                  <a:lnTo>
                    <a:pt x="0" y="112649"/>
                  </a:lnTo>
                  <a:lnTo>
                    <a:pt x="0" y="2458974"/>
                  </a:lnTo>
                  <a:lnTo>
                    <a:pt x="8850" y="2502828"/>
                  </a:lnTo>
                  <a:lnTo>
                    <a:pt x="32988" y="2538634"/>
                  </a:lnTo>
                  <a:lnTo>
                    <a:pt x="68794" y="2562772"/>
                  </a:lnTo>
                  <a:lnTo>
                    <a:pt x="112649" y="2571623"/>
                  </a:lnTo>
                  <a:lnTo>
                    <a:pt x="1944624" y="2571623"/>
                  </a:lnTo>
                  <a:lnTo>
                    <a:pt x="1988498" y="2562772"/>
                  </a:lnTo>
                  <a:lnTo>
                    <a:pt x="2024348" y="2538634"/>
                  </a:lnTo>
                  <a:lnTo>
                    <a:pt x="2048529" y="2502828"/>
                  </a:lnTo>
                  <a:lnTo>
                    <a:pt x="2057400" y="2458974"/>
                  </a:lnTo>
                  <a:lnTo>
                    <a:pt x="2057400" y="112649"/>
                  </a:lnTo>
                  <a:lnTo>
                    <a:pt x="2048529" y="68794"/>
                  </a:lnTo>
                  <a:lnTo>
                    <a:pt x="2024348" y="32988"/>
                  </a:lnTo>
                  <a:lnTo>
                    <a:pt x="1988498" y="8850"/>
                  </a:lnTo>
                  <a:lnTo>
                    <a:pt x="1944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395476" y="2243200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0" y="112649"/>
                  </a:moveTo>
                  <a:lnTo>
                    <a:pt x="8850" y="68794"/>
                  </a:lnTo>
                  <a:lnTo>
                    <a:pt x="32988" y="32988"/>
                  </a:lnTo>
                  <a:lnTo>
                    <a:pt x="68794" y="8850"/>
                  </a:lnTo>
                  <a:lnTo>
                    <a:pt x="112649" y="0"/>
                  </a:lnTo>
                  <a:lnTo>
                    <a:pt x="1944624" y="0"/>
                  </a:lnTo>
                  <a:lnTo>
                    <a:pt x="1988498" y="8850"/>
                  </a:lnTo>
                  <a:lnTo>
                    <a:pt x="2024348" y="32988"/>
                  </a:lnTo>
                  <a:lnTo>
                    <a:pt x="2048529" y="68794"/>
                  </a:lnTo>
                  <a:lnTo>
                    <a:pt x="2057400" y="112649"/>
                  </a:lnTo>
                  <a:lnTo>
                    <a:pt x="2057400" y="2458974"/>
                  </a:lnTo>
                  <a:lnTo>
                    <a:pt x="2048529" y="2502828"/>
                  </a:lnTo>
                  <a:lnTo>
                    <a:pt x="2024348" y="2538634"/>
                  </a:lnTo>
                  <a:lnTo>
                    <a:pt x="1988498" y="2562772"/>
                  </a:lnTo>
                  <a:lnTo>
                    <a:pt x="1944624" y="2571623"/>
                  </a:lnTo>
                  <a:lnTo>
                    <a:pt x="112649" y="2571623"/>
                  </a:lnTo>
                  <a:lnTo>
                    <a:pt x="68794" y="2562772"/>
                  </a:lnTo>
                  <a:lnTo>
                    <a:pt x="32988" y="2538634"/>
                  </a:lnTo>
                  <a:lnTo>
                    <a:pt x="8850" y="2502828"/>
                  </a:lnTo>
                  <a:lnTo>
                    <a:pt x="0" y="2458974"/>
                  </a:lnTo>
                  <a:lnTo>
                    <a:pt x="0" y="112649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4275" y="2133472"/>
              <a:ext cx="2252726" cy="278612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3824351" y="2243200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1944624" y="0"/>
                  </a:moveTo>
                  <a:lnTo>
                    <a:pt x="112649" y="0"/>
                  </a:lnTo>
                  <a:lnTo>
                    <a:pt x="68794" y="8850"/>
                  </a:lnTo>
                  <a:lnTo>
                    <a:pt x="32988" y="32988"/>
                  </a:lnTo>
                  <a:lnTo>
                    <a:pt x="8850" y="68794"/>
                  </a:lnTo>
                  <a:lnTo>
                    <a:pt x="0" y="112649"/>
                  </a:lnTo>
                  <a:lnTo>
                    <a:pt x="0" y="2458974"/>
                  </a:lnTo>
                  <a:lnTo>
                    <a:pt x="8850" y="2502828"/>
                  </a:lnTo>
                  <a:lnTo>
                    <a:pt x="32988" y="2538634"/>
                  </a:lnTo>
                  <a:lnTo>
                    <a:pt x="68794" y="2562772"/>
                  </a:lnTo>
                  <a:lnTo>
                    <a:pt x="112649" y="2571623"/>
                  </a:lnTo>
                  <a:lnTo>
                    <a:pt x="1944624" y="2571623"/>
                  </a:lnTo>
                  <a:lnTo>
                    <a:pt x="1988498" y="2562772"/>
                  </a:lnTo>
                  <a:lnTo>
                    <a:pt x="2024348" y="2538634"/>
                  </a:lnTo>
                  <a:lnTo>
                    <a:pt x="2048529" y="2502828"/>
                  </a:lnTo>
                  <a:lnTo>
                    <a:pt x="2057400" y="2458974"/>
                  </a:lnTo>
                  <a:lnTo>
                    <a:pt x="2057400" y="112649"/>
                  </a:lnTo>
                  <a:lnTo>
                    <a:pt x="2048529" y="68794"/>
                  </a:lnTo>
                  <a:lnTo>
                    <a:pt x="2024348" y="32988"/>
                  </a:lnTo>
                  <a:lnTo>
                    <a:pt x="1988498" y="8850"/>
                  </a:lnTo>
                  <a:lnTo>
                    <a:pt x="1944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824351" y="2243200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0" y="112649"/>
                  </a:moveTo>
                  <a:lnTo>
                    <a:pt x="8850" y="68794"/>
                  </a:lnTo>
                  <a:lnTo>
                    <a:pt x="32988" y="32988"/>
                  </a:lnTo>
                  <a:lnTo>
                    <a:pt x="68794" y="8850"/>
                  </a:lnTo>
                  <a:lnTo>
                    <a:pt x="112649" y="0"/>
                  </a:lnTo>
                  <a:lnTo>
                    <a:pt x="1944624" y="0"/>
                  </a:lnTo>
                  <a:lnTo>
                    <a:pt x="1988498" y="8850"/>
                  </a:lnTo>
                  <a:lnTo>
                    <a:pt x="2024348" y="32988"/>
                  </a:lnTo>
                  <a:lnTo>
                    <a:pt x="2048529" y="68794"/>
                  </a:lnTo>
                  <a:lnTo>
                    <a:pt x="2057400" y="112649"/>
                  </a:lnTo>
                  <a:lnTo>
                    <a:pt x="2057400" y="2458974"/>
                  </a:lnTo>
                  <a:lnTo>
                    <a:pt x="2048529" y="2502828"/>
                  </a:lnTo>
                  <a:lnTo>
                    <a:pt x="2024348" y="2538634"/>
                  </a:lnTo>
                  <a:lnTo>
                    <a:pt x="1988498" y="2562772"/>
                  </a:lnTo>
                  <a:lnTo>
                    <a:pt x="1944624" y="2571623"/>
                  </a:lnTo>
                  <a:lnTo>
                    <a:pt x="112649" y="2571623"/>
                  </a:lnTo>
                  <a:lnTo>
                    <a:pt x="68794" y="2562772"/>
                  </a:lnTo>
                  <a:lnTo>
                    <a:pt x="32988" y="2538634"/>
                  </a:lnTo>
                  <a:lnTo>
                    <a:pt x="8850" y="2502828"/>
                  </a:lnTo>
                  <a:lnTo>
                    <a:pt x="0" y="2458974"/>
                  </a:lnTo>
                  <a:lnTo>
                    <a:pt x="0" y="112649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62475" y="1943100"/>
              <a:ext cx="571500" cy="59055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3600" y="1943100"/>
              <a:ext cx="571500" cy="59055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1725" y="2133472"/>
              <a:ext cx="2252726" cy="2786126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6281801" y="2243200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1944624" y="0"/>
                  </a:moveTo>
                  <a:lnTo>
                    <a:pt x="112649" y="0"/>
                  </a:lnTo>
                  <a:lnTo>
                    <a:pt x="68794" y="8850"/>
                  </a:lnTo>
                  <a:lnTo>
                    <a:pt x="32988" y="32988"/>
                  </a:lnTo>
                  <a:lnTo>
                    <a:pt x="8850" y="68794"/>
                  </a:lnTo>
                  <a:lnTo>
                    <a:pt x="0" y="112649"/>
                  </a:lnTo>
                  <a:lnTo>
                    <a:pt x="0" y="2458974"/>
                  </a:lnTo>
                  <a:lnTo>
                    <a:pt x="8850" y="2502828"/>
                  </a:lnTo>
                  <a:lnTo>
                    <a:pt x="32988" y="2538634"/>
                  </a:lnTo>
                  <a:lnTo>
                    <a:pt x="68794" y="2562772"/>
                  </a:lnTo>
                  <a:lnTo>
                    <a:pt x="112649" y="2571623"/>
                  </a:lnTo>
                  <a:lnTo>
                    <a:pt x="1944624" y="2571623"/>
                  </a:lnTo>
                  <a:lnTo>
                    <a:pt x="1988498" y="2562772"/>
                  </a:lnTo>
                  <a:lnTo>
                    <a:pt x="2024348" y="2538634"/>
                  </a:lnTo>
                  <a:lnTo>
                    <a:pt x="2048529" y="2502828"/>
                  </a:lnTo>
                  <a:lnTo>
                    <a:pt x="2057400" y="2458974"/>
                  </a:lnTo>
                  <a:lnTo>
                    <a:pt x="2057400" y="112649"/>
                  </a:lnTo>
                  <a:lnTo>
                    <a:pt x="2048529" y="68794"/>
                  </a:lnTo>
                  <a:lnTo>
                    <a:pt x="2024348" y="32988"/>
                  </a:lnTo>
                  <a:lnTo>
                    <a:pt x="1988498" y="8850"/>
                  </a:lnTo>
                  <a:lnTo>
                    <a:pt x="1944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281801" y="2243200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0" y="112649"/>
                  </a:moveTo>
                  <a:lnTo>
                    <a:pt x="8850" y="68794"/>
                  </a:lnTo>
                  <a:lnTo>
                    <a:pt x="32988" y="32988"/>
                  </a:lnTo>
                  <a:lnTo>
                    <a:pt x="68794" y="8850"/>
                  </a:lnTo>
                  <a:lnTo>
                    <a:pt x="112649" y="0"/>
                  </a:lnTo>
                  <a:lnTo>
                    <a:pt x="1944624" y="0"/>
                  </a:lnTo>
                  <a:lnTo>
                    <a:pt x="1988498" y="8850"/>
                  </a:lnTo>
                  <a:lnTo>
                    <a:pt x="2024348" y="32988"/>
                  </a:lnTo>
                  <a:lnTo>
                    <a:pt x="2048529" y="68794"/>
                  </a:lnTo>
                  <a:lnTo>
                    <a:pt x="2057400" y="112649"/>
                  </a:lnTo>
                  <a:lnTo>
                    <a:pt x="2057400" y="2458974"/>
                  </a:lnTo>
                  <a:lnTo>
                    <a:pt x="2048529" y="2502828"/>
                  </a:lnTo>
                  <a:lnTo>
                    <a:pt x="2024348" y="2538634"/>
                  </a:lnTo>
                  <a:lnTo>
                    <a:pt x="1988498" y="2562772"/>
                  </a:lnTo>
                  <a:lnTo>
                    <a:pt x="1944624" y="2571623"/>
                  </a:lnTo>
                  <a:lnTo>
                    <a:pt x="112649" y="2571623"/>
                  </a:lnTo>
                  <a:lnTo>
                    <a:pt x="68794" y="2562772"/>
                  </a:lnTo>
                  <a:lnTo>
                    <a:pt x="32988" y="2538634"/>
                  </a:lnTo>
                  <a:lnTo>
                    <a:pt x="8850" y="2502828"/>
                  </a:lnTo>
                  <a:lnTo>
                    <a:pt x="0" y="2458974"/>
                  </a:lnTo>
                  <a:lnTo>
                    <a:pt x="0" y="112649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9925" y="1943100"/>
              <a:ext cx="571500" cy="59055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8700" y="2123947"/>
              <a:ext cx="2252726" cy="2786126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8748776" y="2233675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1944624" y="0"/>
                  </a:moveTo>
                  <a:lnTo>
                    <a:pt x="112649" y="0"/>
                  </a:lnTo>
                  <a:lnTo>
                    <a:pt x="68794" y="8850"/>
                  </a:lnTo>
                  <a:lnTo>
                    <a:pt x="32988" y="32988"/>
                  </a:lnTo>
                  <a:lnTo>
                    <a:pt x="8850" y="68794"/>
                  </a:lnTo>
                  <a:lnTo>
                    <a:pt x="0" y="112649"/>
                  </a:lnTo>
                  <a:lnTo>
                    <a:pt x="0" y="2458974"/>
                  </a:lnTo>
                  <a:lnTo>
                    <a:pt x="8850" y="2502828"/>
                  </a:lnTo>
                  <a:lnTo>
                    <a:pt x="32988" y="2538634"/>
                  </a:lnTo>
                  <a:lnTo>
                    <a:pt x="68794" y="2562772"/>
                  </a:lnTo>
                  <a:lnTo>
                    <a:pt x="112649" y="2571623"/>
                  </a:lnTo>
                  <a:lnTo>
                    <a:pt x="1944624" y="2571623"/>
                  </a:lnTo>
                  <a:lnTo>
                    <a:pt x="1988498" y="2562772"/>
                  </a:lnTo>
                  <a:lnTo>
                    <a:pt x="2024348" y="2538634"/>
                  </a:lnTo>
                  <a:lnTo>
                    <a:pt x="2048529" y="2502828"/>
                  </a:lnTo>
                  <a:lnTo>
                    <a:pt x="2057400" y="2458974"/>
                  </a:lnTo>
                  <a:lnTo>
                    <a:pt x="2057400" y="112649"/>
                  </a:lnTo>
                  <a:lnTo>
                    <a:pt x="2048529" y="68794"/>
                  </a:lnTo>
                  <a:lnTo>
                    <a:pt x="2024348" y="32988"/>
                  </a:lnTo>
                  <a:lnTo>
                    <a:pt x="1988498" y="8850"/>
                  </a:lnTo>
                  <a:lnTo>
                    <a:pt x="1944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8748776" y="2233675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0" y="112649"/>
                  </a:moveTo>
                  <a:lnTo>
                    <a:pt x="8850" y="68794"/>
                  </a:lnTo>
                  <a:lnTo>
                    <a:pt x="32988" y="32988"/>
                  </a:lnTo>
                  <a:lnTo>
                    <a:pt x="68794" y="8850"/>
                  </a:lnTo>
                  <a:lnTo>
                    <a:pt x="112649" y="0"/>
                  </a:lnTo>
                  <a:lnTo>
                    <a:pt x="1944624" y="0"/>
                  </a:lnTo>
                  <a:lnTo>
                    <a:pt x="1988498" y="8850"/>
                  </a:lnTo>
                  <a:lnTo>
                    <a:pt x="2024348" y="32988"/>
                  </a:lnTo>
                  <a:lnTo>
                    <a:pt x="2048529" y="68794"/>
                  </a:lnTo>
                  <a:lnTo>
                    <a:pt x="2057400" y="112649"/>
                  </a:lnTo>
                  <a:lnTo>
                    <a:pt x="2057400" y="2458974"/>
                  </a:lnTo>
                  <a:lnTo>
                    <a:pt x="2048529" y="2502828"/>
                  </a:lnTo>
                  <a:lnTo>
                    <a:pt x="2024348" y="2538634"/>
                  </a:lnTo>
                  <a:lnTo>
                    <a:pt x="1988498" y="2562772"/>
                  </a:lnTo>
                  <a:lnTo>
                    <a:pt x="1944624" y="2571623"/>
                  </a:lnTo>
                  <a:lnTo>
                    <a:pt x="112649" y="2571623"/>
                  </a:lnTo>
                  <a:lnTo>
                    <a:pt x="68794" y="2562772"/>
                  </a:lnTo>
                  <a:lnTo>
                    <a:pt x="32988" y="2538634"/>
                  </a:lnTo>
                  <a:lnTo>
                    <a:pt x="8850" y="2502828"/>
                  </a:lnTo>
                  <a:lnTo>
                    <a:pt x="0" y="2458974"/>
                  </a:lnTo>
                  <a:lnTo>
                    <a:pt x="0" y="112649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6900" y="1933575"/>
              <a:ext cx="571500" cy="590550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1571625" y="4476750"/>
              <a:ext cx="1638300" cy="314325"/>
            </a:xfrm>
            <a:custGeom>
              <a:avLst/>
              <a:gdLst/>
              <a:ahLst/>
              <a:cxnLst/>
              <a:rect l="l" t="t" r="r" b="b"/>
              <a:pathLst>
                <a:path w="1638300" h="314325">
                  <a:moveTo>
                    <a:pt x="1638300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638300" y="314325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1908810" y="4501197"/>
            <a:ext cx="972819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Prerequisites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1790700" y="3076575"/>
            <a:ext cx="1209675" cy="1381125"/>
            <a:chOff x="1790700" y="3076575"/>
            <a:chExt cx="1209675" cy="1381125"/>
          </a:xfrm>
        </p:grpSpPr>
        <p:sp>
          <p:nvSpPr>
            <p:cNvPr id="32" name="object 32" descr=""/>
            <p:cNvSpPr/>
            <p:nvPr/>
          </p:nvSpPr>
          <p:spPr>
            <a:xfrm>
              <a:off x="2029296" y="3949839"/>
              <a:ext cx="514350" cy="502284"/>
            </a:xfrm>
            <a:custGeom>
              <a:avLst/>
              <a:gdLst/>
              <a:ahLst/>
              <a:cxnLst/>
              <a:rect l="l" t="t" r="r" b="b"/>
              <a:pathLst>
                <a:path w="514350" h="502285">
                  <a:moveTo>
                    <a:pt x="370720" y="0"/>
                  </a:moveTo>
                  <a:lnTo>
                    <a:pt x="142045" y="710"/>
                  </a:lnTo>
                  <a:lnTo>
                    <a:pt x="0" y="180079"/>
                  </a:lnTo>
                  <a:lnTo>
                    <a:pt x="51527" y="403072"/>
                  </a:lnTo>
                  <a:lnTo>
                    <a:pt x="257854" y="501770"/>
                  </a:lnTo>
                  <a:lnTo>
                    <a:pt x="463599" y="401825"/>
                  </a:lnTo>
                  <a:lnTo>
                    <a:pt x="513802" y="178525"/>
                  </a:lnTo>
                  <a:lnTo>
                    <a:pt x="370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023389" y="3944188"/>
              <a:ext cx="525780" cy="513080"/>
            </a:xfrm>
            <a:custGeom>
              <a:avLst/>
              <a:gdLst/>
              <a:ahLst/>
              <a:cxnLst/>
              <a:rect l="l" t="t" r="r" b="b"/>
              <a:pathLst>
                <a:path w="525780" h="513079">
                  <a:moveTo>
                    <a:pt x="161759" y="221462"/>
                  </a:moveTo>
                  <a:lnTo>
                    <a:pt x="130949" y="163677"/>
                  </a:lnTo>
                  <a:lnTo>
                    <a:pt x="120967" y="168998"/>
                  </a:lnTo>
                  <a:lnTo>
                    <a:pt x="151777" y="226796"/>
                  </a:lnTo>
                  <a:lnTo>
                    <a:pt x="161759" y="221462"/>
                  </a:lnTo>
                  <a:close/>
                </a:path>
                <a:path w="525780" h="513079">
                  <a:moveTo>
                    <a:pt x="189344" y="309791"/>
                  </a:moveTo>
                  <a:lnTo>
                    <a:pt x="124828" y="298234"/>
                  </a:lnTo>
                  <a:lnTo>
                    <a:pt x="122821" y="309372"/>
                  </a:lnTo>
                  <a:lnTo>
                    <a:pt x="187350" y="320916"/>
                  </a:lnTo>
                  <a:lnTo>
                    <a:pt x="189344" y="309791"/>
                  </a:lnTo>
                  <a:close/>
                </a:path>
                <a:path w="525780" h="513079">
                  <a:moveTo>
                    <a:pt x="247383" y="88366"/>
                  </a:moveTo>
                  <a:lnTo>
                    <a:pt x="237058" y="83743"/>
                  </a:lnTo>
                  <a:lnTo>
                    <a:pt x="210312" y="143522"/>
                  </a:lnTo>
                  <a:lnTo>
                    <a:pt x="220637" y="148132"/>
                  </a:lnTo>
                  <a:lnTo>
                    <a:pt x="247383" y="88366"/>
                  </a:lnTo>
                  <a:close/>
                </a:path>
                <a:path w="525780" h="513079">
                  <a:moveTo>
                    <a:pt x="266128" y="355993"/>
                  </a:moveTo>
                  <a:lnTo>
                    <a:pt x="259016" y="347192"/>
                  </a:lnTo>
                  <a:lnTo>
                    <a:pt x="208076" y="388391"/>
                  </a:lnTo>
                  <a:lnTo>
                    <a:pt x="215188" y="397192"/>
                  </a:lnTo>
                  <a:lnTo>
                    <a:pt x="266128" y="355993"/>
                  </a:lnTo>
                  <a:close/>
                </a:path>
                <a:path w="525780" h="513079">
                  <a:moveTo>
                    <a:pt x="350647" y="315137"/>
                  </a:moveTo>
                  <a:lnTo>
                    <a:pt x="339344" y="314756"/>
                  </a:lnTo>
                  <a:lnTo>
                    <a:pt x="337159" y="380225"/>
                  </a:lnTo>
                  <a:lnTo>
                    <a:pt x="348475" y="380593"/>
                  </a:lnTo>
                  <a:lnTo>
                    <a:pt x="350647" y="315137"/>
                  </a:lnTo>
                  <a:close/>
                </a:path>
                <a:path w="525780" h="513079">
                  <a:moveTo>
                    <a:pt x="378510" y="138163"/>
                  </a:moveTo>
                  <a:lnTo>
                    <a:pt x="376110" y="127101"/>
                  </a:lnTo>
                  <a:lnTo>
                    <a:pt x="312102" y="141058"/>
                  </a:lnTo>
                  <a:lnTo>
                    <a:pt x="314528" y="152120"/>
                  </a:lnTo>
                  <a:lnTo>
                    <a:pt x="378510" y="138163"/>
                  </a:lnTo>
                  <a:close/>
                </a:path>
                <a:path w="525780" h="513079">
                  <a:moveTo>
                    <a:pt x="424154" y="261493"/>
                  </a:moveTo>
                  <a:lnTo>
                    <a:pt x="374065" y="219303"/>
                  </a:lnTo>
                  <a:lnTo>
                    <a:pt x="366776" y="227965"/>
                  </a:lnTo>
                  <a:lnTo>
                    <a:pt x="416864" y="270141"/>
                  </a:lnTo>
                  <a:lnTo>
                    <a:pt x="424154" y="261493"/>
                  </a:lnTo>
                  <a:close/>
                </a:path>
                <a:path w="525780" h="513079">
                  <a:moveTo>
                    <a:pt x="525602" y="183743"/>
                  </a:moveTo>
                  <a:lnTo>
                    <a:pt x="525195" y="181978"/>
                  </a:lnTo>
                  <a:lnTo>
                    <a:pt x="513588" y="167500"/>
                  </a:lnTo>
                  <a:lnTo>
                    <a:pt x="513588" y="185597"/>
                  </a:lnTo>
                  <a:lnTo>
                    <a:pt x="464578" y="403593"/>
                  </a:lnTo>
                  <a:lnTo>
                    <a:pt x="263728" y="501142"/>
                  </a:lnTo>
                  <a:lnTo>
                    <a:pt x="62331" y="404799"/>
                  </a:lnTo>
                  <a:lnTo>
                    <a:pt x="12026" y="187109"/>
                  </a:lnTo>
                  <a:lnTo>
                    <a:pt x="150685" y="12014"/>
                  </a:lnTo>
                  <a:lnTo>
                    <a:pt x="373938" y="11379"/>
                  </a:lnTo>
                  <a:lnTo>
                    <a:pt x="513588" y="185597"/>
                  </a:lnTo>
                  <a:lnTo>
                    <a:pt x="513588" y="167500"/>
                  </a:lnTo>
                  <a:lnTo>
                    <a:pt x="388404" y="11328"/>
                  </a:lnTo>
                  <a:lnTo>
                    <a:pt x="379958" y="774"/>
                  </a:lnTo>
                  <a:lnTo>
                    <a:pt x="378333" y="0"/>
                  </a:lnTo>
                  <a:lnTo>
                    <a:pt x="124942" y="774"/>
                  </a:lnTo>
                  <a:lnTo>
                    <a:pt x="146075" y="774"/>
                  </a:lnTo>
                  <a:lnTo>
                    <a:pt x="144576" y="1498"/>
                  </a:lnTo>
                  <a:lnTo>
                    <a:pt x="393" y="183565"/>
                  </a:lnTo>
                  <a:lnTo>
                    <a:pt x="0" y="185331"/>
                  </a:lnTo>
                  <a:lnTo>
                    <a:pt x="52298" y="411683"/>
                  </a:lnTo>
                  <a:lnTo>
                    <a:pt x="53428" y="413092"/>
                  </a:lnTo>
                  <a:lnTo>
                    <a:pt x="262077" y="512889"/>
                  </a:lnTo>
                  <a:lnTo>
                    <a:pt x="262915" y="513080"/>
                  </a:lnTo>
                  <a:lnTo>
                    <a:pt x="264604" y="513080"/>
                  </a:lnTo>
                  <a:lnTo>
                    <a:pt x="265442" y="512889"/>
                  </a:lnTo>
                  <a:lnTo>
                    <a:pt x="289636" y="501142"/>
                  </a:lnTo>
                  <a:lnTo>
                    <a:pt x="473519" y="411822"/>
                  </a:lnTo>
                  <a:lnTo>
                    <a:pt x="474637" y="410400"/>
                  </a:lnTo>
                  <a:lnTo>
                    <a:pt x="525602" y="183743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078195" y="3995772"/>
              <a:ext cx="417830" cy="403225"/>
            </a:xfrm>
            <a:custGeom>
              <a:avLst/>
              <a:gdLst/>
              <a:ahLst/>
              <a:cxnLst/>
              <a:rect l="l" t="t" r="r" b="b"/>
              <a:pathLst>
                <a:path w="417830" h="403225">
                  <a:moveTo>
                    <a:pt x="119095" y="0"/>
                  </a:moveTo>
                  <a:lnTo>
                    <a:pt x="108997" y="5130"/>
                  </a:lnTo>
                  <a:lnTo>
                    <a:pt x="150027" y="85871"/>
                  </a:lnTo>
                  <a:lnTo>
                    <a:pt x="95891" y="85871"/>
                  </a:lnTo>
                  <a:lnTo>
                    <a:pt x="156618" y="98812"/>
                  </a:lnTo>
                  <a:lnTo>
                    <a:pt x="174724" y="134441"/>
                  </a:lnTo>
                  <a:lnTo>
                    <a:pt x="178575" y="129573"/>
                  </a:lnTo>
                  <a:lnTo>
                    <a:pt x="184936" y="129573"/>
                  </a:lnTo>
                  <a:lnTo>
                    <a:pt x="162730" y="85871"/>
                  </a:lnTo>
                  <a:lnTo>
                    <a:pt x="150073" y="85871"/>
                  </a:lnTo>
                  <a:lnTo>
                    <a:pt x="98243" y="74812"/>
                  </a:lnTo>
                  <a:lnTo>
                    <a:pt x="157110" y="74812"/>
                  </a:lnTo>
                  <a:lnTo>
                    <a:pt x="119095" y="0"/>
                  </a:lnTo>
                  <a:close/>
                </a:path>
                <a:path w="417830" h="403225">
                  <a:moveTo>
                    <a:pt x="341523" y="112070"/>
                  </a:moveTo>
                  <a:lnTo>
                    <a:pt x="312336" y="166853"/>
                  </a:lnTo>
                  <a:lnTo>
                    <a:pt x="273248" y="174390"/>
                  </a:lnTo>
                  <a:lnTo>
                    <a:pt x="273839" y="175123"/>
                  </a:lnTo>
                  <a:lnTo>
                    <a:pt x="271290" y="186281"/>
                  </a:lnTo>
                  <a:lnTo>
                    <a:pt x="386330" y="164097"/>
                  </a:lnTo>
                  <a:lnTo>
                    <a:pt x="326569" y="164097"/>
                  </a:lnTo>
                  <a:lnTo>
                    <a:pt x="351468" y="117387"/>
                  </a:lnTo>
                  <a:lnTo>
                    <a:pt x="341523" y="112070"/>
                  </a:lnTo>
                  <a:close/>
                </a:path>
                <a:path w="417830" h="403225">
                  <a:moveTo>
                    <a:pt x="415509" y="146944"/>
                  </a:moveTo>
                  <a:lnTo>
                    <a:pt x="326569" y="164097"/>
                  </a:lnTo>
                  <a:lnTo>
                    <a:pt x="386330" y="164097"/>
                  </a:lnTo>
                  <a:lnTo>
                    <a:pt x="417643" y="158058"/>
                  </a:lnTo>
                  <a:lnTo>
                    <a:pt x="415509" y="146944"/>
                  </a:lnTo>
                  <a:close/>
                </a:path>
                <a:path w="417830" h="403225">
                  <a:moveTo>
                    <a:pt x="237103" y="33243"/>
                  </a:moveTo>
                  <a:lnTo>
                    <a:pt x="226786" y="37914"/>
                  </a:lnTo>
                  <a:lnTo>
                    <a:pt x="252418" y="94469"/>
                  </a:lnTo>
                  <a:lnTo>
                    <a:pt x="234860" y="129420"/>
                  </a:lnTo>
                  <a:lnTo>
                    <a:pt x="237168" y="129420"/>
                  </a:lnTo>
                  <a:lnTo>
                    <a:pt x="243502" y="137362"/>
                  </a:lnTo>
                  <a:lnTo>
                    <a:pt x="271573" y="81452"/>
                  </a:lnTo>
                  <a:lnTo>
                    <a:pt x="258949" y="81452"/>
                  </a:lnTo>
                  <a:lnTo>
                    <a:pt x="237103" y="33243"/>
                  </a:lnTo>
                  <a:close/>
                </a:path>
                <a:path w="417830" h="403225">
                  <a:moveTo>
                    <a:pt x="299569" y="536"/>
                  </a:moveTo>
                  <a:lnTo>
                    <a:pt x="258949" y="81452"/>
                  </a:lnTo>
                  <a:lnTo>
                    <a:pt x="271573" y="81452"/>
                  </a:lnTo>
                  <a:lnTo>
                    <a:pt x="309656" y="5600"/>
                  </a:lnTo>
                  <a:lnTo>
                    <a:pt x="299569" y="536"/>
                  </a:lnTo>
                  <a:close/>
                </a:path>
                <a:path w="417830" h="403225">
                  <a:moveTo>
                    <a:pt x="2137" y="146944"/>
                  </a:moveTo>
                  <a:lnTo>
                    <a:pt x="0" y="158058"/>
                  </a:lnTo>
                  <a:lnTo>
                    <a:pt x="89393" y="175298"/>
                  </a:lnTo>
                  <a:lnTo>
                    <a:pt x="48320" y="209899"/>
                  </a:lnTo>
                  <a:lnTo>
                    <a:pt x="55611" y="218551"/>
                  </a:lnTo>
                  <a:lnTo>
                    <a:pt x="103692" y="178088"/>
                  </a:lnTo>
                  <a:lnTo>
                    <a:pt x="142745" y="178088"/>
                  </a:lnTo>
                  <a:lnTo>
                    <a:pt x="142156" y="175561"/>
                  </a:lnTo>
                  <a:lnTo>
                    <a:pt x="143217" y="174215"/>
                  </a:lnTo>
                  <a:lnTo>
                    <a:pt x="2137" y="146944"/>
                  </a:lnTo>
                  <a:close/>
                </a:path>
                <a:path w="417830" h="403225">
                  <a:moveTo>
                    <a:pt x="142745" y="178088"/>
                  </a:moveTo>
                  <a:lnTo>
                    <a:pt x="103692" y="178088"/>
                  </a:lnTo>
                  <a:lnTo>
                    <a:pt x="144585" y="185986"/>
                  </a:lnTo>
                  <a:lnTo>
                    <a:pt x="142745" y="178088"/>
                  </a:lnTo>
                  <a:close/>
                </a:path>
                <a:path w="417830" h="403225">
                  <a:moveTo>
                    <a:pt x="202106" y="254902"/>
                  </a:moveTo>
                  <a:lnTo>
                    <a:pt x="202106" y="402837"/>
                  </a:lnTo>
                  <a:lnTo>
                    <a:pt x="213396" y="402837"/>
                  </a:lnTo>
                  <a:lnTo>
                    <a:pt x="213396" y="312288"/>
                  </a:lnTo>
                  <a:lnTo>
                    <a:pt x="231385" y="312288"/>
                  </a:lnTo>
                  <a:lnTo>
                    <a:pt x="213407" y="297739"/>
                  </a:lnTo>
                  <a:lnTo>
                    <a:pt x="213407" y="257812"/>
                  </a:lnTo>
                  <a:lnTo>
                    <a:pt x="208233" y="257812"/>
                  </a:lnTo>
                  <a:lnTo>
                    <a:pt x="202106" y="254902"/>
                  </a:lnTo>
                  <a:close/>
                </a:path>
                <a:path w="417830" h="403225">
                  <a:moveTo>
                    <a:pt x="231385" y="312288"/>
                  </a:moveTo>
                  <a:lnTo>
                    <a:pt x="213396" y="312288"/>
                  </a:lnTo>
                  <a:lnTo>
                    <a:pt x="254552" y="345587"/>
                  </a:lnTo>
                  <a:lnTo>
                    <a:pt x="261663" y="336792"/>
                  </a:lnTo>
                  <a:lnTo>
                    <a:pt x="231385" y="312288"/>
                  </a:lnTo>
                  <a:close/>
                </a:path>
                <a:path w="417830" h="403225">
                  <a:moveTo>
                    <a:pt x="261302" y="230825"/>
                  </a:moveTo>
                  <a:lnTo>
                    <a:pt x="260973" y="232247"/>
                  </a:lnTo>
                  <a:lnTo>
                    <a:pt x="251160" y="236995"/>
                  </a:lnTo>
                  <a:lnTo>
                    <a:pt x="364267" y="334911"/>
                  </a:lnTo>
                  <a:lnTo>
                    <a:pt x="371673" y="326334"/>
                  </a:lnTo>
                  <a:lnTo>
                    <a:pt x="303223" y="267066"/>
                  </a:lnTo>
                  <a:lnTo>
                    <a:pt x="355084" y="257812"/>
                  </a:lnTo>
                  <a:lnTo>
                    <a:pt x="355337" y="257812"/>
                  </a:lnTo>
                  <a:lnTo>
                    <a:pt x="355292" y="257560"/>
                  </a:lnTo>
                  <a:lnTo>
                    <a:pt x="292228" y="257560"/>
                  </a:lnTo>
                  <a:lnTo>
                    <a:pt x="261302" y="230825"/>
                  </a:lnTo>
                  <a:close/>
                </a:path>
                <a:path w="417830" h="403225">
                  <a:moveTo>
                    <a:pt x="213407" y="255307"/>
                  </a:moveTo>
                  <a:lnTo>
                    <a:pt x="208233" y="257812"/>
                  </a:lnTo>
                  <a:lnTo>
                    <a:pt x="213407" y="257812"/>
                  </a:lnTo>
                  <a:lnTo>
                    <a:pt x="213407" y="255307"/>
                  </a:lnTo>
                  <a:close/>
                </a:path>
                <a:path w="417830" h="403225">
                  <a:moveTo>
                    <a:pt x="353349" y="246621"/>
                  </a:moveTo>
                  <a:lnTo>
                    <a:pt x="292228" y="257560"/>
                  </a:lnTo>
                  <a:lnTo>
                    <a:pt x="355292" y="257560"/>
                  </a:lnTo>
                  <a:lnTo>
                    <a:pt x="353349" y="246621"/>
                  </a:lnTo>
                  <a:close/>
                </a:path>
                <a:path w="417830" h="403225">
                  <a:moveTo>
                    <a:pt x="155218" y="231810"/>
                  </a:moveTo>
                  <a:lnTo>
                    <a:pt x="46010" y="326345"/>
                  </a:lnTo>
                  <a:lnTo>
                    <a:pt x="53423" y="334889"/>
                  </a:lnTo>
                  <a:lnTo>
                    <a:pt x="122267" y="275303"/>
                  </a:lnTo>
                  <a:lnTo>
                    <a:pt x="133602" y="275303"/>
                  </a:lnTo>
                  <a:lnTo>
                    <a:pt x="133284" y="265797"/>
                  </a:lnTo>
                  <a:lnTo>
                    <a:pt x="165884" y="237585"/>
                  </a:lnTo>
                  <a:lnTo>
                    <a:pt x="155404" y="232586"/>
                  </a:lnTo>
                  <a:lnTo>
                    <a:pt x="155218" y="231810"/>
                  </a:lnTo>
                  <a:close/>
                </a:path>
                <a:path w="417830" h="403225">
                  <a:moveTo>
                    <a:pt x="133602" y="275303"/>
                  </a:moveTo>
                  <a:lnTo>
                    <a:pt x="122267" y="275303"/>
                  </a:lnTo>
                  <a:lnTo>
                    <a:pt x="123995" y="326345"/>
                  </a:lnTo>
                  <a:lnTo>
                    <a:pt x="124083" y="328971"/>
                  </a:lnTo>
                  <a:lnTo>
                    <a:pt x="135384" y="328610"/>
                  </a:lnTo>
                  <a:lnTo>
                    <a:pt x="133602" y="275303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14444" y="4119537"/>
              <a:ext cx="143497" cy="139746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1790700" y="3076575"/>
              <a:ext cx="1209675" cy="733425"/>
            </a:xfrm>
            <a:custGeom>
              <a:avLst/>
              <a:gdLst/>
              <a:ahLst/>
              <a:cxnLst/>
              <a:rect l="l" t="t" r="r" b="b"/>
              <a:pathLst>
                <a:path w="1209675" h="733425">
                  <a:moveTo>
                    <a:pt x="1209675" y="0"/>
                  </a:moveTo>
                  <a:lnTo>
                    <a:pt x="0" y="0"/>
                  </a:lnTo>
                  <a:lnTo>
                    <a:pt x="0" y="733425"/>
                  </a:lnTo>
                  <a:lnTo>
                    <a:pt x="1209675" y="733425"/>
                  </a:lnTo>
                  <a:lnTo>
                    <a:pt x="12096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1872995" y="3092386"/>
            <a:ext cx="1041400" cy="6724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700" marR="5080">
              <a:lnSpc>
                <a:spcPct val="100600"/>
              </a:lnSpc>
              <a:spcBef>
                <a:spcPts val="114"/>
              </a:spcBef>
            </a:pP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kubelet</a:t>
            </a:r>
            <a:r>
              <a:rPr dirty="0" sz="1400" spc="-6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kubeadm</a:t>
            </a:r>
            <a:r>
              <a:rPr dirty="0" sz="1400" spc="-5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35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kubectl</a:t>
            </a:r>
            <a:r>
              <a:rPr dirty="0" sz="1400" spc="-6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2019300" y="2543175"/>
            <a:ext cx="3629025" cy="2247900"/>
            <a:chOff x="2019300" y="2543175"/>
            <a:chExt cx="3629025" cy="2247900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19300" y="2543175"/>
              <a:ext cx="495300" cy="485775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4000500" y="4476750"/>
              <a:ext cx="1647825" cy="314325"/>
            </a:xfrm>
            <a:custGeom>
              <a:avLst/>
              <a:gdLst/>
              <a:ahLst/>
              <a:cxnLst/>
              <a:rect l="l" t="t" r="r" b="b"/>
              <a:pathLst>
                <a:path w="1647825" h="314325">
                  <a:moveTo>
                    <a:pt x="1647825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647825" y="314325"/>
                  </a:lnTo>
                  <a:lnTo>
                    <a:pt x="1647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4341876" y="4501197"/>
            <a:ext cx="972819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Prerequisites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4219575" y="3076575"/>
            <a:ext cx="1209675" cy="1381125"/>
            <a:chOff x="4219575" y="3076575"/>
            <a:chExt cx="1209675" cy="1381125"/>
          </a:xfrm>
        </p:grpSpPr>
        <p:sp>
          <p:nvSpPr>
            <p:cNvPr id="43" name="object 43" descr=""/>
            <p:cNvSpPr/>
            <p:nvPr/>
          </p:nvSpPr>
          <p:spPr>
            <a:xfrm>
              <a:off x="4438942" y="3949839"/>
              <a:ext cx="504825" cy="502284"/>
            </a:xfrm>
            <a:custGeom>
              <a:avLst/>
              <a:gdLst/>
              <a:ahLst/>
              <a:cxnLst/>
              <a:rect l="l" t="t" r="r" b="b"/>
              <a:pathLst>
                <a:path w="504825" h="502285">
                  <a:moveTo>
                    <a:pt x="364104" y="0"/>
                  </a:moveTo>
                  <a:lnTo>
                    <a:pt x="139510" y="710"/>
                  </a:lnTo>
                  <a:lnTo>
                    <a:pt x="0" y="180079"/>
                  </a:lnTo>
                  <a:lnTo>
                    <a:pt x="50608" y="403072"/>
                  </a:lnTo>
                  <a:lnTo>
                    <a:pt x="253252" y="501770"/>
                  </a:lnTo>
                  <a:lnTo>
                    <a:pt x="455326" y="401825"/>
                  </a:lnTo>
                  <a:lnTo>
                    <a:pt x="504632" y="178525"/>
                  </a:lnTo>
                  <a:lnTo>
                    <a:pt x="364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4433138" y="3944188"/>
              <a:ext cx="516255" cy="513080"/>
            </a:xfrm>
            <a:custGeom>
              <a:avLst/>
              <a:gdLst/>
              <a:ahLst/>
              <a:cxnLst/>
              <a:rect l="l" t="t" r="r" b="b"/>
              <a:pathLst>
                <a:path w="516254" h="513079">
                  <a:moveTo>
                    <a:pt x="158877" y="221462"/>
                  </a:moveTo>
                  <a:lnTo>
                    <a:pt x="128612" y="163677"/>
                  </a:lnTo>
                  <a:lnTo>
                    <a:pt x="118808" y="168998"/>
                  </a:lnTo>
                  <a:lnTo>
                    <a:pt x="149072" y="226796"/>
                  </a:lnTo>
                  <a:lnTo>
                    <a:pt x="158877" y="221462"/>
                  </a:lnTo>
                  <a:close/>
                </a:path>
                <a:path w="516254" h="513079">
                  <a:moveTo>
                    <a:pt x="185966" y="309791"/>
                  </a:moveTo>
                  <a:lnTo>
                    <a:pt x="122605" y="298234"/>
                  </a:lnTo>
                  <a:lnTo>
                    <a:pt x="120637" y="309372"/>
                  </a:lnTo>
                  <a:lnTo>
                    <a:pt x="184010" y="320916"/>
                  </a:lnTo>
                  <a:lnTo>
                    <a:pt x="185966" y="309791"/>
                  </a:lnTo>
                  <a:close/>
                </a:path>
                <a:path w="516254" h="513079">
                  <a:moveTo>
                    <a:pt x="242976" y="88366"/>
                  </a:moveTo>
                  <a:lnTo>
                    <a:pt x="232829" y="83743"/>
                  </a:lnTo>
                  <a:lnTo>
                    <a:pt x="206565" y="143522"/>
                  </a:lnTo>
                  <a:lnTo>
                    <a:pt x="216700" y="148132"/>
                  </a:lnTo>
                  <a:lnTo>
                    <a:pt x="242976" y="88366"/>
                  </a:lnTo>
                  <a:close/>
                </a:path>
                <a:path w="516254" h="513079">
                  <a:moveTo>
                    <a:pt x="261378" y="355993"/>
                  </a:moveTo>
                  <a:lnTo>
                    <a:pt x="254393" y="347192"/>
                  </a:lnTo>
                  <a:lnTo>
                    <a:pt x="204355" y="388391"/>
                  </a:lnTo>
                  <a:lnTo>
                    <a:pt x="211353" y="397192"/>
                  </a:lnTo>
                  <a:lnTo>
                    <a:pt x="261378" y="355993"/>
                  </a:lnTo>
                  <a:close/>
                </a:path>
                <a:path w="516254" h="513079">
                  <a:moveTo>
                    <a:pt x="344398" y="315137"/>
                  </a:moveTo>
                  <a:lnTo>
                    <a:pt x="333286" y="314756"/>
                  </a:lnTo>
                  <a:lnTo>
                    <a:pt x="331152" y="380225"/>
                  </a:lnTo>
                  <a:lnTo>
                    <a:pt x="342252" y="380593"/>
                  </a:lnTo>
                  <a:lnTo>
                    <a:pt x="344398" y="315137"/>
                  </a:lnTo>
                  <a:close/>
                </a:path>
                <a:path w="516254" h="513079">
                  <a:moveTo>
                    <a:pt x="371767" y="138163"/>
                  </a:moveTo>
                  <a:lnTo>
                    <a:pt x="369392" y="127101"/>
                  </a:lnTo>
                  <a:lnTo>
                    <a:pt x="306539" y="141058"/>
                  </a:lnTo>
                  <a:lnTo>
                    <a:pt x="308914" y="152120"/>
                  </a:lnTo>
                  <a:lnTo>
                    <a:pt x="371767" y="138163"/>
                  </a:lnTo>
                  <a:close/>
                </a:path>
                <a:path w="516254" h="513079">
                  <a:moveTo>
                    <a:pt x="416585" y="261493"/>
                  </a:moveTo>
                  <a:lnTo>
                    <a:pt x="367385" y="219303"/>
                  </a:lnTo>
                  <a:lnTo>
                    <a:pt x="360235" y="227965"/>
                  </a:lnTo>
                  <a:lnTo>
                    <a:pt x="409435" y="270141"/>
                  </a:lnTo>
                  <a:lnTo>
                    <a:pt x="416585" y="261493"/>
                  </a:lnTo>
                  <a:close/>
                </a:path>
                <a:path w="516254" h="513079">
                  <a:moveTo>
                    <a:pt x="516216" y="183743"/>
                  </a:moveTo>
                  <a:lnTo>
                    <a:pt x="515823" y="181978"/>
                  </a:lnTo>
                  <a:lnTo>
                    <a:pt x="504431" y="167513"/>
                  </a:lnTo>
                  <a:lnTo>
                    <a:pt x="504431" y="185597"/>
                  </a:lnTo>
                  <a:lnTo>
                    <a:pt x="456285" y="403593"/>
                  </a:lnTo>
                  <a:lnTo>
                    <a:pt x="259029" y="501142"/>
                  </a:lnTo>
                  <a:lnTo>
                    <a:pt x="61214" y="404799"/>
                  </a:lnTo>
                  <a:lnTo>
                    <a:pt x="11811" y="187109"/>
                  </a:lnTo>
                  <a:lnTo>
                    <a:pt x="148005" y="12014"/>
                  </a:lnTo>
                  <a:lnTo>
                    <a:pt x="367258" y="11379"/>
                  </a:lnTo>
                  <a:lnTo>
                    <a:pt x="504431" y="185597"/>
                  </a:lnTo>
                  <a:lnTo>
                    <a:pt x="504431" y="167513"/>
                  </a:lnTo>
                  <a:lnTo>
                    <a:pt x="381482" y="11328"/>
                  </a:lnTo>
                  <a:lnTo>
                    <a:pt x="373176" y="774"/>
                  </a:lnTo>
                  <a:lnTo>
                    <a:pt x="371589" y="0"/>
                  </a:lnTo>
                  <a:lnTo>
                    <a:pt x="122707" y="774"/>
                  </a:lnTo>
                  <a:lnTo>
                    <a:pt x="143471" y="774"/>
                  </a:lnTo>
                  <a:lnTo>
                    <a:pt x="141998" y="1498"/>
                  </a:lnTo>
                  <a:lnTo>
                    <a:pt x="393" y="183565"/>
                  </a:lnTo>
                  <a:lnTo>
                    <a:pt x="0" y="185331"/>
                  </a:lnTo>
                  <a:lnTo>
                    <a:pt x="51371" y="411683"/>
                  </a:lnTo>
                  <a:lnTo>
                    <a:pt x="52489" y="413092"/>
                  </a:lnTo>
                  <a:lnTo>
                    <a:pt x="257403" y="512889"/>
                  </a:lnTo>
                  <a:lnTo>
                    <a:pt x="258229" y="513080"/>
                  </a:lnTo>
                  <a:lnTo>
                    <a:pt x="259892" y="513080"/>
                  </a:lnTo>
                  <a:lnTo>
                    <a:pt x="260705" y="512889"/>
                  </a:lnTo>
                  <a:lnTo>
                    <a:pt x="284467" y="501142"/>
                  </a:lnTo>
                  <a:lnTo>
                    <a:pt x="465074" y="411822"/>
                  </a:lnTo>
                  <a:lnTo>
                    <a:pt x="466178" y="410400"/>
                  </a:lnTo>
                  <a:lnTo>
                    <a:pt x="516216" y="183743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4486969" y="3995772"/>
              <a:ext cx="410209" cy="403225"/>
            </a:xfrm>
            <a:custGeom>
              <a:avLst/>
              <a:gdLst/>
              <a:ahLst/>
              <a:cxnLst/>
              <a:rect l="l" t="t" r="r" b="b"/>
              <a:pathLst>
                <a:path w="410210" h="403225">
                  <a:moveTo>
                    <a:pt x="116969" y="0"/>
                  </a:moveTo>
                  <a:lnTo>
                    <a:pt x="107052" y="5130"/>
                  </a:lnTo>
                  <a:lnTo>
                    <a:pt x="147350" y="85871"/>
                  </a:lnTo>
                  <a:lnTo>
                    <a:pt x="94180" y="85871"/>
                  </a:lnTo>
                  <a:lnTo>
                    <a:pt x="153823" y="98812"/>
                  </a:lnTo>
                  <a:lnTo>
                    <a:pt x="171606" y="134441"/>
                  </a:lnTo>
                  <a:lnTo>
                    <a:pt x="175388" y="129573"/>
                  </a:lnTo>
                  <a:lnTo>
                    <a:pt x="181636" y="129573"/>
                  </a:lnTo>
                  <a:lnTo>
                    <a:pt x="159826" y="85871"/>
                  </a:lnTo>
                  <a:lnTo>
                    <a:pt x="147395" y="85871"/>
                  </a:lnTo>
                  <a:lnTo>
                    <a:pt x="96490" y="74812"/>
                  </a:lnTo>
                  <a:lnTo>
                    <a:pt x="154306" y="74812"/>
                  </a:lnTo>
                  <a:lnTo>
                    <a:pt x="116969" y="0"/>
                  </a:lnTo>
                  <a:close/>
                </a:path>
                <a:path w="410210" h="403225">
                  <a:moveTo>
                    <a:pt x="335428" y="112070"/>
                  </a:moveTo>
                  <a:lnTo>
                    <a:pt x="306762" y="166853"/>
                  </a:lnTo>
                  <a:lnTo>
                    <a:pt x="268372" y="174390"/>
                  </a:lnTo>
                  <a:lnTo>
                    <a:pt x="268952" y="175123"/>
                  </a:lnTo>
                  <a:lnTo>
                    <a:pt x="266448" y="186281"/>
                  </a:lnTo>
                  <a:lnTo>
                    <a:pt x="379435" y="164097"/>
                  </a:lnTo>
                  <a:lnTo>
                    <a:pt x="320741" y="164097"/>
                  </a:lnTo>
                  <a:lnTo>
                    <a:pt x="345195" y="117387"/>
                  </a:lnTo>
                  <a:lnTo>
                    <a:pt x="335428" y="112070"/>
                  </a:lnTo>
                  <a:close/>
                </a:path>
                <a:path w="410210" h="403225">
                  <a:moveTo>
                    <a:pt x="408094" y="146944"/>
                  </a:moveTo>
                  <a:lnTo>
                    <a:pt x="320741" y="164097"/>
                  </a:lnTo>
                  <a:lnTo>
                    <a:pt x="379435" y="164097"/>
                  </a:lnTo>
                  <a:lnTo>
                    <a:pt x="410189" y="158058"/>
                  </a:lnTo>
                  <a:lnTo>
                    <a:pt x="408094" y="146944"/>
                  </a:lnTo>
                  <a:close/>
                </a:path>
                <a:path w="410210" h="403225">
                  <a:moveTo>
                    <a:pt x="232871" y="33243"/>
                  </a:moveTo>
                  <a:lnTo>
                    <a:pt x="222739" y="37914"/>
                  </a:lnTo>
                  <a:lnTo>
                    <a:pt x="247914" y="94469"/>
                  </a:lnTo>
                  <a:lnTo>
                    <a:pt x="230669" y="129420"/>
                  </a:lnTo>
                  <a:lnTo>
                    <a:pt x="232936" y="129420"/>
                  </a:lnTo>
                  <a:lnTo>
                    <a:pt x="239157" y="137362"/>
                  </a:lnTo>
                  <a:lnTo>
                    <a:pt x="266726" y="81452"/>
                  </a:lnTo>
                  <a:lnTo>
                    <a:pt x="254328" y="81452"/>
                  </a:lnTo>
                  <a:lnTo>
                    <a:pt x="232871" y="33243"/>
                  </a:lnTo>
                  <a:close/>
                </a:path>
                <a:path w="410210" h="403225">
                  <a:moveTo>
                    <a:pt x="294223" y="536"/>
                  </a:moveTo>
                  <a:lnTo>
                    <a:pt x="254328" y="81452"/>
                  </a:lnTo>
                  <a:lnTo>
                    <a:pt x="266726" y="81452"/>
                  </a:lnTo>
                  <a:lnTo>
                    <a:pt x="304129" y="5600"/>
                  </a:lnTo>
                  <a:lnTo>
                    <a:pt x="294223" y="536"/>
                  </a:lnTo>
                  <a:close/>
                </a:path>
                <a:path w="410210" h="403225">
                  <a:moveTo>
                    <a:pt x="2099" y="146944"/>
                  </a:moveTo>
                  <a:lnTo>
                    <a:pt x="0" y="158058"/>
                  </a:lnTo>
                  <a:lnTo>
                    <a:pt x="87798" y="175298"/>
                  </a:lnTo>
                  <a:lnTo>
                    <a:pt x="47457" y="209899"/>
                  </a:lnTo>
                  <a:lnTo>
                    <a:pt x="54619" y="218551"/>
                  </a:lnTo>
                  <a:lnTo>
                    <a:pt x="101841" y="178088"/>
                  </a:lnTo>
                  <a:lnTo>
                    <a:pt x="140197" y="178088"/>
                  </a:lnTo>
                  <a:lnTo>
                    <a:pt x="139619" y="175561"/>
                  </a:lnTo>
                  <a:lnTo>
                    <a:pt x="140661" y="174215"/>
                  </a:lnTo>
                  <a:lnTo>
                    <a:pt x="2099" y="146944"/>
                  </a:lnTo>
                  <a:close/>
                </a:path>
                <a:path w="410210" h="403225">
                  <a:moveTo>
                    <a:pt x="140197" y="178088"/>
                  </a:moveTo>
                  <a:lnTo>
                    <a:pt x="101841" y="178088"/>
                  </a:lnTo>
                  <a:lnTo>
                    <a:pt x="142004" y="185986"/>
                  </a:lnTo>
                  <a:lnTo>
                    <a:pt x="140197" y="178088"/>
                  </a:lnTo>
                  <a:close/>
                </a:path>
                <a:path w="410210" h="403225">
                  <a:moveTo>
                    <a:pt x="198499" y="254902"/>
                  </a:moveTo>
                  <a:lnTo>
                    <a:pt x="198500" y="402837"/>
                  </a:lnTo>
                  <a:lnTo>
                    <a:pt x="209588" y="402837"/>
                  </a:lnTo>
                  <a:lnTo>
                    <a:pt x="209588" y="312288"/>
                  </a:lnTo>
                  <a:lnTo>
                    <a:pt x="227255" y="312288"/>
                  </a:lnTo>
                  <a:lnTo>
                    <a:pt x="209599" y="297739"/>
                  </a:lnTo>
                  <a:lnTo>
                    <a:pt x="209599" y="257812"/>
                  </a:lnTo>
                  <a:lnTo>
                    <a:pt x="204516" y="257812"/>
                  </a:lnTo>
                  <a:lnTo>
                    <a:pt x="198499" y="254902"/>
                  </a:lnTo>
                  <a:close/>
                </a:path>
                <a:path w="410210" h="403225">
                  <a:moveTo>
                    <a:pt x="227255" y="312288"/>
                  </a:moveTo>
                  <a:lnTo>
                    <a:pt x="209588" y="312288"/>
                  </a:lnTo>
                  <a:lnTo>
                    <a:pt x="250009" y="345587"/>
                  </a:lnTo>
                  <a:lnTo>
                    <a:pt x="256993" y="336792"/>
                  </a:lnTo>
                  <a:lnTo>
                    <a:pt x="227255" y="312288"/>
                  </a:lnTo>
                  <a:close/>
                </a:path>
                <a:path w="410210" h="403225">
                  <a:moveTo>
                    <a:pt x="256638" y="230825"/>
                  </a:moveTo>
                  <a:lnTo>
                    <a:pt x="256316" y="232247"/>
                  </a:lnTo>
                  <a:lnTo>
                    <a:pt x="246678" y="236995"/>
                  </a:lnTo>
                  <a:lnTo>
                    <a:pt x="357767" y="334911"/>
                  </a:lnTo>
                  <a:lnTo>
                    <a:pt x="365041" y="326334"/>
                  </a:lnTo>
                  <a:lnTo>
                    <a:pt x="297812" y="267066"/>
                  </a:lnTo>
                  <a:lnTo>
                    <a:pt x="348747" y="257812"/>
                  </a:lnTo>
                  <a:lnTo>
                    <a:pt x="348996" y="257812"/>
                  </a:lnTo>
                  <a:lnTo>
                    <a:pt x="348952" y="257560"/>
                  </a:lnTo>
                  <a:lnTo>
                    <a:pt x="287013" y="257560"/>
                  </a:lnTo>
                  <a:lnTo>
                    <a:pt x="256638" y="230825"/>
                  </a:lnTo>
                  <a:close/>
                </a:path>
                <a:path w="410210" h="403225">
                  <a:moveTo>
                    <a:pt x="209599" y="255307"/>
                  </a:moveTo>
                  <a:lnTo>
                    <a:pt x="204516" y="257812"/>
                  </a:lnTo>
                  <a:lnTo>
                    <a:pt x="209599" y="257812"/>
                  </a:lnTo>
                  <a:lnTo>
                    <a:pt x="209599" y="255307"/>
                  </a:lnTo>
                  <a:close/>
                </a:path>
                <a:path w="410210" h="403225">
                  <a:moveTo>
                    <a:pt x="347043" y="246621"/>
                  </a:moveTo>
                  <a:lnTo>
                    <a:pt x="287013" y="257560"/>
                  </a:lnTo>
                  <a:lnTo>
                    <a:pt x="348952" y="257560"/>
                  </a:lnTo>
                  <a:lnTo>
                    <a:pt x="347043" y="246621"/>
                  </a:lnTo>
                  <a:close/>
                </a:path>
                <a:path w="410210" h="403225">
                  <a:moveTo>
                    <a:pt x="152448" y="231810"/>
                  </a:moveTo>
                  <a:lnTo>
                    <a:pt x="45189" y="326345"/>
                  </a:lnTo>
                  <a:lnTo>
                    <a:pt x="52470" y="334889"/>
                  </a:lnTo>
                  <a:lnTo>
                    <a:pt x="120085" y="275303"/>
                  </a:lnTo>
                  <a:lnTo>
                    <a:pt x="131217" y="275303"/>
                  </a:lnTo>
                  <a:lnTo>
                    <a:pt x="130905" y="265797"/>
                  </a:lnTo>
                  <a:lnTo>
                    <a:pt x="162924" y="237585"/>
                  </a:lnTo>
                  <a:lnTo>
                    <a:pt x="152631" y="232586"/>
                  </a:lnTo>
                  <a:lnTo>
                    <a:pt x="152448" y="231810"/>
                  </a:lnTo>
                  <a:close/>
                </a:path>
                <a:path w="410210" h="403225">
                  <a:moveTo>
                    <a:pt x="131217" y="275303"/>
                  </a:moveTo>
                  <a:lnTo>
                    <a:pt x="120085" y="275303"/>
                  </a:lnTo>
                  <a:lnTo>
                    <a:pt x="121782" y="326345"/>
                  </a:lnTo>
                  <a:lnTo>
                    <a:pt x="121869" y="328971"/>
                  </a:lnTo>
                  <a:lnTo>
                    <a:pt x="132968" y="328610"/>
                  </a:lnTo>
                  <a:lnTo>
                    <a:pt x="131217" y="275303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20786" y="4119537"/>
              <a:ext cx="140936" cy="139746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4219575" y="3076575"/>
              <a:ext cx="1209675" cy="733425"/>
            </a:xfrm>
            <a:custGeom>
              <a:avLst/>
              <a:gdLst/>
              <a:ahLst/>
              <a:cxnLst/>
              <a:rect l="l" t="t" r="r" b="b"/>
              <a:pathLst>
                <a:path w="1209675" h="733425">
                  <a:moveTo>
                    <a:pt x="1209675" y="0"/>
                  </a:moveTo>
                  <a:lnTo>
                    <a:pt x="0" y="0"/>
                  </a:lnTo>
                  <a:lnTo>
                    <a:pt x="0" y="733425"/>
                  </a:lnTo>
                  <a:lnTo>
                    <a:pt x="1209675" y="733425"/>
                  </a:lnTo>
                  <a:lnTo>
                    <a:pt x="12096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4305934" y="3092386"/>
            <a:ext cx="1042669" cy="6724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065" marR="5080" indent="-1270">
              <a:lnSpc>
                <a:spcPct val="100600"/>
              </a:lnSpc>
              <a:spcBef>
                <a:spcPts val="114"/>
              </a:spcBef>
            </a:pP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kubelet</a:t>
            </a:r>
            <a:r>
              <a:rPr dirty="0" sz="1400" spc="-6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kubeadm</a:t>
            </a:r>
            <a:r>
              <a:rPr dirty="0" sz="1400" spc="-5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30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kubectl</a:t>
            </a:r>
            <a:r>
              <a:rPr dirty="0" sz="1400" spc="-6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2552700" y="2543175"/>
            <a:ext cx="2390775" cy="485775"/>
            <a:chOff x="2552700" y="2543175"/>
            <a:chExt cx="2390775" cy="485775"/>
          </a:xfrm>
        </p:grpSpPr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38650" y="2543175"/>
              <a:ext cx="504825" cy="485775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2552700" y="2676525"/>
              <a:ext cx="704850" cy="276225"/>
            </a:xfrm>
            <a:custGeom>
              <a:avLst/>
              <a:gdLst/>
              <a:ahLst/>
              <a:cxnLst/>
              <a:rect l="l" t="t" r="r" b="b"/>
              <a:pathLst>
                <a:path w="704850" h="276225">
                  <a:moveTo>
                    <a:pt x="704850" y="0"/>
                  </a:moveTo>
                  <a:lnTo>
                    <a:pt x="0" y="0"/>
                  </a:lnTo>
                  <a:lnTo>
                    <a:pt x="0" y="276225"/>
                  </a:lnTo>
                  <a:lnTo>
                    <a:pt x="704850" y="276225"/>
                  </a:lnTo>
                  <a:lnTo>
                    <a:pt x="704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2672079" y="2703766"/>
            <a:ext cx="46164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2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x.y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3" name="object 53" descr=""/>
          <p:cNvSpPr/>
          <p:nvPr/>
        </p:nvSpPr>
        <p:spPr>
          <a:xfrm>
            <a:off x="2552700" y="4048125"/>
            <a:ext cx="704850" cy="276225"/>
          </a:xfrm>
          <a:custGeom>
            <a:avLst/>
            <a:gdLst/>
            <a:ahLst/>
            <a:cxnLst/>
            <a:rect l="l" t="t" r="r" b="b"/>
            <a:pathLst>
              <a:path w="704850" h="276225">
                <a:moveTo>
                  <a:pt x="704850" y="0"/>
                </a:moveTo>
                <a:lnTo>
                  <a:pt x="0" y="0"/>
                </a:lnTo>
                <a:lnTo>
                  <a:pt x="0" y="276225"/>
                </a:lnTo>
                <a:lnTo>
                  <a:pt x="704850" y="276225"/>
                </a:lnTo>
                <a:lnTo>
                  <a:pt x="704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 txBox="1"/>
          <p:nvPr/>
        </p:nvSpPr>
        <p:spPr>
          <a:xfrm>
            <a:off x="2677160" y="4077970"/>
            <a:ext cx="453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3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y.z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5" name="object 55" descr=""/>
          <p:cNvSpPr/>
          <p:nvPr/>
        </p:nvSpPr>
        <p:spPr>
          <a:xfrm>
            <a:off x="4953000" y="2676525"/>
            <a:ext cx="714375" cy="276225"/>
          </a:xfrm>
          <a:custGeom>
            <a:avLst/>
            <a:gdLst/>
            <a:ahLst/>
            <a:cxnLst/>
            <a:rect l="l" t="t" r="r" b="b"/>
            <a:pathLst>
              <a:path w="714375" h="276225">
                <a:moveTo>
                  <a:pt x="714375" y="0"/>
                </a:moveTo>
                <a:lnTo>
                  <a:pt x="0" y="0"/>
                </a:lnTo>
                <a:lnTo>
                  <a:pt x="0" y="276225"/>
                </a:lnTo>
                <a:lnTo>
                  <a:pt x="714375" y="276225"/>
                </a:lnTo>
                <a:lnTo>
                  <a:pt x="7143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 txBox="1"/>
          <p:nvPr/>
        </p:nvSpPr>
        <p:spPr>
          <a:xfrm>
            <a:off x="5083175" y="2703766"/>
            <a:ext cx="46228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 x.y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7" name="object 57" descr=""/>
          <p:cNvSpPr/>
          <p:nvPr/>
        </p:nvSpPr>
        <p:spPr>
          <a:xfrm>
            <a:off x="4953000" y="4048125"/>
            <a:ext cx="714375" cy="276225"/>
          </a:xfrm>
          <a:custGeom>
            <a:avLst/>
            <a:gdLst/>
            <a:ahLst/>
            <a:cxnLst/>
            <a:rect l="l" t="t" r="r" b="b"/>
            <a:pathLst>
              <a:path w="714375" h="276225">
                <a:moveTo>
                  <a:pt x="714375" y="0"/>
                </a:moveTo>
                <a:lnTo>
                  <a:pt x="0" y="0"/>
                </a:lnTo>
                <a:lnTo>
                  <a:pt x="0" y="276225"/>
                </a:lnTo>
                <a:lnTo>
                  <a:pt x="714375" y="276225"/>
                </a:lnTo>
                <a:lnTo>
                  <a:pt x="7143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 txBox="1"/>
          <p:nvPr/>
        </p:nvSpPr>
        <p:spPr>
          <a:xfrm>
            <a:off x="5088254" y="4077970"/>
            <a:ext cx="453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3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y.z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9" name="object 59" descr=""/>
          <p:cNvSpPr/>
          <p:nvPr/>
        </p:nvSpPr>
        <p:spPr>
          <a:xfrm>
            <a:off x="6486525" y="4457700"/>
            <a:ext cx="1638300" cy="314325"/>
          </a:xfrm>
          <a:custGeom>
            <a:avLst/>
            <a:gdLst/>
            <a:ahLst/>
            <a:cxnLst/>
            <a:rect l="l" t="t" r="r" b="b"/>
            <a:pathLst>
              <a:path w="1638300" h="314325">
                <a:moveTo>
                  <a:pt x="1638300" y="0"/>
                </a:moveTo>
                <a:lnTo>
                  <a:pt x="0" y="0"/>
                </a:lnTo>
                <a:lnTo>
                  <a:pt x="0" y="314325"/>
                </a:lnTo>
                <a:lnTo>
                  <a:pt x="1638300" y="314325"/>
                </a:lnTo>
                <a:lnTo>
                  <a:pt x="1638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 txBox="1"/>
          <p:nvPr/>
        </p:nvSpPr>
        <p:spPr>
          <a:xfrm>
            <a:off x="6826250" y="4481131"/>
            <a:ext cx="975994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Prerequisites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1" name="object 61" descr=""/>
          <p:cNvSpPr/>
          <p:nvPr/>
        </p:nvSpPr>
        <p:spPr>
          <a:xfrm>
            <a:off x="8953500" y="4448175"/>
            <a:ext cx="1638300" cy="314325"/>
          </a:xfrm>
          <a:custGeom>
            <a:avLst/>
            <a:gdLst/>
            <a:ahLst/>
            <a:cxnLst/>
            <a:rect l="l" t="t" r="r" b="b"/>
            <a:pathLst>
              <a:path w="1638300" h="314325">
                <a:moveTo>
                  <a:pt x="1638300" y="0"/>
                </a:moveTo>
                <a:lnTo>
                  <a:pt x="0" y="0"/>
                </a:lnTo>
                <a:lnTo>
                  <a:pt x="0" y="314325"/>
                </a:lnTo>
                <a:lnTo>
                  <a:pt x="1638300" y="314325"/>
                </a:lnTo>
                <a:lnTo>
                  <a:pt x="1638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 txBox="1"/>
          <p:nvPr/>
        </p:nvSpPr>
        <p:spPr>
          <a:xfrm>
            <a:off x="9293479" y="4471987"/>
            <a:ext cx="972819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Prerequisites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3" name="object 63" descr=""/>
          <p:cNvGrpSpPr/>
          <p:nvPr/>
        </p:nvGrpSpPr>
        <p:grpSpPr>
          <a:xfrm>
            <a:off x="6757323" y="3839408"/>
            <a:ext cx="2992755" cy="598805"/>
            <a:chOff x="6757323" y="3839408"/>
            <a:chExt cx="2992755" cy="598805"/>
          </a:xfrm>
        </p:grpSpPr>
        <p:sp>
          <p:nvSpPr>
            <p:cNvPr id="64" name="object 64" descr=""/>
            <p:cNvSpPr/>
            <p:nvPr/>
          </p:nvSpPr>
          <p:spPr>
            <a:xfrm>
              <a:off x="6763221" y="3930789"/>
              <a:ext cx="514350" cy="502284"/>
            </a:xfrm>
            <a:custGeom>
              <a:avLst/>
              <a:gdLst/>
              <a:ahLst/>
              <a:cxnLst/>
              <a:rect l="l" t="t" r="r" b="b"/>
              <a:pathLst>
                <a:path w="514350" h="502285">
                  <a:moveTo>
                    <a:pt x="370719" y="0"/>
                  </a:moveTo>
                  <a:lnTo>
                    <a:pt x="142044" y="710"/>
                  </a:lnTo>
                  <a:lnTo>
                    <a:pt x="0" y="180079"/>
                  </a:lnTo>
                  <a:lnTo>
                    <a:pt x="51528" y="403072"/>
                  </a:lnTo>
                  <a:lnTo>
                    <a:pt x="257854" y="501770"/>
                  </a:lnTo>
                  <a:lnTo>
                    <a:pt x="463599" y="401825"/>
                  </a:lnTo>
                  <a:lnTo>
                    <a:pt x="513802" y="178525"/>
                  </a:lnTo>
                  <a:lnTo>
                    <a:pt x="370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6757314" y="3925137"/>
              <a:ext cx="525780" cy="513080"/>
            </a:xfrm>
            <a:custGeom>
              <a:avLst/>
              <a:gdLst/>
              <a:ahLst/>
              <a:cxnLst/>
              <a:rect l="l" t="t" r="r" b="b"/>
              <a:pathLst>
                <a:path w="525779" h="513079">
                  <a:moveTo>
                    <a:pt x="161759" y="221462"/>
                  </a:moveTo>
                  <a:lnTo>
                    <a:pt x="130949" y="163677"/>
                  </a:lnTo>
                  <a:lnTo>
                    <a:pt x="120967" y="168998"/>
                  </a:lnTo>
                  <a:lnTo>
                    <a:pt x="151777" y="226796"/>
                  </a:lnTo>
                  <a:lnTo>
                    <a:pt x="161759" y="221462"/>
                  </a:lnTo>
                  <a:close/>
                </a:path>
                <a:path w="525779" h="513079">
                  <a:moveTo>
                    <a:pt x="189344" y="309791"/>
                  </a:moveTo>
                  <a:lnTo>
                    <a:pt x="124828" y="298234"/>
                  </a:lnTo>
                  <a:lnTo>
                    <a:pt x="122821" y="309372"/>
                  </a:lnTo>
                  <a:lnTo>
                    <a:pt x="187350" y="320916"/>
                  </a:lnTo>
                  <a:lnTo>
                    <a:pt x="189344" y="309791"/>
                  </a:lnTo>
                  <a:close/>
                </a:path>
                <a:path w="525779" h="513079">
                  <a:moveTo>
                    <a:pt x="247383" y="88366"/>
                  </a:moveTo>
                  <a:lnTo>
                    <a:pt x="237058" y="83743"/>
                  </a:lnTo>
                  <a:lnTo>
                    <a:pt x="210312" y="143522"/>
                  </a:lnTo>
                  <a:lnTo>
                    <a:pt x="220637" y="148132"/>
                  </a:lnTo>
                  <a:lnTo>
                    <a:pt x="247383" y="88366"/>
                  </a:lnTo>
                  <a:close/>
                </a:path>
                <a:path w="525779" h="513079">
                  <a:moveTo>
                    <a:pt x="266128" y="355993"/>
                  </a:moveTo>
                  <a:lnTo>
                    <a:pt x="259016" y="347192"/>
                  </a:lnTo>
                  <a:lnTo>
                    <a:pt x="208076" y="388391"/>
                  </a:lnTo>
                  <a:lnTo>
                    <a:pt x="215188" y="397192"/>
                  </a:lnTo>
                  <a:lnTo>
                    <a:pt x="266128" y="355993"/>
                  </a:lnTo>
                  <a:close/>
                </a:path>
                <a:path w="525779" h="513079">
                  <a:moveTo>
                    <a:pt x="350647" y="315137"/>
                  </a:moveTo>
                  <a:lnTo>
                    <a:pt x="339344" y="314756"/>
                  </a:lnTo>
                  <a:lnTo>
                    <a:pt x="337159" y="380225"/>
                  </a:lnTo>
                  <a:lnTo>
                    <a:pt x="348475" y="380593"/>
                  </a:lnTo>
                  <a:lnTo>
                    <a:pt x="350647" y="315137"/>
                  </a:lnTo>
                  <a:close/>
                </a:path>
                <a:path w="525779" h="513079">
                  <a:moveTo>
                    <a:pt x="378510" y="138163"/>
                  </a:moveTo>
                  <a:lnTo>
                    <a:pt x="376110" y="127101"/>
                  </a:lnTo>
                  <a:lnTo>
                    <a:pt x="312102" y="141058"/>
                  </a:lnTo>
                  <a:lnTo>
                    <a:pt x="314528" y="152120"/>
                  </a:lnTo>
                  <a:lnTo>
                    <a:pt x="378510" y="138163"/>
                  </a:lnTo>
                  <a:close/>
                </a:path>
                <a:path w="525779" h="513079">
                  <a:moveTo>
                    <a:pt x="424154" y="261493"/>
                  </a:moveTo>
                  <a:lnTo>
                    <a:pt x="374065" y="219303"/>
                  </a:lnTo>
                  <a:lnTo>
                    <a:pt x="366776" y="227965"/>
                  </a:lnTo>
                  <a:lnTo>
                    <a:pt x="416864" y="270141"/>
                  </a:lnTo>
                  <a:lnTo>
                    <a:pt x="424154" y="261493"/>
                  </a:lnTo>
                  <a:close/>
                </a:path>
                <a:path w="525779" h="513079">
                  <a:moveTo>
                    <a:pt x="525602" y="183743"/>
                  </a:moveTo>
                  <a:lnTo>
                    <a:pt x="525195" y="181978"/>
                  </a:lnTo>
                  <a:lnTo>
                    <a:pt x="513588" y="167500"/>
                  </a:lnTo>
                  <a:lnTo>
                    <a:pt x="513588" y="185597"/>
                  </a:lnTo>
                  <a:lnTo>
                    <a:pt x="464578" y="403593"/>
                  </a:lnTo>
                  <a:lnTo>
                    <a:pt x="263728" y="501142"/>
                  </a:lnTo>
                  <a:lnTo>
                    <a:pt x="62331" y="404799"/>
                  </a:lnTo>
                  <a:lnTo>
                    <a:pt x="12026" y="187109"/>
                  </a:lnTo>
                  <a:lnTo>
                    <a:pt x="150685" y="12014"/>
                  </a:lnTo>
                  <a:lnTo>
                    <a:pt x="373938" y="11379"/>
                  </a:lnTo>
                  <a:lnTo>
                    <a:pt x="513588" y="185597"/>
                  </a:lnTo>
                  <a:lnTo>
                    <a:pt x="513588" y="167500"/>
                  </a:lnTo>
                  <a:lnTo>
                    <a:pt x="388404" y="11328"/>
                  </a:lnTo>
                  <a:lnTo>
                    <a:pt x="379958" y="774"/>
                  </a:lnTo>
                  <a:lnTo>
                    <a:pt x="378333" y="0"/>
                  </a:lnTo>
                  <a:lnTo>
                    <a:pt x="124942" y="774"/>
                  </a:lnTo>
                  <a:lnTo>
                    <a:pt x="146075" y="774"/>
                  </a:lnTo>
                  <a:lnTo>
                    <a:pt x="144576" y="1498"/>
                  </a:lnTo>
                  <a:lnTo>
                    <a:pt x="393" y="183565"/>
                  </a:lnTo>
                  <a:lnTo>
                    <a:pt x="0" y="185331"/>
                  </a:lnTo>
                  <a:lnTo>
                    <a:pt x="52298" y="411683"/>
                  </a:lnTo>
                  <a:lnTo>
                    <a:pt x="53428" y="413092"/>
                  </a:lnTo>
                  <a:lnTo>
                    <a:pt x="262077" y="512889"/>
                  </a:lnTo>
                  <a:lnTo>
                    <a:pt x="262915" y="513080"/>
                  </a:lnTo>
                  <a:lnTo>
                    <a:pt x="264604" y="513080"/>
                  </a:lnTo>
                  <a:lnTo>
                    <a:pt x="265442" y="512889"/>
                  </a:lnTo>
                  <a:lnTo>
                    <a:pt x="289636" y="501142"/>
                  </a:lnTo>
                  <a:lnTo>
                    <a:pt x="473519" y="411822"/>
                  </a:lnTo>
                  <a:lnTo>
                    <a:pt x="474637" y="410400"/>
                  </a:lnTo>
                  <a:lnTo>
                    <a:pt x="525602" y="183743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6812120" y="3976722"/>
              <a:ext cx="417830" cy="403225"/>
            </a:xfrm>
            <a:custGeom>
              <a:avLst/>
              <a:gdLst/>
              <a:ahLst/>
              <a:cxnLst/>
              <a:rect l="l" t="t" r="r" b="b"/>
              <a:pathLst>
                <a:path w="417829" h="403225">
                  <a:moveTo>
                    <a:pt x="119095" y="0"/>
                  </a:moveTo>
                  <a:lnTo>
                    <a:pt x="108997" y="5130"/>
                  </a:lnTo>
                  <a:lnTo>
                    <a:pt x="150027" y="85871"/>
                  </a:lnTo>
                  <a:lnTo>
                    <a:pt x="95891" y="85871"/>
                  </a:lnTo>
                  <a:lnTo>
                    <a:pt x="156618" y="98812"/>
                  </a:lnTo>
                  <a:lnTo>
                    <a:pt x="174724" y="134441"/>
                  </a:lnTo>
                  <a:lnTo>
                    <a:pt x="178575" y="129573"/>
                  </a:lnTo>
                  <a:lnTo>
                    <a:pt x="184936" y="129573"/>
                  </a:lnTo>
                  <a:lnTo>
                    <a:pt x="162730" y="85871"/>
                  </a:lnTo>
                  <a:lnTo>
                    <a:pt x="150073" y="85871"/>
                  </a:lnTo>
                  <a:lnTo>
                    <a:pt x="98243" y="74812"/>
                  </a:lnTo>
                  <a:lnTo>
                    <a:pt x="157110" y="74812"/>
                  </a:lnTo>
                  <a:lnTo>
                    <a:pt x="119095" y="0"/>
                  </a:lnTo>
                  <a:close/>
                </a:path>
                <a:path w="417829" h="403225">
                  <a:moveTo>
                    <a:pt x="341523" y="112070"/>
                  </a:moveTo>
                  <a:lnTo>
                    <a:pt x="312336" y="166853"/>
                  </a:lnTo>
                  <a:lnTo>
                    <a:pt x="273248" y="174390"/>
                  </a:lnTo>
                  <a:lnTo>
                    <a:pt x="273839" y="175123"/>
                  </a:lnTo>
                  <a:lnTo>
                    <a:pt x="271290" y="186281"/>
                  </a:lnTo>
                  <a:lnTo>
                    <a:pt x="386330" y="164097"/>
                  </a:lnTo>
                  <a:lnTo>
                    <a:pt x="326569" y="164097"/>
                  </a:lnTo>
                  <a:lnTo>
                    <a:pt x="351468" y="117387"/>
                  </a:lnTo>
                  <a:lnTo>
                    <a:pt x="341523" y="112070"/>
                  </a:lnTo>
                  <a:close/>
                </a:path>
                <a:path w="417829" h="403225">
                  <a:moveTo>
                    <a:pt x="415509" y="146944"/>
                  </a:moveTo>
                  <a:lnTo>
                    <a:pt x="326569" y="164097"/>
                  </a:lnTo>
                  <a:lnTo>
                    <a:pt x="386330" y="164097"/>
                  </a:lnTo>
                  <a:lnTo>
                    <a:pt x="417643" y="158058"/>
                  </a:lnTo>
                  <a:lnTo>
                    <a:pt x="415509" y="146944"/>
                  </a:lnTo>
                  <a:close/>
                </a:path>
                <a:path w="417829" h="403225">
                  <a:moveTo>
                    <a:pt x="237103" y="33243"/>
                  </a:moveTo>
                  <a:lnTo>
                    <a:pt x="226786" y="37914"/>
                  </a:lnTo>
                  <a:lnTo>
                    <a:pt x="252418" y="94469"/>
                  </a:lnTo>
                  <a:lnTo>
                    <a:pt x="234860" y="129420"/>
                  </a:lnTo>
                  <a:lnTo>
                    <a:pt x="237168" y="129420"/>
                  </a:lnTo>
                  <a:lnTo>
                    <a:pt x="243502" y="137362"/>
                  </a:lnTo>
                  <a:lnTo>
                    <a:pt x="271573" y="81452"/>
                  </a:lnTo>
                  <a:lnTo>
                    <a:pt x="258949" y="81452"/>
                  </a:lnTo>
                  <a:lnTo>
                    <a:pt x="237103" y="33243"/>
                  </a:lnTo>
                  <a:close/>
                </a:path>
                <a:path w="417829" h="403225">
                  <a:moveTo>
                    <a:pt x="299569" y="536"/>
                  </a:moveTo>
                  <a:lnTo>
                    <a:pt x="258949" y="81452"/>
                  </a:lnTo>
                  <a:lnTo>
                    <a:pt x="271573" y="81452"/>
                  </a:lnTo>
                  <a:lnTo>
                    <a:pt x="309655" y="5600"/>
                  </a:lnTo>
                  <a:lnTo>
                    <a:pt x="299569" y="536"/>
                  </a:lnTo>
                  <a:close/>
                </a:path>
                <a:path w="417829" h="403225">
                  <a:moveTo>
                    <a:pt x="2137" y="146944"/>
                  </a:moveTo>
                  <a:lnTo>
                    <a:pt x="0" y="158058"/>
                  </a:lnTo>
                  <a:lnTo>
                    <a:pt x="89393" y="175298"/>
                  </a:lnTo>
                  <a:lnTo>
                    <a:pt x="48320" y="209899"/>
                  </a:lnTo>
                  <a:lnTo>
                    <a:pt x="55611" y="218551"/>
                  </a:lnTo>
                  <a:lnTo>
                    <a:pt x="103692" y="178088"/>
                  </a:lnTo>
                  <a:lnTo>
                    <a:pt x="142745" y="178088"/>
                  </a:lnTo>
                  <a:lnTo>
                    <a:pt x="142156" y="175561"/>
                  </a:lnTo>
                  <a:lnTo>
                    <a:pt x="143217" y="174215"/>
                  </a:lnTo>
                  <a:lnTo>
                    <a:pt x="2137" y="146944"/>
                  </a:lnTo>
                  <a:close/>
                </a:path>
                <a:path w="417829" h="403225">
                  <a:moveTo>
                    <a:pt x="142745" y="178088"/>
                  </a:moveTo>
                  <a:lnTo>
                    <a:pt x="103692" y="178088"/>
                  </a:lnTo>
                  <a:lnTo>
                    <a:pt x="144585" y="185986"/>
                  </a:lnTo>
                  <a:lnTo>
                    <a:pt x="142745" y="178088"/>
                  </a:lnTo>
                  <a:close/>
                </a:path>
                <a:path w="417829" h="403225">
                  <a:moveTo>
                    <a:pt x="202106" y="254902"/>
                  </a:moveTo>
                  <a:lnTo>
                    <a:pt x="202106" y="402837"/>
                  </a:lnTo>
                  <a:lnTo>
                    <a:pt x="213396" y="402837"/>
                  </a:lnTo>
                  <a:lnTo>
                    <a:pt x="213396" y="312288"/>
                  </a:lnTo>
                  <a:lnTo>
                    <a:pt x="231385" y="312288"/>
                  </a:lnTo>
                  <a:lnTo>
                    <a:pt x="213407" y="297739"/>
                  </a:lnTo>
                  <a:lnTo>
                    <a:pt x="213407" y="257812"/>
                  </a:lnTo>
                  <a:lnTo>
                    <a:pt x="208233" y="257812"/>
                  </a:lnTo>
                  <a:lnTo>
                    <a:pt x="202106" y="254902"/>
                  </a:lnTo>
                  <a:close/>
                </a:path>
                <a:path w="417829" h="403225">
                  <a:moveTo>
                    <a:pt x="231385" y="312288"/>
                  </a:moveTo>
                  <a:lnTo>
                    <a:pt x="213396" y="312288"/>
                  </a:lnTo>
                  <a:lnTo>
                    <a:pt x="254552" y="345587"/>
                  </a:lnTo>
                  <a:lnTo>
                    <a:pt x="261663" y="336792"/>
                  </a:lnTo>
                  <a:lnTo>
                    <a:pt x="231385" y="312288"/>
                  </a:lnTo>
                  <a:close/>
                </a:path>
                <a:path w="417829" h="403225">
                  <a:moveTo>
                    <a:pt x="261302" y="230825"/>
                  </a:moveTo>
                  <a:lnTo>
                    <a:pt x="260973" y="232247"/>
                  </a:lnTo>
                  <a:lnTo>
                    <a:pt x="251160" y="236995"/>
                  </a:lnTo>
                  <a:lnTo>
                    <a:pt x="364267" y="334911"/>
                  </a:lnTo>
                  <a:lnTo>
                    <a:pt x="371674" y="326334"/>
                  </a:lnTo>
                  <a:lnTo>
                    <a:pt x="303223" y="267066"/>
                  </a:lnTo>
                  <a:lnTo>
                    <a:pt x="355084" y="257812"/>
                  </a:lnTo>
                  <a:lnTo>
                    <a:pt x="355337" y="257812"/>
                  </a:lnTo>
                  <a:lnTo>
                    <a:pt x="355293" y="257560"/>
                  </a:lnTo>
                  <a:lnTo>
                    <a:pt x="292229" y="257560"/>
                  </a:lnTo>
                  <a:lnTo>
                    <a:pt x="261302" y="230825"/>
                  </a:lnTo>
                  <a:close/>
                </a:path>
                <a:path w="417829" h="403225">
                  <a:moveTo>
                    <a:pt x="213407" y="255307"/>
                  </a:moveTo>
                  <a:lnTo>
                    <a:pt x="208233" y="257812"/>
                  </a:lnTo>
                  <a:lnTo>
                    <a:pt x="213407" y="257812"/>
                  </a:lnTo>
                  <a:lnTo>
                    <a:pt x="213407" y="255307"/>
                  </a:lnTo>
                  <a:close/>
                </a:path>
                <a:path w="417829" h="403225">
                  <a:moveTo>
                    <a:pt x="353349" y="246621"/>
                  </a:moveTo>
                  <a:lnTo>
                    <a:pt x="292229" y="257560"/>
                  </a:lnTo>
                  <a:lnTo>
                    <a:pt x="355293" y="257560"/>
                  </a:lnTo>
                  <a:lnTo>
                    <a:pt x="353349" y="246621"/>
                  </a:lnTo>
                  <a:close/>
                </a:path>
                <a:path w="417829" h="403225">
                  <a:moveTo>
                    <a:pt x="155218" y="231810"/>
                  </a:moveTo>
                  <a:lnTo>
                    <a:pt x="46010" y="326345"/>
                  </a:lnTo>
                  <a:lnTo>
                    <a:pt x="53423" y="334889"/>
                  </a:lnTo>
                  <a:lnTo>
                    <a:pt x="122267" y="275303"/>
                  </a:lnTo>
                  <a:lnTo>
                    <a:pt x="133602" y="275303"/>
                  </a:lnTo>
                  <a:lnTo>
                    <a:pt x="133284" y="265797"/>
                  </a:lnTo>
                  <a:lnTo>
                    <a:pt x="165885" y="237585"/>
                  </a:lnTo>
                  <a:lnTo>
                    <a:pt x="155404" y="232586"/>
                  </a:lnTo>
                  <a:lnTo>
                    <a:pt x="155218" y="231810"/>
                  </a:lnTo>
                  <a:close/>
                </a:path>
                <a:path w="417829" h="403225">
                  <a:moveTo>
                    <a:pt x="133602" y="275303"/>
                  </a:moveTo>
                  <a:lnTo>
                    <a:pt x="122267" y="275303"/>
                  </a:lnTo>
                  <a:lnTo>
                    <a:pt x="123995" y="326345"/>
                  </a:lnTo>
                  <a:lnTo>
                    <a:pt x="124084" y="328971"/>
                  </a:lnTo>
                  <a:lnTo>
                    <a:pt x="135384" y="328610"/>
                  </a:lnTo>
                  <a:lnTo>
                    <a:pt x="133602" y="275303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48369" y="4100487"/>
              <a:ext cx="143497" cy="139746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9230196" y="3845064"/>
              <a:ext cx="514350" cy="502284"/>
            </a:xfrm>
            <a:custGeom>
              <a:avLst/>
              <a:gdLst/>
              <a:ahLst/>
              <a:cxnLst/>
              <a:rect l="l" t="t" r="r" b="b"/>
              <a:pathLst>
                <a:path w="514350" h="502285">
                  <a:moveTo>
                    <a:pt x="370719" y="0"/>
                  </a:moveTo>
                  <a:lnTo>
                    <a:pt x="142044" y="710"/>
                  </a:lnTo>
                  <a:lnTo>
                    <a:pt x="0" y="180079"/>
                  </a:lnTo>
                  <a:lnTo>
                    <a:pt x="51528" y="403072"/>
                  </a:lnTo>
                  <a:lnTo>
                    <a:pt x="257854" y="501770"/>
                  </a:lnTo>
                  <a:lnTo>
                    <a:pt x="463599" y="401825"/>
                  </a:lnTo>
                  <a:lnTo>
                    <a:pt x="513802" y="178525"/>
                  </a:lnTo>
                  <a:lnTo>
                    <a:pt x="370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9224290" y="3839412"/>
              <a:ext cx="525780" cy="513080"/>
            </a:xfrm>
            <a:custGeom>
              <a:avLst/>
              <a:gdLst/>
              <a:ahLst/>
              <a:cxnLst/>
              <a:rect l="l" t="t" r="r" b="b"/>
              <a:pathLst>
                <a:path w="525779" h="513079">
                  <a:moveTo>
                    <a:pt x="161759" y="221462"/>
                  </a:moveTo>
                  <a:lnTo>
                    <a:pt x="130949" y="163677"/>
                  </a:lnTo>
                  <a:lnTo>
                    <a:pt x="120967" y="168998"/>
                  </a:lnTo>
                  <a:lnTo>
                    <a:pt x="151777" y="226796"/>
                  </a:lnTo>
                  <a:lnTo>
                    <a:pt x="161759" y="221462"/>
                  </a:lnTo>
                  <a:close/>
                </a:path>
                <a:path w="525779" h="513079">
                  <a:moveTo>
                    <a:pt x="189344" y="309791"/>
                  </a:moveTo>
                  <a:lnTo>
                    <a:pt x="124828" y="298234"/>
                  </a:lnTo>
                  <a:lnTo>
                    <a:pt x="122821" y="309372"/>
                  </a:lnTo>
                  <a:lnTo>
                    <a:pt x="187350" y="320916"/>
                  </a:lnTo>
                  <a:lnTo>
                    <a:pt x="189344" y="309791"/>
                  </a:lnTo>
                  <a:close/>
                </a:path>
                <a:path w="525779" h="513079">
                  <a:moveTo>
                    <a:pt x="247383" y="88366"/>
                  </a:moveTo>
                  <a:lnTo>
                    <a:pt x="237058" y="83743"/>
                  </a:lnTo>
                  <a:lnTo>
                    <a:pt x="210312" y="143522"/>
                  </a:lnTo>
                  <a:lnTo>
                    <a:pt x="220637" y="148132"/>
                  </a:lnTo>
                  <a:lnTo>
                    <a:pt x="247383" y="88366"/>
                  </a:lnTo>
                  <a:close/>
                </a:path>
                <a:path w="525779" h="513079">
                  <a:moveTo>
                    <a:pt x="266128" y="355993"/>
                  </a:moveTo>
                  <a:lnTo>
                    <a:pt x="259016" y="347192"/>
                  </a:lnTo>
                  <a:lnTo>
                    <a:pt x="208076" y="388391"/>
                  </a:lnTo>
                  <a:lnTo>
                    <a:pt x="215188" y="397192"/>
                  </a:lnTo>
                  <a:lnTo>
                    <a:pt x="266128" y="355993"/>
                  </a:lnTo>
                  <a:close/>
                </a:path>
                <a:path w="525779" h="513079">
                  <a:moveTo>
                    <a:pt x="350647" y="315137"/>
                  </a:moveTo>
                  <a:lnTo>
                    <a:pt x="339344" y="314756"/>
                  </a:lnTo>
                  <a:lnTo>
                    <a:pt x="337159" y="380225"/>
                  </a:lnTo>
                  <a:lnTo>
                    <a:pt x="348475" y="380593"/>
                  </a:lnTo>
                  <a:lnTo>
                    <a:pt x="350647" y="315137"/>
                  </a:lnTo>
                  <a:close/>
                </a:path>
                <a:path w="525779" h="513079">
                  <a:moveTo>
                    <a:pt x="378510" y="138163"/>
                  </a:moveTo>
                  <a:lnTo>
                    <a:pt x="376110" y="127101"/>
                  </a:lnTo>
                  <a:lnTo>
                    <a:pt x="312102" y="141058"/>
                  </a:lnTo>
                  <a:lnTo>
                    <a:pt x="314528" y="152120"/>
                  </a:lnTo>
                  <a:lnTo>
                    <a:pt x="378510" y="138163"/>
                  </a:lnTo>
                  <a:close/>
                </a:path>
                <a:path w="525779" h="513079">
                  <a:moveTo>
                    <a:pt x="424154" y="261493"/>
                  </a:moveTo>
                  <a:lnTo>
                    <a:pt x="374065" y="219303"/>
                  </a:lnTo>
                  <a:lnTo>
                    <a:pt x="366776" y="227965"/>
                  </a:lnTo>
                  <a:lnTo>
                    <a:pt x="416864" y="270141"/>
                  </a:lnTo>
                  <a:lnTo>
                    <a:pt x="424154" y="261493"/>
                  </a:lnTo>
                  <a:close/>
                </a:path>
                <a:path w="525779" h="513079">
                  <a:moveTo>
                    <a:pt x="525602" y="183743"/>
                  </a:moveTo>
                  <a:lnTo>
                    <a:pt x="525195" y="181978"/>
                  </a:lnTo>
                  <a:lnTo>
                    <a:pt x="513588" y="167500"/>
                  </a:lnTo>
                  <a:lnTo>
                    <a:pt x="513588" y="185597"/>
                  </a:lnTo>
                  <a:lnTo>
                    <a:pt x="464578" y="403593"/>
                  </a:lnTo>
                  <a:lnTo>
                    <a:pt x="263728" y="501142"/>
                  </a:lnTo>
                  <a:lnTo>
                    <a:pt x="62331" y="404799"/>
                  </a:lnTo>
                  <a:lnTo>
                    <a:pt x="12026" y="187109"/>
                  </a:lnTo>
                  <a:lnTo>
                    <a:pt x="150685" y="12014"/>
                  </a:lnTo>
                  <a:lnTo>
                    <a:pt x="373938" y="11379"/>
                  </a:lnTo>
                  <a:lnTo>
                    <a:pt x="513588" y="185597"/>
                  </a:lnTo>
                  <a:lnTo>
                    <a:pt x="513588" y="167500"/>
                  </a:lnTo>
                  <a:lnTo>
                    <a:pt x="388404" y="11328"/>
                  </a:lnTo>
                  <a:lnTo>
                    <a:pt x="379958" y="774"/>
                  </a:lnTo>
                  <a:lnTo>
                    <a:pt x="378333" y="0"/>
                  </a:lnTo>
                  <a:lnTo>
                    <a:pt x="124942" y="774"/>
                  </a:lnTo>
                  <a:lnTo>
                    <a:pt x="146075" y="774"/>
                  </a:lnTo>
                  <a:lnTo>
                    <a:pt x="144576" y="1498"/>
                  </a:lnTo>
                  <a:lnTo>
                    <a:pt x="393" y="183565"/>
                  </a:lnTo>
                  <a:lnTo>
                    <a:pt x="0" y="185331"/>
                  </a:lnTo>
                  <a:lnTo>
                    <a:pt x="52298" y="411683"/>
                  </a:lnTo>
                  <a:lnTo>
                    <a:pt x="53428" y="413092"/>
                  </a:lnTo>
                  <a:lnTo>
                    <a:pt x="262077" y="512889"/>
                  </a:lnTo>
                  <a:lnTo>
                    <a:pt x="262915" y="513080"/>
                  </a:lnTo>
                  <a:lnTo>
                    <a:pt x="264604" y="513080"/>
                  </a:lnTo>
                  <a:lnTo>
                    <a:pt x="265442" y="512889"/>
                  </a:lnTo>
                  <a:lnTo>
                    <a:pt x="289636" y="501142"/>
                  </a:lnTo>
                  <a:lnTo>
                    <a:pt x="473519" y="411822"/>
                  </a:lnTo>
                  <a:lnTo>
                    <a:pt x="474637" y="410400"/>
                  </a:lnTo>
                  <a:lnTo>
                    <a:pt x="525602" y="183743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9279095" y="3890997"/>
              <a:ext cx="417830" cy="403225"/>
            </a:xfrm>
            <a:custGeom>
              <a:avLst/>
              <a:gdLst/>
              <a:ahLst/>
              <a:cxnLst/>
              <a:rect l="l" t="t" r="r" b="b"/>
              <a:pathLst>
                <a:path w="417829" h="403225">
                  <a:moveTo>
                    <a:pt x="119095" y="0"/>
                  </a:moveTo>
                  <a:lnTo>
                    <a:pt x="108997" y="5130"/>
                  </a:lnTo>
                  <a:lnTo>
                    <a:pt x="150027" y="85871"/>
                  </a:lnTo>
                  <a:lnTo>
                    <a:pt x="95891" y="85871"/>
                  </a:lnTo>
                  <a:lnTo>
                    <a:pt x="156618" y="98812"/>
                  </a:lnTo>
                  <a:lnTo>
                    <a:pt x="174724" y="134441"/>
                  </a:lnTo>
                  <a:lnTo>
                    <a:pt x="178575" y="129573"/>
                  </a:lnTo>
                  <a:lnTo>
                    <a:pt x="184936" y="129573"/>
                  </a:lnTo>
                  <a:lnTo>
                    <a:pt x="162730" y="85871"/>
                  </a:lnTo>
                  <a:lnTo>
                    <a:pt x="150073" y="85871"/>
                  </a:lnTo>
                  <a:lnTo>
                    <a:pt x="98243" y="74812"/>
                  </a:lnTo>
                  <a:lnTo>
                    <a:pt x="157110" y="74812"/>
                  </a:lnTo>
                  <a:lnTo>
                    <a:pt x="119095" y="0"/>
                  </a:lnTo>
                  <a:close/>
                </a:path>
                <a:path w="417829" h="403225">
                  <a:moveTo>
                    <a:pt x="341523" y="112070"/>
                  </a:moveTo>
                  <a:lnTo>
                    <a:pt x="312336" y="166853"/>
                  </a:lnTo>
                  <a:lnTo>
                    <a:pt x="273248" y="174390"/>
                  </a:lnTo>
                  <a:lnTo>
                    <a:pt x="273839" y="175123"/>
                  </a:lnTo>
                  <a:lnTo>
                    <a:pt x="271290" y="186281"/>
                  </a:lnTo>
                  <a:lnTo>
                    <a:pt x="386330" y="164097"/>
                  </a:lnTo>
                  <a:lnTo>
                    <a:pt x="326569" y="164097"/>
                  </a:lnTo>
                  <a:lnTo>
                    <a:pt x="351468" y="117387"/>
                  </a:lnTo>
                  <a:lnTo>
                    <a:pt x="341523" y="112070"/>
                  </a:lnTo>
                  <a:close/>
                </a:path>
                <a:path w="417829" h="403225">
                  <a:moveTo>
                    <a:pt x="415509" y="146944"/>
                  </a:moveTo>
                  <a:lnTo>
                    <a:pt x="326569" y="164097"/>
                  </a:lnTo>
                  <a:lnTo>
                    <a:pt x="386330" y="164097"/>
                  </a:lnTo>
                  <a:lnTo>
                    <a:pt x="417643" y="158058"/>
                  </a:lnTo>
                  <a:lnTo>
                    <a:pt x="415509" y="146944"/>
                  </a:lnTo>
                  <a:close/>
                </a:path>
                <a:path w="417829" h="403225">
                  <a:moveTo>
                    <a:pt x="237103" y="33243"/>
                  </a:moveTo>
                  <a:lnTo>
                    <a:pt x="226786" y="37914"/>
                  </a:lnTo>
                  <a:lnTo>
                    <a:pt x="252418" y="94469"/>
                  </a:lnTo>
                  <a:lnTo>
                    <a:pt x="234860" y="129420"/>
                  </a:lnTo>
                  <a:lnTo>
                    <a:pt x="237168" y="129420"/>
                  </a:lnTo>
                  <a:lnTo>
                    <a:pt x="243502" y="137362"/>
                  </a:lnTo>
                  <a:lnTo>
                    <a:pt x="271573" y="81452"/>
                  </a:lnTo>
                  <a:lnTo>
                    <a:pt x="258949" y="81452"/>
                  </a:lnTo>
                  <a:lnTo>
                    <a:pt x="237103" y="33243"/>
                  </a:lnTo>
                  <a:close/>
                </a:path>
                <a:path w="417829" h="403225">
                  <a:moveTo>
                    <a:pt x="299569" y="536"/>
                  </a:moveTo>
                  <a:lnTo>
                    <a:pt x="258949" y="81452"/>
                  </a:lnTo>
                  <a:lnTo>
                    <a:pt x="271573" y="81452"/>
                  </a:lnTo>
                  <a:lnTo>
                    <a:pt x="309655" y="5600"/>
                  </a:lnTo>
                  <a:lnTo>
                    <a:pt x="299569" y="536"/>
                  </a:lnTo>
                  <a:close/>
                </a:path>
                <a:path w="417829" h="403225">
                  <a:moveTo>
                    <a:pt x="2137" y="146944"/>
                  </a:moveTo>
                  <a:lnTo>
                    <a:pt x="0" y="158058"/>
                  </a:lnTo>
                  <a:lnTo>
                    <a:pt x="89393" y="175298"/>
                  </a:lnTo>
                  <a:lnTo>
                    <a:pt x="48320" y="209899"/>
                  </a:lnTo>
                  <a:lnTo>
                    <a:pt x="55611" y="218551"/>
                  </a:lnTo>
                  <a:lnTo>
                    <a:pt x="103692" y="178088"/>
                  </a:lnTo>
                  <a:lnTo>
                    <a:pt x="142745" y="178088"/>
                  </a:lnTo>
                  <a:lnTo>
                    <a:pt x="142156" y="175561"/>
                  </a:lnTo>
                  <a:lnTo>
                    <a:pt x="143217" y="174215"/>
                  </a:lnTo>
                  <a:lnTo>
                    <a:pt x="2137" y="146944"/>
                  </a:lnTo>
                  <a:close/>
                </a:path>
                <a:path w="417829" h="403225">
                  <a:moveTo>
                    <a:pt x="142745" y="178088"/>
                  </a:moveTo>
                  <a:lnTo>
                    <a:pt x="103692" y="178088"/>
                  </a:lnTo>
                  <a:lnTo>
                    <a:pt x="144585" y="185986"/>
                  </a:lnTo>
                  <a:lnTo>
                    <a:pt x="142745" y="178088"/>
                  </a:lnTo>
                  <a:close/>
                </a:path>
                <a:path w="417829" h="403225">
                  <a:moveTo>
                    <a:pt x="202106" y="254902"/>
                  </a:moveTo>
                  <a:lnTo>
                    <a:pt x="202106" y="402837"/>
                  </a:lnTo>
                  <a:lnTo>
                    <a:pt x="213396" y="402837"/>
                  </a:lnTo>
                  <a:lnTo>
                    <a:pt x="213396" y="312288"/>
                  </a:lnTo>
                  <a:lnTo>
                    <a:pt x="231385" y="312288"/>
                  </a:lnTo>
                  <a:lnTo>
                    <a:pt x="213407" y="297739"/>
                  </a:lnTo>
                  <a:lnTo>
                    <a:pt x="213407" y="257812"/>
                  </a:lnTo>
                  <a:lnTo>
                    <a:pt x="208233" y="257812"/>
                  </a:lnTo>
                  <a:lnTo>
                    <a:pt x="202106" y="254902"/>
                  </a:lnTo>
                  <a:close/>
                </a:path>
                <a:path w="417829" h="403225">
                  <a:moveTo>
                    <a:pt x="231385" y="312288"/>
                  </a:moveTo>
                  <a:lnTo>
                    <a:pt x="213396" y="312288"/>
                  </a:lnTo>
                  <a:lnTo>
                    <a:pt x="254552" y="345587"/>
                  </a:lnTo>
                  <a:lnTo>
                    <a:pt x="261663" y="336792"/>
                  </a:lnTo>
                  <a:lnTo>
                    <a:pt x="231385" y="312288"/>
                  </a:lnTo>
                  <a:close/>
                </a:path>
                <a:path w="417829" h="403225">
                  <a:moveTo>
                    <a:pt x="261302" y="230825"/>
                  </a:moveTo>
                  <a:lnTo>
                    <a:pt x="260973" y="232247"/>
                  </a:lnTo>
                  <a:lnTo>
                    <a:pt x="251160" y="236995"/>
                  </a:lnTo>
                  <a:lnTo>
                    <a:pt x="364267" y="334911"/>
                  </a:lnTo>
                  <a:lnTo>
                    <a:pt x="371674" y="326334"/>
                  </a:lnTo>
                  <a:lnTo>
                    <a:pt x="303223" y="267066"/>
                  </a:lnTo>
                  <a:lnTo>
                    <a:pt x="355084" y="257812"/>
                  </a:lnTo>
                  <a:lnTo>
                    <a:pt x="355337" y="257812"/>
                  </a:lnTo>
                  <a:lnTo>
                    <a:pt x="355293" y="257560"/>
                  </a:lnTo>
                  <a:lnTo>
                    <a:pt x="292229" y="257560"/>
                  </a:lnTo>
                  <a:lnTo>
                    <a:pt x="261302" y="230825"/>
                  </a:lnTo>
                  <a:close/>
                </a:path>
                <a:path w="417829" h="403225">
                  <a:moveTo>
                    <a:pt x="213407" y="255307"/>
                  </a:moveTo>
                  <a:lnTo>
                    <a:pt x="208233" y="257812"/>
                  </a:lnTo>
                  <a:lnTo>
                    <a:pt x="213407" y="257812"/>
                  </a:lnTo>
                  <a:lnTo>
                    <a:pt x="213407" y="255307"/>
                  </a:lnTo>
                  <a:close/>
                </a:path>
                <a:path w="417829" h="403225">
                  <a:moveTo>
                    <a:pt x="353349" y="246621"/>
                  </a:moveTo>
                  <a:lnTo>
                    <a:pt x="292229" y="257560"/>
                  </a:lnTo>
                  <a:lnTo>
                    <a:pt x="355293" y="257560"/>
                  </a:lnTo>
                  <a:lnTo>
                    <a:pt x="353349" y="246621"/>
                  </a:lnTo>
                  <a:close/>
                </a:path>
                <a:path w="417829" h="403225">
                  <a:moveTo>
                    <a:pt x="155218" y="231810"/>
                  </a:moveTo>
                  <a:lnTo>
                    <a:pt x="46010" y="326345"/>
                  </a:lnTo>
                  <a:lnTo>
                    <a:pt x="53423" y="334889"/>
                  </a:lnTo>
                  <a:lnTo>
                    <a:pt x="122267" y="275303"/>
                  </a:lnTo>
                  <a:lnTo>
                    <a:pt x="133602" y="275303"/>
                  </a:lnTo>
                  <a:lnTo>
                    <a:pt x="133284" y="265797"/>
                  </a:lnTo>
                  <a:lnTo>
                    <a:pt x="165885" y="237585"/>
                  </a:lnTo>
                  <a:lnTo>
                    <a:pt x="155404" y="232586"/>
                  </a:lnTo>
                  <a:lnTo>
                    <a:pt x="155218" y="231810"/>
                  </a:lnTo>
                  <a:close/>
                </a:path>
                <a:path w="417829" h="403225">
                  <a:moveTo>
                    <a:pt x="133602" y="275303"/>
                  </a:moveTo>
                  <a:lnTo>
                    <a:pt x="122267" y="275303"/>
                  </a:lnTo>
                  <a:lnTo>
                    <a:pt x="123995" y="326345"/>
                  </a:lnTo>
                  <a:lnTo>
                    <a:pt x="124084" y="328971"/>
                  </a:lnTo>
                  <a:lnTo>
                    <a:pt x="135384" y="328610"/>
                  </a:lnTo>
                  <a:lnTo>
                    <a:pt x="133602" y="275303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15344" y="4014762"/>
              <a:ext cx="143497" cy="139746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7305675" y="4038599"/>
              <a:ext cx="704850" cy="276225"/>
            </a:xfrm>
            <a:custGeom>
              <a:avLst/>
              <a:gdLst/>
              <a:ahLst/>
              <a:cxnLst/>
              <a:rect l="l" t="t" r="r" b="b"/>
              <a:pathLst>
                <a:path w="704850" h="276225">
                  <a:moveTo>
                    <a:pt x="704850" y="0"/>
                  </a:moveTo>
                  <a:lnTo>
                    <a:pt x="0" y="0"/>
                  </a:lnTo>
                  <a:lnTo>
                    <a:pt x="0" y="276225"/>
                  </a:lnTo>
                  <a:lnTo>
                    <a:pt x="704850" y="276225"/>
                  </a:lnTo>
                  <a:lnTo>
                    <a:pt x="704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 descr=""/>
          <p:cNvSpPr txBox="1"/>
          <p:nvPr/>
        </p:nvSpPr>
        <p:spPr>
          <a:xfrm>
            <a:off x="7439279" y="4066857"/>
            <a:ext cx="45339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2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y.z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4" name="object 74" descr=""/>
          <p:cNvSpPr/>
          <p:nvPr/>
        </p:nvSpPr>
        <p:spPr>
          <a:xfrm>
            <a:off x="9744075" y="4000500"/>
            <a:ext cx="704850" cy="285750"/>
          </a:xfrm>
          <a:custGeom>
            <a:avLst/>
            <a:gdLst/>
            <a:ahLst/>
            <a:cxnLst/>
            <a:rect l="l" t="t" r="r" b="b"/>
            <a:pathLst>
              <a:path w="704850" h="285750">
                <a:moveTo>
                  <a:pt x="704850" y="0"/>
                </a:moveTo>
                <a:lnTo>
                  <a:pt x="0" y="0"/>
                </a:lnTo>
                <a:lnTo>
                  <a:pt x="0" y="285750"/>
                </a:lnTo>
                <a:lnTo>
                  <a:pt x="704850" y="285750"/>
                </a:lnTo>
                <a:lnTo>
                  <a:pt x="704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 txBox="1"/>
          <p:nvPr/>
        </p:nvSpPr>
        <p:spPr>
          <a:xfrm>
            <a:off x="9878059" y="4033456"/>
            <a:ext cx="45339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2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y.z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6" name="object 76" descr=""/>
          <p:cNvSpPr/>
          <p:nvPr/>
        </p:nvSpPr>
        <p:spPr>
          <a:xfrm>
            <a:off x="6686550" y="3076575"/>
            <a:ext cx="1200150" cy="733425"/>
          </a:xfrm>
          <a:custGeom>
            <a:avLst/>
            <a:gdLst/>
            <a:ahLst/>
            <a:cxnLst/>
            <a:rect l="l" t="t" r="r" b="b"/>
            <a:pathLst>
              <a:path w="1200150" h="733425">
                <a:moveTo>
                  <a:pt x="1200150" y="0"/>
                </a:moveTo>
                <a:lnTo>
                  <a:pt x="0" y="0"/>
                </a:lnTo>
                <a:lnTo>
                  <a:pt x="0" y="733425"/>
                </a:lnTo>
                <a:lnTo>
                  <a:pt x="1200150" y="733425"/>
                </a:lnTo>
                <a:lnTo>
                  <a:pt x="12001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 txBox="1"/>
          <p:nvPr/>
        </p:nvSpPr>
        <p:spPr>
          <a:xfrm>
            <a:off x="6769734" y="3092132"/>
            <a:ext cx="1042035" cy="6724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700" marR="5080" indent="-635">
              <a:lnSpc>
                <a:spcPct val="100600"/>
              </a:lnSpc>
              <a:spcBef>
                <a:spcPts val="114"/>
              </a:spcBef>
            </a:pP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kubelet</a:t>
            </a:r>
            <a:r>
              <a:rPr dirty="0" sz="1400" spc="-6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kubeadm</a:t>
            </a:r>
            <a:r>
              <a:rPr dirty="0" sz="1400" spc="-4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35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kubectl</a:t>
            </a:r>
            <a:r>
              <a:rPr dirty="0" sz="1400" spc="-5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8" name="object 78" descr=""/>
          <p:cNvSpPr/>
          <p:nvPr/>
        </p:nvSpPr>
        <p:spPr>
          <a:xfrm>
            <a:off x="9144000" y="3057525"/>
            <a:ext cx="1200150" cy="742950"/>
          </a:xfrm>
          <a:custGeom>
            <a:avLst/>
            <a:gdLst/>
            <a:ahLst/>
            <a:cxnLst/>
            <a:rect l="l" t="t" r="r" b="b"/>
            <a:pathLst>
              <a:path w="1200150" h="742950">
                <a:moveTo>
                  <a:pt x="1200150" y="0"/>
                </a:moveTo>
                <a:lnTo>
                  <a:pt x="0" y="0"/>
                </a:lnTo>
                <a:lnTo>
                  <a:pt x="0" y="742950"/>
                </a:lnTo>
                <a:lnTo>
                  <a:pt x="1200150" y="742950"/>
                </a:lnTo>
                <a:lnTo>
                  <a:pt x="12001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 txBox="1"/>
          <p:nvPr/>
        </p:nvSpPr>
        <p:spPr>
          <a:xfrm>
            <a:off x="9229343" y="3078162"/>
            <a:ext cx="1042035" cy="6724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065" marR="5080" indent="635">
              <a:lnSpc>
                <a:spcPct val="100600"/>
              </a:lnSpc>
              <a:spcBef>
                <a:spcPts val="114"/>
              </a:spcBef>
            </a:pP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kubelet</a:t>
            </a:r>
            <a:r>
              <a:rPr dirty="0" sz="1400" spc="-7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kubeadm</a:t>
            </a:r>
            <a:r>
              <a:rPr dirty="0" sz="1400" spc="-5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30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kubectl</a:t>
            </a:r>
            <a:r>
              <a:rPr dirty="0" sz="1400" spc="-5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0" name="object 80" descr=""/>
          <p:cNvGrpSpPr/>
          <p:nvPr/>
        </p:nvGrpSpPr>
        <p:grpSpPr>
          <a:xfrm>
            <a:off x="6753225" y="2533650"/>
            <a:ext cx="2962275" cy="485775"/>
            <a:chOff x="6753225" y="2533650"/>
            <a:chExt cx="2962275" cy="485775"/>
          </a:xfrm>
        </p:grpSpPr>
        <p:pic>
          <p:nvPicPr>
            <p:cNvPr id="81" name="object 8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53225" y="2543175"/>
              <a:ext cx="495300" cy="47625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20200" y="2533650"/>
              <a:ext cx="495300" cy="476250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7305675" y="2667000"/>
              <a:ext cx="704850" cy="285750"/>
            </a:xfrm>
            <a:custGeom>
              <a:avLst/>
              <a:gdLst/>
              <a:ahLst/>
              <a:cxnLst/>
              <a:rect l="l" t="t" r="r" b="b"/>
              <a:pathLst>
                <a:path w="704850" h="285750">
                  <a:moveTo>
                    <a:pt x="704850" y="0"/>
                  </a:moveTo>
                  <a:lnTo>
                    <a:pt x="0" y="0"/>
                  </a:lnTo>
                  <a:lnTo>
                    <a:pt x="0" y="285750"/>
                  </a:lnTo>
                  <a:lnTo>
                    <a:pt x="704850" y="285750"/>
                  </a:lnTo>
                  <a:lnTo>
                    <a:pt x="704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 descr=""/>
          <p:cNvSpPr txBox="1"/>
          <p:nvPr/>
        </p:nvSpPr>
        <p:spPr>
          <a:xfrm>
            <a:off x="7434326" y="2698432"/>
            <a:ext cx="46164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2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x.y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5" name="object 85" descr=""/>
          <p:cNvSpPr/>
          <p:nvPr/>
        </p:nvSpPr>
        <p:spPr>
          <a:xfrm>
            <a:off x="9763125" y="2667000"/>
            <a:ext cx="714375" cy="276225"/>
          </a:xfrm>
          <a:custGeom>
            <a:avLst/>
            <a:gdLst/>
            <a:ahLst/>
            <a:cxnLst/>
            <a:rect l="l" t="t" r="r" b="b"/>
            <a:pathLst>
              <a:path w="714375" h="276225">
                <a:moveTo>
                  <a:pt x="714375" y="0"/>
                </a:moveTo>
                <a:lnTo>
                  <a:pt x="0" y="0"/>
                </a:lnTo>
                <a:lnTo>
                  <a:pt x="0" y="276225"/>
                </a:lnTo>
                <a:lnTo>
                  <a:pt x="714375" y="276225"/>
                </a:lnTo>
                <a:lnTo>
                  <a:pt x="7143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 txBox="1"/>
          <p:nvPr/>
        </p:nvSpPr>
        <p:spPr>
          <a:xfrm>
            <a:off x="9895458" y="2689859"/>
            <a:ext cx="4616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3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x.y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1" name="object 9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87" name="object 87" descr=""/>
          <p:cNvSpPr txBox="1"/>
          <p:nvPr/>
        </p:nvSpPr>
        <p:spPr>
          <a:xfrm>
            <a:off x="1940179" y="4901628"/>
            <a:ext cx="91630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masternode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4451730" y="4901628"/>
            <a:ext cx="8312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workerone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6873875" y="4892611"/>
            <a:ext cx="83756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workertwo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9278619" y="4846256"/>
            <a:ext cx="9455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workerthree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52465" y="5111115"/>
            <a:ext cx="2385060" cy="87884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50"/>
              </a:spcBef>
            </a:pPr>
            <a:r>
              <a:rPr dirty="0" sz="2750">
                <a:latin typeface="Tahoma"/>
                <a:cs typeface="Tahoma"/>
              </a:rPr>
              <a:t>Scaling</a:t>
            </a:r>
            <a:r>
              <a:rPr dirty="0" sz="2750" spc="-180">
                <a:latin typeface="Tahoma"/>
                <a:cs typeface="Tahoma"/>
              </a:rPr>
              <a:t> </a:t>
            </a:r>
            <a:r>
              <a:rPr dirty="0" sz="2750">
                <a:latin typeface="Tahoma"/>
                <a:cs typeface="Tahoma"/>
              </a:rPr>
              <a:t>out</a:t>
            </a:r>
            <a:r>
              <a:rPr dirty="0" sz="2750" spc="-60">
                <a:latin typeface="Tahoma"/>
                <a:cs typeface="Tahoma"/>
              </a:rPr>
              <a:t> </a:t>
            </a:r>
            <a:r>
              <a:rPr dirty="0" sz="2750" spc="-25">
                <a:latin typeface="Tahoma"/>
                <a:cs typeface="Tahoma"/>
              </a:rPr>
              <a:t>K8s </a:t>
            </a:r>
            <a:r>
              <a:rPr dirty="0" sz="2750" spc="-10">
                <a:latin typeface="Tahoma"/>
                <a:cs typeface="Tahoma"/>
              </a:rPr>
              <a:t>Cluster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1970" y="2804794"/>
            <a:ext cx="862393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45">
                <a:solidFill>
                  <a:srgbClr val="FFFFFF"/>
                </a:solidFill>
              </a:rPr>
              <a:t>Cordon</a:t>
            </a:r>
            <a:r>
              <a:rPr dirty="0" sz="8000" spc="-905">
                <a:solidFill>
                  <a:srgbClr val="FFFFFF"/>
                </a:solidFill>
              </a:rPr>
              <a:t> </a:t>
            </a:r>
            <a:r>
              <a:rPr dirty="0" sz="8000" spc="-114">
                <a:solidFill>
                  <a:srgbClr val="FFFFFF"/>
                </a:solidFill>
              </a:rPr>
              <a:t>&amp;</a:t>
            </a:r>
            <a:r>
              <a:rPr dirty="0" sz="8000" spc="-935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Uncordon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856230">
              <a:lnSpc>
                <a:spcPct val="100000"/>
              </a:lnSpc>
              <a:spcBef>
                <a:spcPts val="130"/>
              </a:spcBef>
            </a:pPr>
            <a:r>
              <a:rPr dirty="0"/>
              <a:t>Cordon</a:t>
            </a:r>
            <a:r>
              <a:rPr dirty="0" spc="-445"/>
              <a:t> </a:t>
            </a:r>
            <a:r>
              <a:rPr dirty="0" spc="-60"/>
              <a:t>&amp;</a:t>
            </a:r>
            <a:r>
              <a:rPr dirty="0" spc="-395"/>
              <a:t> </a:t>
            </a:r>
            <a:r>
              <a:rPr dirty="0" spc="-10"/>
              <a:t>Uncordon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291076" y="2852801"/>
            <a:ext cx="3619500" cy="581025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1416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1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Cordon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291076" y="3671951"/>
            <a:ext cx="3619500" cy="581025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139065" rIns="0" bIns="0" rtlCol="0" vert="horz">
            <a:spAutoFit/>
          </a:bodyPr>
          <a:lstStyle/>
          <a:p>
            <a:pPr algn="ctr" marL="5080">
              <a:lnSpc>
                <a:spcPct val="100000"/>
              </a:lnSpc>
              <a:spcBef>
                <a:spcPts val="109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Uncordon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21055" y="1329753"/>
            <a:ext cx="1011809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Managing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availability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Kubernetes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cluster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key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for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planned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maintenance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upgrades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20243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Cordon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027112" y="1865376"/>
            <a:ext cx="10151110" cy="3921125"/>
            <a:chOff x="1027112" y="1865376"/>
            <a:chExt cx="10151110" cy="392112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866836"/>
              <a:ext cx="10148951" cy="391960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33462" y="1871726"/>
              <a:ext cx="10135235" cy="3905250"/>
            </a:xfrm>
            <a:custGeom>
              <a:avLst/>
              <a:gdLst/>
              <a:ahLst/>
              <a:cxnLst/>
              <a:rect l="l" t="t" r="r" b="b"/>
              <a:pathLst>
                <a:path w="10135235" h="3905250">
                  <a:moveTo>
                    <a:pt x="0" y="150749"/>
                  </a:moveTo>
                  <a:lnTo>
                    <a:pt x="7690" y="103079"/>
                  </a:lnTo>
                  <a:lnTo>
                    <a:pt x="29105" y="61694"/>
                  </a:lnTo>
                  <a:lnTo>
                    <a:pt x="61760" y="29069"/>
                  </a:lnTo>
                  <a:lnTo>
                    <a:pt x="103170" y="7679"/>
                  </a:lnTo>
                  <a:lnTo>
                    <a:pt x="150850" y="0"/>
                  </a:lnTo>
                  <a:lnTo>
                    <a:pt x="9983787" y="0"/>
                  </a:lnTo>
                  <a:lnTo>
                    <a:pt x="10031470" y="7679"/>
                  </a:lnTo>
                  <a:lnTo>
                    <a:pt x="10072886" y="29069"/>
                  </a:lnTo>
                  <a:lnTo>
                    <a:pt x="10105549" y="61694"/>
                  </a:lnTo>
                  <a:lnTo>
                    <a:pt x="10126970" y="103079"/>
                  </a:lnTo>
                  <a:lnTo>
                    <a:pt x="10134663" y="150749"/>
                  </a:lnTo>
                  <a:lnTo>
                    <a:pt x="10134663" y="3754335"/>
                  </a:lnTo>
                  <a:lnTo>
                    <a:pt x="10126970" y="3802016"/>
                  </a:lnTo>
                  <a:lnTo>
                    <a:pt x="10105549" y="3843426"/>
                  </a:lnTo>
                  <a:lnTo>
                    <a:pt x="10072886" y="3876080"/>
                  </a:lnTo>
                  <a:lnTo>
                    <a:pt x="10031470" y="3897495"/>
                  </a:lnTo>
                  <a:lnTo>
                    <a:pt x="9983787" y="3905186"/>
                  </a:lnTo>
                  <a:lnTo>
                    <a:pt x="150850" y="3905186"/>
                  </a:lnTo>
                  <a:lnTo>
                    <a:pt x="103170" y="3897495"/>
                  </a:lnTo>
                  <a:lnTo>
                    <a:pt x="61760" y="3876080"/>
                  </a:lnTo>
                  <a:lnTo>
                    <a:pt x="29105" y="3843426"/>
                  </a:lnTo>
                  <a:lnTo>
                    <a:pt x="7690" y="3802016"/>
                  </a:lnTo>
                  <a:lnTo>
                    <a:pt x="0" y="3754335"/>
                  </a:lnTo>
                  <a:lnTo>
                    <a:pt x="0" y="150749"/>
                  </a:lnTo>
                  <a:close/>
                </a:path>
              </a:pathLst>
            </a:custGeom>
            <a:ln w="127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153794" y="1924748"/>
            <a:ext cx="119316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b="1">
                <a:solidFill>
                  <a:srgbClr val="0075FF"/>
                </a:solidFill>
                <a:latin typeface="Calibri"/>
                <a:cs typeface="Calibri"/>
              </a:rPr>
              <a:t>K8s</a:t>
            </a:r>
            <a:r>
              <a:rPr dirty="0" sz="2000" spc="-15" b="1">
                <a:solidFill>
                  <a:srgbClr val="0075FF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0075FF"/>
                </a:solidFill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295400" y="2657475"/>
            <a:ext cx="9596755" cy="2986405"/>
            <a:chOff x="1295400" y="2657475"/>
            <a:chExt cx="9596755" cy="298640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400" y="2847911"/>
              <a:ext cx="2252726" cy="279565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395476" y="2957575"/>
              <a:ext cx="2057400" cy="2581275"/>
            </a:xfrm>
            <a:custGeom>
              <a:avLst/>
              <a:gdLst/>
              <a:ahLst/>
              <a:cxnLst/>
              <a:rect l="l" t="t" r="r" b="b"/>
              <a:pathLst>
                <a:path w="2057400" h="2581275">
                  <a:moveTo>
                    <a:pt x="1944624" y="0"/>
                  </a:moveTo>
                  <a:lnTo>
                    <a:pt x="112649" y="0"/>
                  </a:lnTo>
                  <a:lnTo>
                    <a:pt x="68794" y="8850"/>
                  </a:lnTo>
                  <a:lnTo>
                    <a:pt x="32988" y="32988"/>
                  </a:lnTo>
                  <a:lnTo>
                    <a:pt x="8850" y="68794"/>
                  </a:lnTo>
                  <a:lnTo>
                    <a:pt x="0" y="112649"/>
                  </a:lnTo>
                  <a:lnTo>
                    <a:pt x="0" y="2468499"/>
                  </a:lnTo>
                  <a:lnTo>
                    <a:pt x="8850" y="2512373"/>
                  </a:lnTo>
                  <a:lnTo>
                    <a:pt x="32988" y="2548223"/>
                  </a:lnTo>
                  <a:lnTo>
                    <a:pt x="68794" y="2572404"/>
                  </a:lnTo>
                  <a:lnTo>
                    <a:pt x="112649" y="2581275"/>
                  </a:lnTo>
                  <a:lnTo>
                    <a:pt x="1944624" y="2581275"/>
                  </a:lnTo>
                  <a:lnTo>
                    <a:pt x="1988498" y="2572404"/>
                  </a:lnTo>
                  <a:lnTo>
                    <a:pt x="2024348" y="2548223"/>
                  </a:lnTo>
                  <a:lnTo>
                    <a:pt x="2048529" y="2512373"/>
                  </a:lnTo>
                  <a:lnTo>
                    <a:pt x="2057400" y="2468499"/>
                  </a:lnTo>
                  <a:lnTo>
                    <a:pt x="2057400" y="112649"/>
                  </a:lnTo>
                  <a:lnTo>
                    <a:pt x="2048529" y="68794"/>
                  </a:lnTo>
                  <a:lnTo>
                    <a:pt x="2024348" y="32988"/>
                  </a:lnTo>
                  <a:lnTo>
                    <a:pt x="1988498" y="8850"/>
                  </a:lnTo>
                  <a:lnTo>
                    <a:pt x="1944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395476" y="2957575"/>
              <a:ext cx="2057400" cy="2581275"/>
            </a:xfrm>
            <a:custGeom>
              <a:avLst/>
              <a:gdLst/>
              <a:ahLst/>
              <a:cxnLst/>
              <a:rect l="l" t="t" r="r" b="b"/>
              <a:pathLst>
                <a:path w="2057400" h="2581275">
                  <a:moveTo>
                    <a:pt x="0" y="112649"/>
                  </a:moveTo>
                  <a:lnTo>
                    <a:pt x="8850" y="68794"/>
                  </a:lnTo>
                  <a:lnTo>
                    <a:pt x="32988" y="32988"/>
                  </a:lnTo>
                  <a:lnTo>
                    <a:pt x="68794" y="8850"/>
                  </a:lnTo>
                  <a:lnTo>
                    <a:pt x="112649" y="0"/>
                  </a:lnTo>
                  <a:lnTo>
                    <a:pt x="1944624" y="0"/>
                  </a:lnTo>
                  <a:lnTo>
                    <a:pt x="1988498" y="8850"/>
                  </a:lnTo>
                  <a:lnTo>
                    <a:pt x="2024348" y="32988"/>
                  </a:lnTo>
                  <a:lnTo>
                    <a:pt x="2048529" y="68794"/>
                  </a:lnTo>
                  <a:lnTo>
                    <a:pt x="2057400" y="112649"/>
                  </a:lnTo>
                  <a:lnTo>
                    <a:pt x="2057400" y="2468499"/>
                  </a:lnTo>
                  <a:lnTo>
                    <a:pt x="2048529" y="2512373"/>
                  </a:lnTo>
                  <a:lnTo>
                    <a:pt x="2024348" y="2548223"/>
                  </a:lnTo>
                  <a:lnTo>
                    <a:pt x="1988498" y="2572404"/>
                  </a:lnTo>
                  <a:lnTo>
                    <a:pt x="1944624" y="2581275"/>
                  </a:lnTo>
                  <a:lnTo>
                    <a:pt x="112649" y="2581275"/>
                  </a:lnTo>
                  <a:lnTo>
                    <a:pt x="68794" y="2572404"/>
                  </a:lnTo>
                  <a:lnTo>
                    <a:pt x="32988" y="2548223"/>
                  </a:lnTo>
                  <a:lnTo>
                    <a:pt x="8850" y="2512373"/>
                  </a:lnTo>
                  <a:lnTo>
                    <a:pt x="0" y="2468499"/>
                  </a:lnTo>
                  <a:lnTo>
                    <a:pt x="0" y="112649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4275" y="2847911"/>
              <a:ext cx="2252726" cy="2795651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824351" y="2957575"/>
              <a:ext cx="2057400" cy="2581275"/>
            </a:xfrm>
            <a:custGeom>
              <a:avLst/>
              <a:gdLst/>
              <a:ahLst/>
              <a:cxnLst/>
              <a:rect l="l" t="t" r="r" b="b"/>
              <a:pathLst>
                <a:path w="2057400" h="2581275">
                  <a:moveTo>
                    <a:pt x="1944624" y="0"/>
                  </a:moveTo>
                  <a:lnTo>
                    <a:pt x="112649" y="0"/>
                  </a:lnTo>
                  <a:lnTo>
                    <a:pt x="68794" y="8850"/>
                  </a:lnTo>
                  <a:lnTo>
                    <a:pt x="32988" y="32988"/>
                  </a:lnTo>
                  <a:lnTo>
                    <a:pt x="8850" y="68794"/>
                  </a:lnTo>
                  <a:lnTo>
                    <a:pt x="0" y="112649"/>
                  </a:lnTo>
                  <a:lnTo>
                    <a:pt x="0" y="2468499"/>
                  </a:lnTo>
                  <a:lnTo>
                    <a:pt x="8850" y="2512373"/>
                  </a:lnTo>
                  <a:lnTo>
                    <a:pt x="32988" y="2548223"/>
                  </a:lnTo>
                  <a:lnTo>
                    <a:pt x="68794" y="2572404"/>
                  </a:lnTo>
                  <a:lnTo>
                    <a:pt x="112649" y="2581275"/>
                  </a:lnTo>
                  <a:lnTo>
                    <a:pt x="1944624" y="2581275"/>
                  </a:lnTo>
                  <a:lnTo>
                    <a:pt x="1988498" y="2572404"/>
                  </a:lnTo>
                  <a:lnTo>
                    <a:pt x="2024348" y="2548223"/>
                  </a:lnTo>
                  <a:lnTo>
                    <a:pt x="2048529" y="2512373"/>
                  </a:lnTo>
                  <a:lnTo>
                    <a:pt x="2057400" y="2468499"/>
                  </a:lnTo>
                  <a:lnTo>
                    <a:pt x="2057400" y="112649"/>
                  </a:lnTo>
                  <a:lnTo>
                    <a:pt x="2048529" y="68794"/>
                  </a:lnTo>
                  <a:lnTo>
                    <a:pt x="2024348" y="32988"/>
                  </a:lnTo>
                  <a:lnTo>
                    <a:pt x="1988498" y="8850"/>
                  </a:lnTo>
                  <a:lnTo>
                    <a:pt x="1944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824351" y="2957575"/>
              <a:ext cx="2057400" cy="2581275"/>
            </a:xfrm>
            <a:custGeom>
              <a:avLst/>
              <a:gdLst/>
              <a:ahLst/>
              <a:cxnLst/>
              <a:rect l="l" t="t" r="r" b="b"/>
              <a:pathLst>
                <a:path w="2057400" h="2581275">
                  <a:moveTo>
                    <a:pt x="0" y="112649"/>
                  </a:moveTo>
                  <a:lnTo>
                    <a:pt x="8850" y="68794"/>
                  </a:lnTo>
                  <a:lnTo>
                    <a:pt x="32988" y="32988"/>
                  </a:lnTo>
                  <a:lnTo>
                    <a:pt x="68794" y="8850"/>
                  </a:lnTo>
                  <a:lnTo>
                    <a:pt x="112649" y="0"/>
                  </a:lnTo>
                  <a:lnTo>
                    <a:pt x="1944624" y="0"/>
                  </a:lnTo>
                  <a:lnTo>
                    <a:pt x="1988498" y="8850"/>
                  </a:lnTo>
                  <a:lnTo>
                    <a:pt x="2024348" y="32988"/>
                  </a:lnTo>
                  <a:lnTo>
                    <a:pt x="2048529" y="68794"/>
                  </a:lnTo>
                  <a:lnTo>
                    <a:pt x="2057400" y="112649"/>
                  </a:lnTo>
                  <a:lnTo>
                    <a:pt x="2057400" y="2468499"/>
                  </a:lnTo>
                  <a:lnTo>
                    <a:pt x="2048529" y="2512373"/>
                  </a:lnTo>
                  <a:lnTo>
                    <a:pt x="2024348" y="2548223"/>
                  </a:lnTo>
                  <a:lnTo>
                    <a:pt x="1988498" y="2572404"/>
                  </a:lnTo>
                  <a:lnTo>
                    <a:pt x="1944624" y="2581275"/>
                  </a:lnTo>
                  <a:lnTo>
                    <a:pt x="112649" y="2581275"/>
                  </a:lnTo>
                  <a:lnTo>
                    <a:pt x="68794" y="2572404"/>
                  </a:lnTo>
                  <a:lnTo>
                    <a:pt x="32988" y="2548223"/>
                  </a:lnTo>
                  <a:lnTo>
                    <a:pt x="8850" y="2512373"/>
                  </a:lnTo>
                  <a:lnTo>
                    <a:pt x="0" y="2468499"/>
                  </a:lnTo>
                  <a:lnTo>
                    <a:pt x="0" y="112649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950" y="2667000"/>
              <a:ext cx="581025" cy="58102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3600" y="2667000"/>
              <a:ext cx="571500" cy="58102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1725" y="2847911"/>
              <a:ext cx="2252726" cy="2795651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6281801" y="2957575"/>
              <a:ext cx="2057400" cy="2581275"/>
            </a:xfrm>
            <a:custGeom>
              <a:avLst/>
              <a:gdLst/>
              <a:ahLst/>
              <a:cxnLst/>
              <a:rect l="l" t="t" r="r" b="b"/>
              <a:pathLst>
                <a:path w="2057400" h="2581275">
                  <a:moveTo>
                    <a:pt x="1944624" y="0"/>
                  </a:moveTo>
                  <a:lnTo>
                    <a:pt x="112649" y="0"/>
                  </a:lnTo>
                  <a:lnTo>
                    <a:pt x="68794" y="8850"/>
                  </a:lnTo>
                  <a:lnTo>
                    <a:pt x="32988" y="32988"/>
                  </a:lnTo>
                  <a:lnTo>
                    <a:pt x="8850" y="68794"/>
                  </a:lnTo>
                  <a:lnTo>
                    <a:pt x="0" y="112649"/>
                  </a:lnTo>
                  <a:lnTo>
                    <a:pt x="0" y="2468499"/>
                  </a:lnTo>
                  <a:lnTo>
                    <a:pt x="8850" y="2512373"/>
                  </a:lnTo>
                  <a:lnTo>
                    <a:pt x="32988" y="2548223"/>
                  </a:lnTo>
                  <a:lnTo>
                    <a:pt x="68794" y="2572404"/>
                  </a:lnTo>
                  <a:lnTo>
                    <a:pt x="112649" y="2581275"/>
                  </a:lnTo>
                  <a:lnTo>
                    <a:pt x="1944624" y="2581275"/>
                  </a:lnTo>
                  <a:lnTo>
                    <a:pt x="1988498" y="2572404"/>
                  </a:lnTo>
                  <a:lnTo>
                    <a:pt x="2024348" y="2548223"/>
                  </a:lnTo>
                  <a:lnTo>
                    <a:pt x="2048529" y="2512373"/>
                  </a:lnTo>
                  <a:lnTo>
                    <a:pt x="2057400" y="2468499"/>
                  </a:lnTo>
                  <a:lnTo>
                    <a:pt x="2057400" y="112649"/>
                  </a:lnTo>
                  <a:lnTo>
                    <a:pt x="2048529" y="68794"/>
                  </a:lnTo>
                  <a:lnTo>
                    <a:pt x="2024348" y="32988"/>
                  </a:lnTo>
                  <a:lnTo>
                    <a:pt x="1988498" y="8850"/>
                  </a:lnTo>
                  <a:lnTo>
                    <a:pt x="1944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281801" y="2957575"/>
              <a:ext cx="2057400" cy="2581275"/>
            </a:xfrm>
            <a:custGeom>
              <a:avLst/>
              <a:gdLst/>
              <a:ahLst/>
              <a:cxnLst/>
              <a:rect l="l" t="t" r="r" b="b"/>
              <a:pathLst>
                <a:path w="2057400" h="2581275">
                  <a:moveTo>
                    <a:pt x="0" y="112649"/>
                  </a:moveTo>
                  <a:lnTo>
                    <a:pt x="8850" y="68794"/>
                  </a:lnTo>
                  <a:lnTo>
                    <a:pt x="32988" y="32988"/>
                  </a:lnTo>
                  <a:lnTo>
                    <a:pt x="68794" y="8850"/>
                  </a:lnTo>
                  <a:lnTo>
                    <a:pt x="112649" y="0"/>
                  </a:lnTo>
                  <a:lnTo>
                    <a:pt x="1944624" y="0"/>
                  </a:lnTo>
                  <a:lnTo>
                    <a:pt x="1988498" y="8850"/>
                  </a:lnTo>
                  <a:lnTo>
                    <a:pt x="2024348" y="32988"/>
                  </a:lnTo>
                  <a:lnTo>
                    <a:pt x="2048529" y="68794"/>
                  </a:lnTo>
                  <a:lnTo>
                    <a:pt x="2057400" y="112649"/>
                  </a:lnTo>
                  <a:lnTo>
                    <a:pt x="2057400" y="2468499"/>
                  </a:lnTo>
                  <a:lnTo>
                    <a:pt x="2048529" y="2512373"/>
                  </a:lnTo>
                  <a:lnTo>
                    <a:pt x="2024348" y="2548223"/>
                  </a:lnTo>
                  <a:lnTo>
                    <a:pt x="1988498" y="2572404"/>
                  </a:lnTo>
                  <a:lnTo>
                    <a:pt x="1944624" y="2581275"/>
                  </a:lnTo>
                  <a:lnTo>
                    <a:pt x="112649" y="2581275"/>
                  </a:lnTo>
                  <a:lnTo>
                    <a:pt x="68794" y="2572404"/>
                  </a:lnTo>
                  <a:lnTo>
                    <a:pt x="32988" y="2548223"/>
                  </a:lnTo>
                  <a:lnTo>
                    <a:pt x="8850" y="2512373"/>
                  </a:lnTo>
                  <a:lnTo>
                    <a:pt x="0" y="2468499"/>
                  </a:lnTo>
                  <a:lnTo>
                    <a:pt x="0" y="112649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19925" y="2667000"/>
              <a:ext cx="571500" cy="58102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48700" y="2838386"/>
              <a:ext cx="2243201" cy="2795651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8748776" y="2948050"/>
              <a:ext cx="2047875" cy="2581275"/>
            </a:xfrm>
            <a:custGeom>
              <a:avLst/>
              <a:gdLst/>
              <a:ahLst/>
              <a:cxnLst/>
              <a:rect l="l" t="t" r="r" b="b"/>
              <a:pathLst>
                <a:path w="2047875" h="2581275">
                  <a:moveTo>
                    <a:pt x="1935606" y="0"/>
                  </a:moveTo>
                  <a:lnTo>
                    <a:pt x="112141" y="0"/>
                  </a:lnTo>
                  <a:lnTo>
                    <a:pt x="68472" y="8806"/>
                  </a:lnTo>
                  <a:lnTo>
                    <a:pt x="32829" y="32829"/>
                  </a:lnTo>
                  <a:lnTo>
                    <a:pt x="8806" y="68472"/>
                  </a:lnTo>
                  <a:lnTo>
                    <a:pt x="0" y="112140"/>
                  </a:lnTo>
                  <a:lnTo>
                    <a:pt x="0" y="2469007"/>
                  </a:lnTo>
                  <a:lnTo>
                    <a:pt x="8806" y="2512695"/>
                  </a:lnTo>
                  <a:lnTo>
                    <a:pt x="32829" y="2548382"/>
                  </a:lnTo>
                  <a:lnTo>
                    <a:pt x="68472" y="2572448"/>
                  </a:lnTo>
                  <a:lnTo>
                    <a:pt x="112141" y="2581275"/>
                  </a:lnTo>
                  <a:lnTo>
                    <a:pt x="1935606" y="2581275"/>
                  </a:lnTo>
                  <a:lnTo>
                    <a:pt x="1979294" y="2572448"/>
                  </a:lnTo>
                  <a:lnTo>
                    <a:pt x="2014981" y="2548382"/>
                  </a:lnTo>
                  <a:lnTo>
                    <a:pt x="2039048" y="2512695"/>
                  </a:lnTo>
                  <a:lnTo>
                    <a:pt x="2047875" y="2469007"/>
                  </a:lnTo>
                  <a:lnTo>
                    <a:pt x="2047875" y="112140"/>
                  </a:lnTo>
                  <a:lnTo>
                    <a:pt x="2039048" y="68472"/>
                  </a:lnTo>
                  <a:lnTo>
                    <a:pt x="2014982" y="32829"/>
                  </a:lnTo>
                  <a:lnTo>
                    <a:pt x="1979295" y="8806"/>
                  </a:lnTo>
                  <a:lnTo>
                    <a:pt x="19356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748776" y="2948050"/>
              <a:ext cx="2047875" cy="2581275"/>
            </a:xfrm>
            <a:custGeom>
              <a:avLst/>
              <a:gdLst/>
              <a:ahLst/>
              <a:cxnLst/>
              <a:rect l="l" t="t" r="r" b="b"/>
              <a:pathLst>
                <a:path w="2047875" h="2581275">
                  <a:moveTo>
                    <a:pt x="0" y="112140"/>
                  </a:moveTo>
                  <a:lnTo>
                    <a:pt x="8806" y="68472"/>
                  </a:lnTo>
                  <a:lnTo>
                    <a:pt x="32829" y="32829"/>
                  </a:lnTo>
                  <a:lnTo>
                    <a:pt x="68472" y="8806"/>
                  </a:lnTo>
                  <a:lnTo>
                    <a:pt x="112141" y="0"/>
                  </a:lnTo>
                  <a:lnTo>
                    <a:pt x="1935606" y="0"/>
                  </a:lnTo>
                  <a:lnTo>
                    <a:pt x="1979295" y="8806"/>
                  </a:lnTo>
                  <a:lnTo>
                    <a:pt x="2014982" y="32829"/>
                  </a:lnTo>
                  <a:lnTo>
                    <a:pt x="2039048" y="68472"/>
                  </a:lnTo>
                  <a:lnTo>
                    <a:pt x="2047875" y="112140"/>
                  </a:lnTo>
                  <a:lnTo>
                    <a:pt x="2047875" y="2469007"/>
                  </a:lnTo>
                  <a:lnTo>
                    <a:pt x="2039048" y="2512695"/>
                  </a:lnTo>
                  <a:lnTo>
                    <a:pt x="2014981" y="2548382"/>
                  </a:lnTo>
                  <a:lnTo>
                    <a:pt x="1979294" y="2572448"/>
                  </a:lnTo>
                  <a:lnTo>
                    <a:pt x="1935606" y="2581275"/>
                  </a:lnTo>
                  <a:lnTo>
                    <a:pt x="112141" y="2581275"/>
                  </a:lnTo>
                  <a:lnTo>
                    <a:pt x="68472" y="2572448"/>
                  </a:lnTo>
                  <a:lnTo>
                    <a:pt x="32829" y="2548382"/>
                  </a:lnTo>
                  <a:lnTo>
                    <a:pt x="8806" y="2512695"/>
                  </a:lnTo>
                  <a:lnTo>
                    <a:pt x="0" y="2469007"/>
                  </a:lnTo>
                  <a:lnTo>
                    <a:pt x="0" y="112140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77375" y="2657475"/>
              <a:ext cx="581025" cy="581025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1571625" y="5200650"/>
              <a:ext cx="1638300" cy="304800"/>
            </a:xfrm>
            <a:custGeom>
              <a:avLst/>
              <a:gdLst/>
              <a:ahLst/>
              <a:cxnLst/>
              <a:rect l="l" t="t" r="r" b="b"/>
              <a:pathLst>
                <a:path w="1638300" h="304800">
                  <a:moveTo>
                    <a:pt x="16383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1638300" y="304800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1933829" y="5220017"/>
            <a:ext cx="91630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masternode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1528098" y="4505325"/>
            <a:ext cx="1824989" cy="742950"/>
            <a:chOff x="1528098" y="4505325"/>
            <a:chExt cx="1824989" cy="742950"/>
          </a:xfrm>
        </p:grpSpPr>
        <p:sp>
          <p:nvSpPr>
            <p:cNvPr id="27" name="object 27" descr=""/>
            <p:cNvSpPr/>
            <p:nvPr/>
          </p:nvSpPr>
          <p:spPr>
            <a:xfrm>
              <a:off x="1533996" y="4626114"/>
              <a:ext cx="514350" cy="502284"/>
            </a:xfrm>
            <a:custGeom>
              <a:avLst/>
              <a:gdLst/>
              <a:ahLst/>
              <a:cxnLst/>
              <a:rect l="l" t="t" r="r" b="b"/>
              <a:pathLst>
                <a:path w="514350" h="502285">
                  <a:moveTo>
                    <a:pt x="370720" y="0"/>
                  </a:moveTo>
                  <a:lnTo>
                    <a:pt x="142045" y="710"/>
                  </a:lnTo>
                  <a:lnTo>
                    <a:pt x="0" y="180079"/>
                  </a:lnTo>
                  <a:lnTo>
                    <a:pt x="51527" y="403072"/>
                  </a:lnTo>
                  <a:lnTo>
                    <a:pt x="257854" y="501770"/>
                  </a:lnTo>
                  <a:lnTo>
                    <a:pt x="463599" y="401825"/>
                  </a:lnTo>
                  <a:lnTo>
                    <a:pt x="513802" y="178525"/>
                  </a:lnTo>
                  <a:lnTo>
                    <a:pt x="370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528089" y="4620463"/>
              <a:ext cx="525780" cy="513080"/>
            </a:xfrm>
            <a:custGeom>
              <a:avLst/>
              <a:gdLst/>
              <a:ahLst/>
              <a:cxnLst/>
              <a:rect l="l" t="t" r="r" b="b"/>
              <a:pathLst>
                <a:path w="525780" h="513079">
                  <a:moveTo>
                    <a:pt x="161759" y="221462"/>
                  </a:moveTo>
                  <a:lnTo>
                    <a:pt x="130949" y="163677"/>
                  </a:lnTo>
                  <a:lnTo>
                    <a:pt x="120967" y="168998"/>
                  </a:lnTo>
                  <a:lnTo>
                    <a:pt x="151777" y="226796"/>
                  </a:lnTo>
                  <a:lnTo>
                    <a:pt x="161759" y="221462"/>
                  </a:lnTo>
                  <a:close/>
                </a:path>
                <a:path w="525780" h="513079">
                  <a:moveTo>
                    <a:pt x="189344" y="309791"/>
                  </a:moveTo>
                  <a:lnTo>
                    <a:pt x="124828" y="298234"/>
                  </a:lnTo>
                  <a:lnTo>
                    <a:pt x="122821" y="309372"/>
                  </a:lnTo>
                  <a:lnTo>
                    <a:pt x="187350" y="320916"/>
                  </a:lnTo>
                  <a:lnTo>
                    <a:pt x="189344" y="309791"/>
                  </a:lnTo>
                  <a:close/>
                </a:path>
                <a:path w="525780" h="513079">
                  <a:moveTo>
                    <a:pt x="247383" y="88366"/>
                  </a:moveTo>
                  <a:lnTo>
                    <a:pt x="237058" y="83743"/>
                  </a:lnTo>
                  <a:lnTo>
                    <a:pt x="210312" y="143522"/>
                  </a:lnTo>
                  <a:lnTo>
                    <a:pt x="220637" y="148132"/>
                  </a:lnTo>
                  <a:lnTo>
                    <a:pt x="247383" y="88366"/>
                  </a:lnTo>
                  <a:close/>
                </a:path>
                <a:path w="525780" h="513079">
                  <a:moveTo>
                    <a:pt x="266128" y="355993"/>
                  </a:moveTo>
                  <a:lnTo>
                    <a:pt x="259016" y="347192"/>
                  </a:lnTo>
                  <a:lnTo>
                    <a:pt x="208076" y="388391"/>
                  </a:lnTo>
                  <a:lnTo>
                    <a:pt x="215188" y="397192"/>
                  </a:lnTo>
                  <a:lnTo>
                    <a:pt x="266128" y="355993"/>
                  </a:lnTo>
                  <a:close/>
                </a:path>
                <a:path w="525780" h="513079">
                  <a:moveTo>
                    <a:pt x="350647" y="315137"/>
                  </a:moveTo>
                  <a:lnTo>
                    <a:pt x="339344" y="314756"/>
                  </a:lnTo>
                  <a:lnTo>
                    <a:pt x="337159" y="380225"/>
                  </a:lnTo>
                  <a:lnTo>
                    <a:pt x="348475" y="380593"/>
                  </a:lnTo>
                  <a:lnTo>
                    <a:pt x="350647" y="315137"/>
                  </a:lnTo>
                  <a:close/>
                </a:path>
                <a:path w="525780" h="513079">
                  <a:moveTo>
                    <a:pt x="378510" y="138163"/>
                  </a:moveTo>
                  <a:lnTo>
                    <a:pt x="376110" y="127101"/>
                  </a:lnTo>
                  <a:lnTo>
                    <a:pt x="312102" y="141058"/>
                  </a:lnTo>
                  <a:lnTo>
                    <a:pt x="314528" y="152120"/>
                  </a:lnTo>
                  <a:lnTo>
                    <a:pt x="378510" y="138163"/>
                  </a:lnTo>
                  <a:close/>
                </a:path>
                <a:path w="525780" h="513079">
                  <a:moveTo>
                    <a:pt x="424154" y="261493"/>
                  </a:moveTo>
                  <a:lnTo>
                    <a:pt x="374065" y="219303"/>
                  </a:lnTo>
                  <a:lnTo>
                    <a:pt x="366776" y="227965"/>
                  </a:lnTo>
                  <a:lnTo>
                    <a:pt x="416864" y="270141"/>
                  </a:lnTo>
                  <a:lnTo>
                    <a:pt x="424154" y="261493"/>
                  </a:lnTo>
                  <a:close/>
                </a:path>
                <a:path w="525780" h="513079">
                  <a:moveTo>
                    <a:pt x="525602" y="183743"/>
                  </a:moveTo>
                  <a:lnTo>
                    <a:pt x="525195" y="181978"/>
                  </a:lnTo>
                  <a:lnTo>
                    <a:pt x="513588" y="167500"/>
                  </a:lnTo>
                  <a:lnTo>
                    <a:pt x="513588" y="185597"/>
                  </a:lnTo>
                  <a:lnTo>
                    <a:pt x="464578" y="403593"/>
                  </a:lnTo>
                  <a:lnTo>
                    <a:pt x="263728" y="501142"/>
                  </a:lnTo>
                  <a:lnTo>
                    <a:pt x="62331" y="404799"/>
                  </a:lnTo>
                  <a:lnTo>
                    <a:pt x="12026" y="187109"/>
                  </a:lnTo>
                  <a:lnTo>
                    <a:pt x="150685" y="12014"/>
                  </a:lnTo>
                  <a:lnTo>
                    <a:pt x="373938" y="11379"/>
                  </a:lnTo>
                  <a:lnTo>
                    <a:pt x="513588" y="185597"/>
                  </a:lnTo>
                  <a:lnTo>
                    <a:pt x="513588" y="167500"/>
                  </a:lnTo>
                  <a:lnTo>
                    <a:pt x="388404" y="11328"/>
                  </a:lnTo>
                  <a:lnTo>
                    <a:pt x="379958" y="774"/>
                  </a:lnTo>
                  <a:lnTo>
                    <a:pt x="378333" y="0"/>
                  </a:lnTo>
                  <a:lnTo>
                    <a:pt x="124942" y="774"/>
                  </a:lnTo>
                  <a:lnTo>
                    <a:pt x="146075" y="774"/>
                  </a:lnTo>
                  <a:lnTo>
                    <a:pt x="144576" y="1498"/>
                  </a:lnTo>
                  <a:lnTo>
                    <a:pt x="393" y="183565"/>
                  </a:lnTo>
                  <a:lnTo>
                    <a:pt x="0" y="185331"/>
                  </a:lnTo>
                  <a:lnTo>
                    <a:pt x="52298" y="411683"/>
                  </a:lnTo>
                  <a:lnTo>
                    <a:pt x="53428" y="413092"/>
                  </a:lnTo>
                  <a:lnTo>
                    <a:pt x="262077" y="512889"/>
                  </a:lnTo>
                  <a:lnTo>
                    <a:pt x="262915" y="513080"/>
                  </a:lnTo>
                  <a:lnTo>
                    <a:pt x="264604" y="513080"/>
                  </a:lnTo>
                  <a:lnTo>
                    <a:pt x="265442" y="512889"/>
                  </a:lnTo>
                  <a:lnTo>
                    <a:pt x="289636" y="501142"/>
                  </a:lnTo>
                  <a:lnTo>
                    <a:pt x="473519" y="411822"/>
                  </a:lnTo>
                  <a:lnTo>
                    <a:pt x="474637" y="410400"/>
                  </a:lnTo>
                  <a:lnTo>
                    <a:pt x="525602" y="183743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582895" y="4672047"/>
              <a:ext cx="417830" cy="403225"/>
            </a:xfrm>
            <a:custGeom>
              <a:avLst/>
              <a:gdLst/>
              <a:ahLst/>
              <a:cxnLst/>
              <a:rect l="l" t="t" r="r" b="b"/>
              <a:pathLst>
                <a:path w="417830" h="403225">
                  <a:moveTo>
                    <a:pt x="119095" y="0"/>
                  </a:moveTo>
                  <a:lnTo>
                    <a:pt x="108997" y="5130"/>
                  </a:lnTo>
                  <a:lnTo>
                    <a:pt x="150027" y="85871"/>
                  </a:lnTo>
                  <a:lnTo>
                    <a:pt x="95891" y="85871"/>
                  </a:lnTo>
                  <a:lnTo>
                    <a:pt x="156618" y="98812"/>
                  </a:lnTo>
                  <a:lnTo>
                    <a:pt x="174724" y="134441"/>
                  </a:lnTo>
                  <a:lnTo>
                    <a:pt x="178575" y="129573"/>
                  </a:lnTo>
                  <a:lnTo>
                    <a:pt x="184936" y="129573"/>
                  </a:lnTo>
                  <a:lnTo>
                    <a:pt x="162730" y="85871"/>
                  </a:lnTo>
                  <a:lnTo>
                    <a:pt x="150073" y="85871"/>
                  </a:lnTo>
                  <a:lnTo>
                    <a:pt x="98243" y="74812"/>
                  </a:lnTo>
                  <a:lnTo>
                    <a:pt x="157110" y="74812"/>
                  </a:lnTo>
                  <a:lnTo>
                    <a:pt x="119095" y="0"/>
                  </a:lnTo>
                  <a:close/>
                </a:path>
                <a:path w="417830" h="403225">
                  <a:moveTo>
                    <a:pt x="341523" y="112070"/>
                  </a:moveTo>
                  <a:lnTo>
                    <a:pt x="312336" y="166853"/>
                  </a:lnTo>
                  <a:lnTo>
                    <a:pt x="273248" y="174390"/>
                  </a:lnTo>
                  <a:lnTo>
                    <a:pt x="273839" y="175123"/>
                  </a:lnTo>
                  <a:lnTo>
                    <a:pt x="271290" y="186281"/>
                  </a:lnTo>
                  <a:lnTo>
                    <a:pt x="386330" y="164097"/>
                  </a:lnTo>
                  <a:lnTo>
                    <a:pt x="326569" y="164097"/>
                  </a:lnTo>
                  <a:lnTo>
                    <a:pt x="351468" y="117387"/>
                  </a:lnTo>
                  <a:lnTo>
                    <a:pt x="341523" y="112070"/>
                  </a:lnTo>
                  <a:close/>
                </a:path>
                <a:path w="417830" h="403225">
                  <a:moveTo>
                    <a:pt x="415509" y="146944"/>
                  </a:moveTo>
                  <a:lnTo>
                    <a:pt x="326569" y="164097"/>
                  </a:lnTo>
                  <a:lnTo>
                    <a:pt x="386330" y="164097"/>
                  </a:lnTo>
                  <a:lnTo>
                    <a:pt x="417643" y="158058"/>
                  </a:lnTo>
                  <a:lnTo>
                    <a:pt x="415509" y="146944"/>
                  </a:lnTo>
                  <a:close/>
                </a:path>
                <a:path w="417830" h="403225">
                  <a:moveTo>
                    <a:pt x="237103" y="33243"/>
                  </a:moveTo>
                  <a:lnTo>
                    <a:pt x="226786" y="37914"/>
                  </a:lnTo>
                  <a:lnTo>
                    <a:pt x="252418" y="94469"/>
                  </a:lnTo>
                  <a:lnTo>
                    <a:pt x="234860" y="129420"/>
                  </a:lnTo>
                  <a:lnTo>
                    <a:pt x="237168" y="129420"/>
                  </a:lnTo>
                  <a:lnTo>
                    <a:pt x="243502" y="137362"/>
                  </a:lnTo>
                  <a:lnTo>
                    <a:pt x="271573" y="81452"/>
                  </a:lnTo>
                  <a:lnTo>
                    <a:pt x="258949" y="81452"/>
                  </a:lnTo>
                  <a:lnTo>
                    <a:pt x="237103" y="33243"/>
                  </a:lnTo>
                  <a:close/>
                </a:path>
                <a:path w="417830" h="403225">
                  <a:moveTo>
                    <a:pt x="299569" y="536"/>
                  </a:moveTo>
                  <a:lnTo>
                    <a:pt x="258949" y="81452"/>
                  </a:lnTo>
                  <a:lnTo>
                    <a:pt x="271573" y="81452"/>
                  </a:lnTo>
                  <a:lnTo>
                    <a:pt x="309656" y="5600"/>
                  </a:lnTo>
                  <a:lnTo>
                    <a:pt x="299569" y="536"/>
                  </a:lnTo>
                  <a:close/>
                </a:path>
                <a:path w="417830" h="403225">
                  <a:moveTo>
                    <a:pt x="2137" y="146944"/>
                  </a:moveTo>
                  <a:lnTo>
                    <a:pt x="0" y="158058"/>
                  </a:lnTo>
                  <a:lnTo>
                    <a:pt x="89393" y="175298"/>
                  </a:lnTo>
                  <a:lnTo>
                    <a:pt x="48320" y="209899"/>
                  </a:lnTo>
                  <a:lnTo>
                    <a:pt x="55611" y="218551"/>
                  </a:lnTo>
                  <a:lnTo>
                    <a:pt x="103692" y="178088"/>
                  </a:lnTo>
                  <a:lnTo>
                    <a:pt x="142745" y="178088"/>
                  </a:lnTo>
                  <a:lnTo>
                    <a:pt x="142156" y="175561"/>
                  </a:lnTo>
                  <a:lnTo>
                    <a:pt x="143217" y="174215"/>
                  </a:lnTo>
                  <a:lnTo>
                    <a:pt x="2137" y="146944"/>
                  </a:lnTo>
                  <a:close/>
                </a:path>
                <a:path w="417830" h="403225">
                  <a:moveTo>
                    <a:pt x="142745" y="178088"/>
                  </a:moveTo>
                  <a:lnTo>
                    <a:pt x="103692" y="178088"/>
                  </a:lnTo>
                  <a:lnTo>
                    <a:pt x="144585" y="185986"/>
                  </a:lnTo>
                  <a:lnTo>
                    <a:pt x="142745" y="178088"/>
                  </a:lnTo>
                  <a:close/>
                </a:path>
                <a:path w="417830" h="403225">
                  <a:moveTo>
                    <a:pt x="202106" y="254902"/>
                  </a:moveTo>
                  <a:lnTo>
                    <a:pt x="202106" y="402837"/>
                  </a:lnTo>
                  <a:lnTo>
                    <a:pt x="213396" y="402837"/>
                  </a:lnTo>
                  <a:lnTo>
                    <a:pt x="213396" y="312288"/>
                  </a:lnTo>
                  <a:lnTo>
                    <a:pt x="231385" y="312288"/>
                  </a:lnTo>
                  <a:lnTo>
                    <a:pt x="213407" y="297739"/>
                  </a:lnTo>
                  <a:lnTo>
                    <a:pt x="213407" y="257812"/>
                  </a:lnTo>
                  <a:lnTo>
                    <a:pt x="208233" y="257812"/>
                  </a:lnTo>
                  <a:lnTo>
                    <a:pt x="202106" y="254902"/>
                  </a:lnTo>
                  <a:close/>
                </a:path>
                <a:path w="417830" h="403225">
                  <a:moveTo>
                    <a:pt x="231385" y="312288"/>
                  </a:moveTo>
                  <a:lnTo>
                    <a:pt x="213396" y="312288"/>
                  </a:lnTo>
                  <a:lnTo>
                    <a:pt x="254552" y="345587"/>
                  </a:lnTo>
                  <a:lnTo>
                    <a:pt x="261663" y="336792"/>
                  </a:lnTo>
                  <a:lnTo>
                    <a:pt x="231385" y="312288"/>
                  </a:lnTo>
                  <a:close/>
                </a:path>
                <a:path w="417830" h="403225">
                  <a:moveTo>
                    <a:pt x="261302" y="230825"/>
                  </a:moveTo>
                  <a:lnTo>
                    <a:pt x="260973" y="232247"/>
                  </a:lnTo>
                  <a:lnTo>
                    <a:pt x="251160" y="236995"/>
                  </a:lnTo>
                  <a:lnTo>
                    <a:pt x="364267" y="334911"/>
                  </a:lnTo>
                  <a:lnTo>
                    <a:pt x="371673" y="326334"/>
                  </a:lnTo>
                  <a:lnTo>
                    <a:pt x="303223" y="267066"/>
                  </a:lnTo>
                  <a:lnTo>
                    <a:pt x="355084" y="257812"/>
                  </a:lnTo>
                  <a:lnTo>
                    <a:pt x="355337" y="257812"/>
                  </a:lnTo>
                  <a:lnTo>
                    <a:pt x="355292" y="257560"/>
                  </a:lnTo>
                  <a:lnTo>
                    <a:pt x="292228" y="257560"/>
                  </a:lnTo>
                  <a:lnTo>
                    <a:pt x="261302" y="230825"/>
                  </a:lnTo>
                  <a:close/>
                </a:path>
                <a:path w="417830" h="403225">
                  <a:moveTo>
                    <a:pt x="213407" y="255307"/>
                  </a:moveTo>
                  <a:lnTo>
                    <a:pt x="208233" y="257812"/>
                  </a:lnTo>
                  <a:lnTo>
                    <a:pt x="213407" y="257812"/>
                  </a:lnTo>
                  <a:lnTo>
                    <a:pt x="213407" y="255307"/>
                  </a:lnTo>
                  <a:close/>
                </a:path>
                <a:path w="417830" h="403225">
                  <a:moveTo>
                    <a:pt x="353349" y="246621"/>
                  </a:moveTo>
                  <a:lnTo>
                    <a:pt x="292228" y="257560"/>
                  </a:lnTo>
                  <a:lnTo>
                    <a:pt x="355292" y="257560"/>
                  </a:lnTo>
                  <a:lnTo>
                    <a:pt x="353349" y="246621"/>
                  </a:lnTo>
                  <a:close/>
                </a:path>
                <a:path w="417830" h="403225">
                  <a:moveTo>
                    <a:pt x="155218" y="231810"/>
                  </a:moveTo>
                  <a:lnTo>
                    <a:pt x="46010" y="326345"/>
                  </a:lnTo>
                  <a:lnTo>
                    <a:pt x="53423" y="334889"/>
                  </a:lnTo>
                  <a:lnTo>
                    <a:pt x="122267" y="275303"/>
                  </a:lnTo>
                  <a:lnTo>
                    <a:pt x="133602" y="275303"/>
                  </a:lnTo>
                  <a:lnTo>
                    <a:pt x="133284" y="265797"/>
                  </a:lnTo>
                  <a:lnTo>
                    <a:pt x="165884" y="237585"/>
                  </a:lnTo>
                  <a:lnTo>
                    <a:pt x="155404" y="232586"/>
                  </a:lnTo>
                  <a:lnTo>
                    <a:pt x="155218" y="231810"/>
                  </a:lnTo>
                  <a:close/>
                </a:path>
                <a:path w="417830" h="403225">
                  <a:moveTo>
                    <a:pt x="133602" y="275303"/>
                  </a:moveTo>
                  <a:lnTo>
                    <a:pt x="122267" y="275303"/>
                  </a:lnTo>
                  <a:lnTo>
                    <a:pt x="123995" y="326345"/>
                  </a:lnTo>
                  <a:lnTo>
                    <a:pt x="124083" y="328971"/>
                  </a:lnTo>
                  <a:lnTo>
                    <a:pt x="135384" y="328610"/>
                  </a:lnTo>
                  <a:lnTo>
                    <a:pt x="133602" y="275303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9144" y="4795812"/>
              <a:ext cx="143497" cy="139746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2143125" y="4505325"/>
              <a:ext cx="1209675" cy="742950"/>
            </a:xfrm>
            <a:custGeom>
              <a:avLst/>
              <a:gdLst/>
              <a:ahLst/>
              <a:cxnLst/>
              <a:rect l="l" t="t" r="r" b="b"/>
              <a:pathLst>
                <a:path w="1209675" h="742950">
                  <a:moveTo>
                    <a:pt x="1209675" y="0"/>
                  </a:moveTo>
                  <a:lnTo>
                    <a:pt x="0" y="0"/>
                  </a:lnTo>
                  <a:lnTo>
                    <a:pt x="0" y="742950"/>
                  </a:lnTo>
                  <a:lnTo>
                    <a:pt x="1209675" y="742950"/>
                  </a:lnTo>
                  <a:lnTo>
                    <a:pt x="12096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2400935" y="4527613"/>
            <a:ext cx="704215" cy="6724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065" marR="5080">
              <a:lnSpc>
                <a:spcPct val="100600"/>
              </a:lnSpc>
              <a:spcBef>
                <a:spcPts val="114"/>
              </a:spcBef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kubelet kubeadm kubectl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2152650" y="3257550"/>
            <a:ext cx="3486150" cy="2247900"/>
            <a:chOff x="2152650" y="3257550"/>
            <a:chExt cx="3486150" cy="2247900"/>
          </a:xfrm>
        </p:grpSpPr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52650" y="3257550"/>
              <a:ext cx="504825" cy="485775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4000500" y="5200650"/>
              <a:ext cx="1638300" cy="304800"/>
            </a:xfrm>
            <a:custGeom>
              <a:avLst/>
              <a:gdLst/>
              <a:ahLst/>
              <a:cxnLst/>
              <a:rect l="l" t="t" r="r" b="b"/>
              <a:pathLst>
                <a:path w="1638300" h="304800">
                  <a:moveTo>
                    <a:pt x="16383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1638300" y="304800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4411345" y="5220017"/>
            <a:ext cx="8312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workerone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4004598" y="4457700"/>
            <a:ext cx="1767839" cy="742950"/>
            <a:chOff x="4004598" y="4457700"/>
            <a:chExt cx="1767839" cy="742950"/>
          </a:xfrm>
        </p:grpSpPr>
        <p:sp>
          <p:nvSpPr>
            <p:cNvPr id="38" name="object 38" descr=""/>
            <p:cNvSpPr/>
            <p:nvPr/>
          </p:nvSpPr>
          <p:spPr>
            <a:xfrm>
              <a:off x="4010496" y="4673739"/>
              <a:ext cx="514350" cy="502284"/>
            </a:xfrm>
            <a:custGeom>
              <a:avLst/>
              <a:gdLst/>
              <a:ahLst/>
              <a:cxnLst/>
              <a:rect l="l" t="t" r="r" b="b"/>
              <a:pathLst>
                <a:path w="514350" h="502285">
                  <a:moveTo>
                    <a:pt x="370720" y="0"/>
                  </a:moveTo>
                  <a:lnTo>
                    <a:pt x="142044" y="710"/>
                  </a:lnTo>
                  <a:lnTo>
                    <a:pt x="0" y="180079"/>
                  </a:lnTo>
                  <a:lnTo>
                    <a:pt x="51528" y="403072"/>
                  </a:lnTo>
                  <a:lnTo>
                    <a:pt x="257854" y="501770"/>
                  </a:lnTo>
                  <a:lnTo>
                    <a:pt x="463599" y="401825"/>
                  </a:lnTo>
                  <a:lnTo>
                    <a:pt x="513802" y="178525"/>
                  </a:lnTo>
                  <a:lnTo>
                    <a:pt x="370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4004589" y="4668088"/>
              <a:ext cx="525780" cy="513080"/>
            </a:xfrm>
            <a:custGeom>
              <a:avLst/>
              <a:gdLst/>
              <a:ahLst/>
              <a:cxnLst/>
              <a:rect l="l" t="t" r="r" b="b"/>
              <a:pathLst>
                <a:path w="525779" h="513079">
                  <a:moveTo>
                    <a:pt x="161759" y="221462"/>
                  </a:moveTo>
                  <a:lnTo>
                    <a:pt x="130949" y="163677"/>
                  </a:lnTo>
                  <a:lnTo>
                    <a:pt x="120967" y="168998"/>
                  </a:lnTo>
                  <a:lnTo>
                    <a:pt x="151777" y="226796"/>
                  </a:lnTo>
                  <a:lnTo>
                    <a:pt x="161759" y="221462"/>
                  </a:lnTo>
                  <a:close/>
                </a:path>
                <a:path w="525779" h="513079">
                  <a:moveTo>
                    <a:pt x="189344" y="309791"/>
                  </a:moveTo>
                  <a:lnTo>
                    <a:pt x="124828" y="298234"/>
                  </a:lnTo>
                  <a:lnTo>
                    <a:pt x="122821" y="309372"/>
                  </a:lnTo>
                  <a:lnTo>
                    <a:pt x="187350" y="320916"/>
                  </a:lnTo>
                  <a:lnTo>
                    <a:pt x="189344" y="309791"/>
                  </a:lnTo>
                  <a:close/>
                </a:path>
                <a:path w="525779" h="513079">
                  <a:moveTo>
                    <a:pt x="247383" y="88366"/>
                  </a:moveTo>
                  <a:lnTo>
                    <a:pt x="237058" y="83743"/>
                  </a:lnTo>
                  <a:lnTo>
                    <a:pt x="210312" y="143522"/>
                  </a:lnTo>
                  <a:lnTo>
                    <a:pt x="220637" y="148132"/>
                  </a:lnTo>
                  <a:lnTo>
                    <a:pt x="247383" y="88366"/>
                  </a:lnTo>
                  <a:close/>
                </a:path>
                <a:path w="525779" h="513079">
                  <a:moveTo>
                    <a:pt x="266128" y="355993"/>
                  </a:moveTo>
                  <a:lnTo>
                    <a:pt x="259016" y="347192"/>
                  </a:lnTo>
                  <a:lnTo>
                    <a:pt x="208076" y="388391"/>
                  </a:lnTo>
                  <a:lnTo>
                    <a:pt x="215188" y="397192"/>
                  </a:lnTo>
                  <a:lnTo>
                    <a:pt x="266128" y="355993"/>
                  </a:lnTo>
                  <a:close/>
                </a:path>
                <a:path w="525779" h="513079">
                  <a:moveTo>
                    <a:pt x="350647" y="315137"/>
                  </a:moveTo>
                  <a:lnTo>
                    <a:pt x="339344" y="314756"/>
                  </a:lnTo>
                  <a:lnTo>
                    <a:pt x="337159" y="380225"/>
                  </a:lnTo>
                  <a:lnTo>
                    <a:pt x="348475" y="380593"/>
                  </a:lnTo>
                  <a:lnTo>
                    <a:pt x="350647" y="315137"/>
                  </a:lnTo>
                  <a:close/>
                </a:path>
                <a:path w="525779" h="513079">
                  <a:moveTo>
                    <a:pt x="378510" y="138163"/>
                  </a:moveTo>
                  <a:lnTo>
                    <a:pt x="376110" y="127101"/>
                  </a:lnTo>
                  <a:lnTo>
                    <a:pt x="312102" y="141058"/>
                  </a:lnTo>
                  <a:lnTo>
                    <a:pt x="314528" y="152120"/>
                  </a:lnTo>
                  <a:lnTo>
                    <a:pt x="378510" y="138163"/>
                  </a:lnTo>
                  <a:close/>
                </a:path>
                <a:path w="525779" h="513079">
                  <a:moveTo>
                    <a:pt x="424154" y="261493"/>
                  </a:moveTo>
                  <a:lnTo>
                    <a:pt x="374065" y="219303"/>
                  </a:lnTo>
                  <a:lnTo>
                    <a:pt x="366776" y="227965"/>
                  </a:lnTo>
                  <a:lnTo>
                    <a:pt x="416864" y="270141"/>
                  </a:lnTo>
                  <a:lnTo>
                    <a:pt x="424154" y="261493"/>
                  </a:lnTo>
                  <a:close/>
                </a:path>
                <a:path w="525779" h="513079">
                  <a:moveTo>
                    <a:pt x="525602" y="183743"/>
                  </a:moveTo>
                  <a:lnTo>
                    <a:pt x="525195" y="181978"/>
                  </a:lnTo>
                  <a:lnTo>
                    <a:pt x="513588" y="167500"/>
                  </a:lnTo>
                  <a:lnTo>
                    <a:pt x="513588" y="185597"/>
                  </a:lnTo>
                  <a:lnTo>
                    <a:pt x="464578" y="403593"/>
                  </a:lnTo>
                  <a:lnTo>
                    <a:pt x="263728" y="501142"/>
                  </a:lnTo>
                  <a:lnTo>
                    <a:pt x="62331" y="404799"/>
                  </a:lnTo>
                  <a:lnTo>
                    <a:pt x="12026" y="187109"/>
                  </a:lnTo>
                  <a:lnTo>
                    <a:pt x="150685" y="12014"/>
                  </a:lnTo>
                  <a:lnTo>
                    <a:pt x="373938" y="11379"/>
                  </a:lnTo>
                  <a:lnTo>
                    <a:pt x="513588" y="185597"/>
                  </a:lnTo>
                  <a:lnTo>
                    <a:pt x="513588" y="167500"/>
                  </a:lnTo>
                  <a:lnTo>
                    <a:pt x="388404" y="11328"/>
                  </a:lnTo>
                  <a:lnTo>
                    <a:pt x="379958" y="774"/>
                  </a:lnTo>
                  <a:lnTo>
                    <a:pt x="378333" y="0"/>
                  </a:lnTo>
                  <a:lnTo>
                    <a:pt x="124942" y="774"/>
                  </a:lnTo>
                  <a:lnTo>
                    <a:pt x="146075" y="774"/>
                  </a:lnTo>
                  <a:lnTo>
                    <a:pt x="144576" y="1498"/>
                  </a:lnTo>
                  <a:lnTo>
                    <a:pt x="393" y="183565"/>
                  </a:lnTo>
                  <a:lnTo>
                    <a:pt x="0" y="185331"/>
                  </a:lnTo>
                  <a:lnTo>
                    <a:pt x="52298" y="411683"/>
                  </a:lnTo>
                  <a:lnTo>
                    <a:pt x="53428" y="413092"/>
                  </a:lnTo>
                  <a:lnTo>
                    <a:pt x="262077" y="512889"/>
                  </a:lnTo>
                  <a:lnTo>
                    <a:pt x="262915" y="513080"/>
                  </a:lnTo>
                  <a:lnTo>
                    <a:pt x="264604" y="513080"/>
                  </a:lnTo>
                  <a:lnTo>
                    <a:pt x="265442" y="512889"/>
                  </a:lnTo>
                  <a:lnTo>
                    <a:pt x="289636" y="501142"/>
                  </a:lnTo>
                  <a:lnTo>
                    <a:pt x="473519" y="411822"/>
                  </a:lnTo>
                  <a:lnTo>
                    <a:pt x="474637" y="410400"/>
                  </a:lnTo>
                  <a:lnTo>
                    <a:pt x="525602" y="183743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4059395" y="4719672"/>
              <a:ext cx="417830" cy="403225"/>
            </a:xfrm>
            <a:custGeom>
              <a:avLst/>
              <a:gdLst/>
              <a:ahLst/>
              <a:cxnLst/>
              <a:rect l="l" t="t" r="r" b="b"/>
              <a:pathLst>
                <a:path w="417829" h="403225">
                  <a:moveTo>
                    <a:pt x="119095" y="0"/>
                  </a:moveTo>
                  <a:lnTo>
                    <a:pt x="108997" y="5130"/>
                  </a:lnTo>
                  <a:lnTo>
                    <a:pt x="150027" y="85871"/>
                  </a:lnTo>
                  <a:lnTo>
                    <a:pt x="95891" y="85871"/>
                  </a:lnTo>
                  <a:lnTo>
                    <a:pt x="156618" y="98812"/>
                  </a:lnTo>
                  <a:lnTo>
                    <a:pt x="174724" y="134441"/>
                  </a:lnTo>
                  <a:lnTo>
                    <a:pt x="178575" y="129573"/>
                  </a:lnTo>
                  <a:lnTo>
                    <a:pt x="184936" y="129573"/>
                  </a:lnTo>
                  <a:lnTo>
                    <a:pt x="162730" y="85871"/>
                  </a:lnTo>
                  <a:lnTo>
                    <a:pt x="150073" y="85871"/>
                  </a:lnTo>
                  <a:lnTo>
                    <a:pt x="98243" y="74812"/>
                  </a:lnTo>
                  <a:lnTo>
                    <a:pt x="157110" y="74812"/>
                  </a:lnTo>
                  <a:lnTo>
                    <a:pt x="119095" y="0"/>
                  </a:lnTo>
                  <a:close/>
                </a:path>
                <a:path w="417829" h="403225">
                  <a:moveTo>
                    <a:pt x="341523" y="112070"/>
                  </a:moveTo>
                  <a:lnTo>
                    <a:pt x="312336" y="166853"/>
                  </a:lnTo>
                  <a:lnTo>
                    <a:pt x="273248" y="174390"/>
                  </a:lnTo>
                  <a:lnTo>
                    <a:pt x="273839" y="175123"/>
                  </a:lnTo>
                  <a:lnTo>
                    <a:pt x="271290" y="186281"/>
                  </a:lnTo>
                  <a:lnTo>
                    <a:pt x="386330" y="164097"/>
                  </a:lnTo>
                  <a:lnTo>
                    <a:pt x="326569" y="164097"/>
                  </a:lnTo>
                  <a:lnTo>
                    <a:pt x="351468" y="117387"/>
                  </a:lnTo>
                  <a:lnTo>
                    <a:pt x="341523" y="112070"/>
                  </a:lnTo>
                  <a:close/>
                </a:path>
                <a:path w="417829" h="403225">
                  <a:moveTo>
                    <a:pt x="415509" y="146944"/>
                  </a:moveTo>
                  <a:lnTo>
                    <a:pt x="326569" y="164097"/>
                  </a:lnTo>
                  <a:lnTo>
                    <a:pt x="386330" y="164097"/>
                  </a:lnTo>
                  <a:lnTo>
                    <a:pt x="417643" y="158058"/>
                  </a:lnTo>
                  <a:lnTo>
                    <a:pt x="415509" y="146944"/>
                  </a:lnTo>
                  <a:close/>
                </a:path>
                <a:path w="417829" h="403225">
                  <a:moveTo>
                    <a:pt x="237103" y="33243"/>
                  </a:moveTo>
                  <a:lnTo>
                    <a:pt x="226786" y="37914"/>
                  </a:lnTo>
                  <a:lnTo>
                    <a:pt x="252418" y="94469"/>
                  </a:lnTo>
                  <a:lnTo>
                    <a:pt x="234860" y="129420"/>
                  </a:lnTo>
                  <a:lnTo>
                    <a:pt x="237168" y="129420"/>
                  </a:lnTo>
                  <a:lnTo>
                    <a:pt x="243502" y="137362"/>
                  </a:lnTo>
                  <a:lnTo>
                    <a:pt x="271573" y="81452"/>
                  </a:lnTo>
                  <a:lnTo>
                    <a:pt x="258949" y="81452"/>
                  </a:lnTo>
                  <a:lnTo>
                    <a:pt x="237103" y="33243"/>
                  </a:lnTo>
                  <a:close/>
                </a:path>
                <a:path w="417829" h="403225">
                  <a:moveTo>
                    <a:pt x="299569" y="536"/>
                  </a:moveTo>
                  <a:lnTo>
                    <a:pt x="258949" y="81452"/>
                  </a:lnTo>
                  <a:lnTo>
                    <a:pt x="271573" y="81452"/>
                  </a:lnTo>
                  <a:lnTo>
                    <a:pt x="309655" y="5600"/>
                  </a:lnTo>
                  <a:lnTo>
                    <a:pt x="299569" y="536"/>
                  </a:lnTo>
                  <a:close/>
                </a:path>
                <a:path w="417829" h="403225">
                  <a:moveTo>
                    <a:pt x="2137" y="146944"/>
                  </a:moveTo>
                  <a:lnTo>
                    <a:pt x="0" y="158058"/>
                  </a:lnTo>
                  <a:lnTo>
                    <a:pt x="89393" y="175298"/>
                  </a:lnTo>
                  <a:lnTo>
                    <a:pt x="48320" y="209899"/>
                  </a:lnTo>
                  <a:lnTo>
                    <a:pt x="55611" y="218551"/>
                  </a:lnTo>
                  <a:lnTo>
                    <a:pt x="103692" y="178088"/>
                  </a:lnTo>
                  <a:lnTo>
                    <a:pt x="142745" y="178088"/>
                  </a:lnTo>
                  <a:lnTo>
                    <a:pt x="142156" y="175561"/>
                  </a:lnTo>
                  <a:lnTo>
                    <a:pt x="143217" y="174215"/>
                  </a:lnTo>
                  <a:lnTo>
                    <a:pt x="2137" y="146944"/>
                  </a:lnTo>
                  <a:close/>
                </a:path>
                <a:path w="417829" h="403225">
                  <a:moveTo>
                    <a:pt x="142745" y="178088"/>
                  </a:moveTo>
                  <a:lnTo>
                    <a:pt x="103692" y="178088"/>
                  </a:lnTo>
                  <a:lnTo>
                    <a:pt x="144585" y="185986"/>
                  </a:lnTo>
                  <a:lnTo>
                    <a:pt x="142745" y="178088"/>
                  </a:lnTo>
                  <a:close/>
                </a:path>
                <a:path w="417829" h="403225">
                  <a:moveTo>
                    <a:pt x="202106" y="254902"/>
                  </a:moveTo>
                  <a:lnTo>
                    <a:pt x="202106" y="402837"/>
                  </a:lnTo>
                  <a:lnTo>
                    <a:pt x="213396" y="402837"/>
                  </a:lnTo>
                  <a:lnTo>
                    <a:pt x="213396" y="312288"/>
                  </a:lnTo>
                  <a:lnTo>
                    <a:pt x="231385" y="312288"/>
                  </a:lnTo>
                  <a:lnTo>
                    <a:pt x="213407" y="297739"/>
                  </a:lnTo>
                  <a:lnTo>
                    <a:pt x="213407" y="257812"/>
                  </a:lnTo>
                  <a:lnTo>
                    <a:pt x="208233" y="257812"/>
                  </a:lnTo>
                  <a:lnTo>
                    <a:pt x="202106" y="254902"/>
                  </a:lnTo>
                  <a:close/>
                </a:path>
                <a:path w="417829" h="403225">
                  <a:moveTo>
                    <a:pt x="231385" y="312288"/>
                  </a:moveTo>
                  <a:lnTo>
                    <a:pt x="213396" y="312288"/>
                  </a:lnTo>
                  <a:lnTo>
                    <a:pt x="254552" y="345587"/>
                  </a:lnTo>
                  <a:lnTo>
                    <a:pt x="261663" y="336792"/>
                  </a:lnTo>
                  <a:lnTo>
                    <a:pt x="231385" y="312288"/>
                  </a:lnTo>
                  <a:close/>
                </a:path>
                <a:path w="417829" h="403225">
                  <a:moveTo>
                    <a:pt x="261302" y="230825"/>
                  </a:moveTo>
                  <a:lnTo>
                    <a:pt x="260973" y="232247"/>
                  </a:lnTo>
                  <a:lnTo>
                    <a:pt x="251160" y="236995"/>
                  </a:lnTo>
                  <a:lnTo>
                    <a:pt x="364267" y="334911"/>
                  </a:lnTo>
                  <a:lnTo>
                    <a:pt x="371674" y="326334"/>
                  </a:lnTo>
                  <a:lnTo>
                    <a:pt x="303223" y="267066"/>
                  </a:lnTo>
                  <a:lnTo>
                    <a:pt x="355084" y="257812"/>
                  </a:lnTo>
                  <a:lnTo>
                    <a:pt x="355337" y="257812"/>
                  </a:lnTo>
                  <a:lnTo>
                    <a:pt x="355292" y="257560"/>
                  </a:lnTo>
                  <a:lnTo>
                    <a:pt x="292229" y="257560"/>
                  </a:lnTo>
                  <a:lnTo>
                    <a:pt x="261302" y="230825"/>
                  </a:lnTo>
                  <a:close/>
                </a:path>
                <a:path w="417829" h="403225">
                  <a:moveTo>
                    <a:pt x="213407" y="255307"/>
                  </a:moveTo>
                  <a:lnTo>
                    <a:pt x="208233" y="257812"/>
                  </a:lnTo>
                  <a:lnTo>
                    <a:pt x="213407" y="257812"/>
                  </a:lnTo>
                  <a:lnTo>
                    <a:pt x="213407" y="255307"/>
                  </a:lnTo>
                  <a:close/>
                </a:path>
                <a:path w="417829" h="403225">
                  <a:moveTo>
                    <a:pt x="353349" y="246621"/>
                  </a:moveTo>
                  <a:lnTo>
                    <a:pt x="292229" y="257560"/>
                  </a:lnTo>
                  <a:lnTo>
                    <a:pt x="355292" y="257560"/>
                  </a:lnTo>
                  <a:lnTo>
                    <a:pt x="353349" y="246621"/>
                  </a:lnTo>
                  <a:close/>
                </a:path>
                <a:path w="417829" h="403225">
                  <a:moveTo>
                    <a:pt x="155218" y="231810"/>
                  </a:moveTo>
                  <a:lnTo>
                    <a:pt x="46010" y="326345"/>
                  </a:lnTo>
                  <a:lnTo>
                    <a:pt x="53423" y="334889"/>
                  </a:lnTo>
                  <a:lnTo>
                    <a:pt x="122267" y="275303"/>
                  </a:lnTo>
                  <a:lnTo>
                    <a:pt x="133602" y="275303"/>
                  </a:lnTo>
                  <a:lnTo>
                    <a:pt x="133284" y="265797"/>
                  </a:lnTo>
                  <a:lnTo>
                    <a:pt x="165884" y="237585"/>
                  </a:lnTo>
                  <a:lnTo>
                    <a:pt x="155404" y="232586"/>
                  </a:lnTo>
                  <a:lnTo>
                    <a:pt x="155218" y="231810"/>
                  </a:lnTo>
                  <a:close/>
                </a:path>
                <a:path w="417829" h="403225">
                  <a:moveTo>
                    <a:pt x="133602" y="275303"/>
                  </a:moveTo>
                  <a:lnTo>
                    <a:pt x="122267" y="275303"/>
                  </a:lnTo>
                  <a:lnTo>
                    <a:pt x="123995" y="326345"/>
                  </a:lnTo>
                  <a:lnTo>
                    <a:pt x="124083" y="328971"/>
                  </a:lnTo>
                  <a:lnTo>
                    <a:pt x="135384" y="328610"/>
                  </a:lnTo>
                  <a:lnTo>
                    <a:pt x="133602" y="275303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5644" y="4843437"/>
              <a:ext cx="143497" cy="139746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4572000" y="4457700"/>
              <a:ext cx="1200150" cy="742950"/>
            </a:xfrm>
            <a:custGeom>
              <a:avLst/>
              <a:gdLst/>
              <a:ahLst/>
              <a:cxnLst/>
              <a:rect l="l" t="t" r="r" b="b"/>
              <a:pathLst>
                <a:path w="1200150" h="742950">
                  <a:moveTo>
                    <a:pt x="1200150" y="0"/>
                  </a:moveTo>
                  <a:lnTo>
                    <a:pt x="0" y="0"/>
                  </a:lnTo>
                  <a:lnTo>
                    <a:pt x="0" y="742950"/>
                  </a:lnTo>
                  <a:lnTo>
                    <a:pt x="1200150" y="742950"/>
                  </a:lnTo>
                  <a:lnTo>
                    <a:pt x="1200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4826380" y="4480242"/>
            <a:ext cx="704215" cy="6724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700" marR="5080" indent="-635">
              <a:lnSpc>
                <a:spcPct val="100600"/>
              </a:lnSpc>
              <a:spcBef>
                <a:spcPts val="114"/>
              </a:spcBef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kubelet kubeadm kubectl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4591050" y="3257550"/>
            <a:ext cx="6000750" cy="2228850"/>
            <a:chOff x="4591050" y="3257550"/>
            <a:chExt cx="6000750" cy="2228850"/>
          </a:xfrm>
        </p:grpSpPr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91050" y="3257550"/>
              <a:ext cx="504825" cy="476250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6486525" y="5172075"/>
              <a:ext cx="4105275" cy="314325"/>
            </a:xfrm>
            <a:custGeom>
              <a:avLst/>
              <a:gdLst/>
              <a:ahLst/>
              <a:cxnLst/>
              <a:rect l="l" t="t" r="r" b="b"/>
              <a:pathLst>
                <a:path w="4105275" h="314325">
                  <a:moveTo>
                    <a:pt x="1638300" y="9525"/>
                  </a:moveTo>
                  <a:lnTo>
                    <a:pt x="0" y="9525"/>
                  </a:lnTo>
                  <a:lnTo>
                    <a:pt x="0" y="314325"/>
                  </a:lnTo>
                  <a:lnTo>
                    <a:pt x="1638300" y="314325"/>
                  </a:lnTo>
                  <a:lnTo>
                    <a:pt x="1638300" y="9525"/>
                  </a:lnTo>
                  <a:close/>
                </a:path>
                <a:path w="4105275" h="314325">
                  <a:moveTo>
                    <a:pt x="4105275" y="0"/>
                  </a:moveTo>
                  <a:lnTo>
                    <a:pt x="2457450" y="0"/>
                  </a:lnTo>
                  <a:lnTo>
                    <a:pt x="2457450" y="304800"/>
                  </a:lnTo>
                  <a:lnTo>
                    <a:pt x="4105275" y="304800"/>
                  </a:lnTo>
                  <a:lnTo>
                    <a:pt x="41052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9303131" y="5191125"/>
            <a:ext cx="948055" cy="2425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workerthree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6452522" y="4457700"/>
            <a:ext cx="3011805" cy="742950"/>
            <a:chOff x="6452522" y="4457700"/>
            <a:chExt cx="3011805" cy="742950"/>
          </a:xfrm>
        </p:grpSpPr>
        <p:sp>
          <p:nvSpPr>
            <p:cNvPr id="49" name="object 49" descr=""/>
            <p:cNvSpPr/>
            <p:nvPr/>
          </p:nvSpPr>
          <p:spPr>
            <a:xfrm>
              <a:off x="6458421" y="4626114"/>
              <a:ext cx="514350" cy="502284"/>
            </a:xfrm>
            <a:custGeom>
              <a:avLst/>
              <a:gdLst/>
              <a:ahLst/>
              <a:cxnLst/>
              <a:rect l="l" t="t" r="r" b="b"/>
              <a:pathLst>
                <a:path w="514350" h="502285">
                  <a:moveTo>
                    <a:pt x="370719" y="0"/>
                  </a:moveTo>
                  <a:lnTo>
                    <a:pt x="142044" y="710"/>
                  </a:lnTo>
                  <a:lnTo>
                    <a:pt x="0" y="180079"/>
                  </a:lnTo>
                  <a:lnTo>
                    <a:pt x="51528" y="403072"/>
                  </a:lnTo>
                  <a:lnTo>
                    <a:pt x="257854" y="501770"/>
                  </a:lnTo>
                  <a:lnTo>
                    <a:pt x="463599" y="401825"/>
                  </a:lnTo>
                  <a:lnTo>
                    <a:pt x="513802" y="178525"/>
                  </a:lnTo>
                  <a:lnTo>
                    <a:pt x="370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6452514" y="4620463"/>
              <a:ext cx="525780" cy="513080"/>
            </a:xfrm>
            <a:custGeom>
              <a:avLst/>
              <a:gdLst/>
              <a:ahLst/>
              <a:cxnLst/>
              <a:rect l="l" t="t" r="r" b="b"/>
              <a:pathLst>
                <a:path w="525779" h="513079">
                  <a:moveTo>
                    <a:pt x="161759" y="221462"/>
                  </a:moveTo>
                  <a:lnTo>
                    <a:pt x="130949" y="163677"/>
                  </a:lnTo>
                  <a:lnTo>
                    <a:pt x="120967" y="168998"/>
                  </a:lnTo>
                  <a:lnTo>
                    <a:pt x="151777" y="226796"/>
                  </a:lnTo>
                  <a:lnTo>
                    <a:pt x="161759" y="221462"/>
                  </a:lnTo>
                  <a:close/>
                </a:path>
                <a:path w="525779" h="513079">
                  <a:moveTo>
                    <a:pt x="189344" y="309791"/>
                  </a:moveTo>
                  <a:lnTo>
                    <a:pt x="124828" y="298234"/>
                  </a:lnTo>
                  <a:lnTo>
                    <a:pt x="122821" y="309372"/>
                  </a:lnTo>
                  <a:lnTo>
                    <a:pt x="187350" y="320916"/>
                  </a:lnTo>
                  <a:lnTo>
                    <a:pt x="189344" y="309791"/>
                  </a:lnTo>
                  <a:close/>
                </a:path>
                <a:path w="525779" h="513079">
                  <a:moveTo>
                    <a:pt x="247383" y="88366"/>
                  </a:moveTo>
                  <a:lnTo>
                    <a:pt x="237058" y="83743"/>
                  </a:lnTo>
                  <a:lnTo>
                    <a:pt x="210312" y="143522"/>
                  </a:lnTo>
                  <a:lnTo>
                    <a:pt x="220637" y="148132"/>
                  </a:lnTo>
                  <a:lnTo>
                    <a:pt x="247383" y="88366"/>
                  </a:lnTo>
                  <a:close/>
                </a:path>
                <a:path w="525779" h="513079">
                  <a:moveTo>
                    <a:pt x="266128" y="355993"/>
                  </a:moveTo>
                  <a:lnTo>
                    <a:pt x="259016" y="347192"/>
                  </a:lnTo>
                  <a:lnTo>
                    <a:pt x="208076" y="388391"/>
                  </a:lnTo>
                  <a:lnTo>
                    <a:pt x="215188" y="397192"/>
                  </a:lnTo>
                  <a:lnTo>
                    <a:pt x="266128" y="355993"/>
                  </a:lnTo>
                  <a:close/>
                </a:path>
                <a:path w="525779" h="513079">
                  <a:moveTo>
                    <a:pt x="350647" y="315137"/>
                  </a:moveTo>
                  <a:lnTo>
                    <a:pt x="339344" y="314756"/>
                  </a:lnTo>
                  <a:lnTo>
                    <a:pt x="337159" y="380225"/>
                  </a:lnTo>
                  <a:lnTo>
                    <a:pt x="348475" y="380593"/>
                  </a:lnTo>
                  <a:lnTo>
                    <a:pt x="350647" y="315137"/>
                  </a:lnTo>
                  <a:close/>
                </a:path>
                <a:path w="525779" h="513079">
                  <a:moveTo>
                    <a:pt x="378510" y="138163"/>
                  </a:moveTo>
                  <a:lnTo>
                    <a:pt x="376110" y="127101"/>
                  </a:lnTo>
                  <a:lnTo>
                    <a:pt x="312102" y="141058"/>
                  </a:lnTo>
                  <a:lnTo>
                    <a:pt x="314528" y="152120"/>
                  </a:lnTo>
                  <a:lnTo>
                    <a:pt x="378510" y="138163"/>
                  </a:lnTo>
                  <a:close/>
                </a:path>
                <a:path w="525779" h="513079">
                  <a:moveTo>
                    <a:pt x="424154" y="261493"/>
                  </a:moveTo>
                  <a:lnTo>
                    <a:pt x="374065" y="219303"/>
                  </a:lnTo>
                  <a:lnTo>
                    <a:pt x="366776" y="227965"/>
                  </a:lnTo>
                  <a:lnTo>
                    <a:pt x="416864" y="270141"/>
                  </a:lnTo>
                  <a:lnTo>
                    <a:pt x="424154" y="261493"/>
                  </a:lnTo>
                  <a:close/>
                </a:path>
                <a:path w="525779" h="513079">
                  <a:moveTo>
                    <a:pt x="525602" y="183743"/>
                  </a:moveTo>
                  <a:lnTo>
                    <a:pt x="525195" y="181978"/>
                  </a:lnTo>
                  <a:lnTo>
                    <a:pt x="513588" y="167500"/>
                  </a:lnTo>
                  <a:lnTo>
                    <a:pt x="513588" y="185597"/>
                  </a:lnTo>
                  <a:lnTo>
                    <a:pt x="464578" y="403593"/>
                  </a:lnTo>
                  <a:lnTo>
                    <a:pt x="263728" y="501142"/>
                  </a:lnTo>
                  <a:lnTo>
                    <a:pt x="62331" y="404799"/>
                  </a:lnTo>
                  <a:lnTo>
                    <a:pt x="12026" y="187109"/>
                  </a:lnTo>
                  <a:lnTo>
                    <a:pt x="150685" y="12014"/>
                  </a:lnTo>
                  <a:lnTo>
                    <a:pt x="373938" y="11379"/>
                  </a:lnTo>
                  <a:lnTo>
                    <a:pt x="513588" y="185597"/>
                  </a:lnTo>
                  <a:lnTo>
                    <a:pt x="513588" y="167500"/>
                  </a:lnTo>
                  <a:lnTo>
                    <a:pt x="388404" y="11328"/>
                  </a:lnTo>
                  <a:lnTo>
                    <a:pt x="379958" y="774"/>
                  </a:lnTo>
                  <a:lnTo>
                    <a:pt x="378333" y="0"/>
                  </a:lnTo>
                  <a:lnTo>
                    <a:pt x="124942" y="774"/>
                  </a:lnTo>
                  <a:lnTo>
                    <a:pt x="146075" y="774"/>
                  </a:lnTo>
                  <a:lnTo>
                    <a:pt x="144576" y="1498"/>
                  </a:lnTo>
                  <a:lnTo>
                    <a:pt x="393" y="183565"/>
                  </a:lnTo>
                  <a:lnTo>
                    <a:pt x="0" y="185331"/>
                  </a:lnTo>
                  <a:lnTo>
                    <a:pt x="52298" y="411683"/>
                  </a:lnTo>
                  <a:lnTo>
                    <a:pt x="53428" y="413092"/>
                  </a:lnTo>
                  <a:lnTo>
                    <a:pt x="262077" y="512889"/>
                  </a:lnTo>
                  <a:lnTo>
                    <a:pt x="262915" y="513080"/>
                  </a:lnTo>
                  <a:lnTo>
                    <a:pt x="264604" y="513080"/>
                  </a:lnTo>
                  <a:lnTo>
                    <a:pt x="265442" y="512889"/>
                  </a:lnTo>
                  <a:lnTo>
                    <a:pt x="289636" y="501142"/>
                  </a:lnTo>
                  <a:lnTo>
                    <a:pt x="473519" y="411822"/>
                  </a:lnTo>
                  <a:lnTo>
                    <a:pt x="474637" y="410400"/>
                  </a:lnTo>
                  <a:lnTo>
                    <a:pt x="525602" y="183743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6507320" y="4672047"/>
              <a:ext cx="417830" cy="403225"/>
            </a:xfrm>
            <a:custGeom>
              <a:avLst/>
              <a:gdLst/>
              <a:ahLst/>
              <a:cxnLst/>
              <a:rect l="l" t="t" r="r" b="b"/>
              <a:pathLst>
                <a:path w="417829" h="403225">
                  <a:moveTo>
                    <a:pt x="119095" y="0"/>
                  </a:moveTo>
                  <a:lnTo>
                    <a:pt x="108997" y="5130"/>
                  </a:lnTo>
                  <a:lnTo>
                    <a:pt x="150027" y="85871"/>
                  </a:lnTo>
                  <a:lnTo>
                    <a:pt x="95891" y="85871"/>
                  </a:lnTo>
                  <a:lnTo>
                    <a:pt x="156618" y="98812"/>
                  </a:lnTo>
                  <a:lnTo>
                    <a:pt x="174724" y="134441"/>
                  </a:lnTo>
                  <a:lnTo>
                    <a:pt x="178575" y="129573"/>
                  </a:lnTo>
                  <a:lnTo>
                    <a:pt x="184936" y="129573"/>
                  </a:lnTo>
                  <a:lnTo>
                    <a:pt x="162730" y="85871"/>
                  </a:lnTo>
                  <a:lnTo>
                    <a:pt x="150073" y="85871"/>
                  </a:lnTo>
                  <a:lnTo>
                    <a:pt x="98243" y="74812"/>
                  </a:lnTo>
                  <a:lnTo>
                    <a:pt x="157110" y="74812"/>
                  </a:lnTo>
                  <a:lnTo>
                    <a:pt x="119095" y="0"/>
                  </a:lnTo>
                  <a:close/>
                </a:path>
                <a:path w="417829" h="403225">
                  <a:moveTo>
                    <a:pt x="341523" y="112070"/>
                  </a:moveTo>
                  <a:lnTo>
                    <a:pt x="312336" y="166853"/>
                  </a:lnTo>
                  <a:lnTo>
                    <a:pt x="273248" y="174390"/>
                  </a:lnTo>
                  <a:lnTo>
                    <a:pt x="273839" y="175123"/>
                  </a:lnTo>
                  <a:lnTo>
                    <a:pt x="271290" y="186281"/>
                  </a:lnTo>
                  <a:lnTo>
                    <a:pt x="386330" y="164097"/>
                  </a:lnTo>
                  <a:lnTo>
                    <a:pt x="326569" y="164097"/>
                  </a:lnTo>
                  <a:lnTo>
                    <a:pt x="351468" y="117387"/>
                  </a:lnTo>
                  <a:lnTo>
                    <a:pt x="341523" y="112070"/>
                  </a:lnTo>
                  <a:close/>
                </a:path>
                <a:path w="417829" h="403225">
                  <a:moveTo>
                    <a:pt x="415509" y="146944"/>
                  </a:moveTo>
                  <a:lnTo>
                    <a:pt x="326569" y="164097"/>
                  </a:lnTo>
                  <a:lnTo>
                    <a:pt x="386330" y="164097"/>
                  </a:lnTo>
                  <a:lnTo>
                    <a:pt x="417643" y="158058"/>
                  </a:lnTo>
                  <a:lnTo>
                    <a:pt x="415509" y="146944"/>
                  </a:lnTo>
                  <a:close/>
                </a:path>
                <a:path w="417829" h="403225">
                  <a:moveTo>
                    <a:pt x="237103" y="33243"/>
                  </a:moveTo>
                  <a:lnTo>
                    <a:pt x="226786" y="37914"/>
                  </a:lnTo>
                  <a:lnTo>
                    <a:pt x="252418" y="94469"/>
                  </a:lnTo>
                  <a:lnTo>
                    <a:pt x="234860" y="129420"/>
                  </a:lnTo>
                  <a:lnTo>
                    <a:pt x="237168" y="129420"/>
                  </a:lnTo>
                  <a:lnTo>
                    <a:pt x="243502" y="137362"/>
                  </a:lnTo>
                  <a:lnTo>
                    <a:pt x="271573" y="81452"/>
                  </a:lnTo>
                  <a:lnTo>
                    <a:pt x="258949" y="81452"/>
                  </a:lnTo>
                  <a:lnTo>
                    <a:pt x="237103" y="33243"/>
                  </a:lnTo>
                  <a:close/>
                </a:path>
                <a:path w="417829" h="403225">
                  <a:moveTo>
                    <a:pt x="299569" y="536"/>
                  </a:moveTo>
                  <a:lnTo>
                    <a:pt x="258949" y="81452"/>
                  </a:lnTo>
                  <a:lnTo>
                    <a:pt x="271573" y="81452"/>
                  </a:lnTo>
                  <a:lnTo>
                    <a:pt x="309655" y="5600"/>
                  </a:lnTo>
                  <a:lnTo>
                    <a:pt x="299569" y="536"/>
                  </a:lnTo>
                  <a:close/>
                </a:path>
                <a:path w="417829" h="403225">
                  <a:moveTo>
                    <a:pt x="2137" y="146944"/>
                  </a:moveTo>
                  <a:lnTo>
                    <a:pt x="0" y="158058"/>
                  </a:lnTo>
                  <a:lnTo>
                    <a:pt x="89393" y="175298"/>
                  </a:lnTo>
                  <a:lnTo>
                    <a:pt x="48320" y="209899"/>
                  </a:lnTo>
                  <a:lnTo>
                    <a:pt x="55611" y="218551"/>
                  </a:lnTo>
                  <a:lnTo>
                    <a:pt x="103692" y="178088"/>
                  </a:lnTo>
                  <a:lnTo>
                    <a:pt x="142745" y="178088"/>
                  </a:lnTo>
                  <a:lnTo>
                    <a:pt x="142156" y="175561"/>
                  </a:lnTo>
                  <a:lnTo>
                    <a:pt x="143217" y="174215"/>
                  </a:lnTo>
                  <a:lnTo>
                    <a:pt x="2137" y="146944"/>
                  </a:lnTo>
                  <a:close/>
                </a:path>
                <a:path w="417829" h="403225">
                  <a:moveTo>
                    <a:pt x="142745" y="178088"/>
                  </a:moveTo>
                  <a:lnTo>
                    <a:pt x="103692" y="178088"/>
                  </a:lnTo>
                  <a:lnTo>
                    <a:pt x="144585" y="185986"/>
                  </a:lnTo>
                  <a:lnTo>
                    <a:pt x="142745" y="178088"/>
                  </a:lnTo>
                  <a:close/>
                </a:path>
                <a:path w="417829" h="403225">
                  <a:moveTo>
                    <a:pt x="202106" y="254902"/>
                  </a:moveTo>
                  <a:lnTo>
                    <a:pt x="202106" y="402837"/>
                  </a:lnTo>
                  <a:lnTo>
                    <a:pt x="213396" y="402837"/>
                  </a:lnTo>
                  <a:lnTo>
                    <a:pt x="213396" y="312288"/>
                  </a:lnTo>
                  <a:lnTo>
                    <a:pt x="231385" y="312288"/>
                  </a:lnTo>
                  <a:lnTo>
                    <a:pt x="213407" y="297739"/>
                  </a:lnTo>
                  <a:lnTo>
                    <a:pt x="213407" y="257812"/>
                  </a:lnTo>
                  <a:lnTo>
                    <a:pt x="208233" y="257812"/>
                  </a:lnTo>
                  <a:lnTo>
                    <a:pt x="202106" y="254902"/>
                  </a:lnTo>
                  <a:close/>
                </a:path>
                <a:path w="417829" h="403225">
                  <a:moveTo>
                    <a:pt x="231385" y="312288"/>
                  </a:moveTo>
                  <a:lnTo>
                    <a:pt x="213396" y="312288"/>
                  </a:lnTo>
                  <a:lnTo>
                    <a:pt x="254552" y="345587"/>
                  </a:lnTo>
                  <a:lnTo>
                    <a:pt x="261663" y="336792"/>
                  </a:lnTo>
                  <a:lnTo>
                    <a:pt x="231385" y="312288"/>
                  </a:lnTo>
                  <a:close/>
                </a:path>
                <a:path w="417829" h="403225">
                  <a:moveTo>
                    <a:pt x="261302" y="230825"/>
                  </a:moveTo>
                  <a:lnTo>
                    <a:pt x="260973" y="232247"/>
                  </a:lnTo>
                  <a:lnTo>
                    <a:pt x="251160" y="236995"/>
                  </a:lnTo>
                  <a:lnTo>
                    <a:pt x="364267" y="334911"/>
                  </a:lnTo>
                  <a:lnTo>
                    <a:pt x="371674" y="326334"/>
                  </a:lnTo>
                  <a:lnTo>
                    <a:pt x="303223" y="267066"/>
                  </a:lnTo>
                  <a:lnTo>
                    <a:pt x="355084" y="257812"/>
                  </a:lnTo>
                  <a:lnTo>
                    <a:pt x="355337" y="257812"/>
                  </a:lnTo>
                  <a:lnTo>
                    <a:pt x="355293" y="257560"/>
                  </a:lnTo>
                  <a:lnTo>
                    <a:pt x="292229" y="257560"/>
                  </a:lnTo>
                  <a:lnTo>
                    <a:pt x="261302" y="230825"/>
                  </a:lnTo>
                  <a:close/>
                </a:path>
                <a:path w="417829" h="403225">
                  <a:moveTo>
                    <a:pt x="213407" y="255307"/>
                  </a:moveTo>
                  <a:lnTo>
                    <a:pt x="208233" y="257812"/>
                  </a:lnTo>
                  <a:lnTo>
                    <a:pt x="213407" y="257812"/>
                  </a:lnTo>
                  <a:lnTo>
                    <a:pt x="213407" y="255307"/>
                  </a:lnTo>
                  <a:close/>
                </a:path>
                <a:path w="417829" h="403225">
                  <a:moveTo>
                    <a:pt x="353349" y="246621"/>
                  </a:moveTo>
                  <a:lnTo>
                    <a:pt x="292229" y="257560"/>
                  </a:lnTo>
                  <a:lnTo>
                    <a:pt x="355293" y="257560"/>
                  </a:lnTo>
                  <a:lnTo>
                    <a:pt x="353349" y="246621"/>
                  </a:lnTo>
                  <a:close/>
                </a:path>
                <a:path w="417829" h="403225">
                  <a:moveTo>
                    <a:pt x="155218" y="231810"/>
                  </a:moveTo>
                  <a:lnTo>
                    <a:pt x="46010" y="326345"/>
                  </a:lnTo>
                  <a:lnTo>
                    <a:pt x="53423" y="334889"/>
                  </a:lnTo>
                  <a:lnTo>
                    <a:pt x="122267" y="275303"/>
                  </a:lnTo>
                  <a:lnTo>
                    <a:pt x="133602" y="275303"/>
                  </a:lnTo>
                  <a:lnTo>
                    <a:pt x="133284" y="265797"/>
                  </a:lnTo>
                  <a:lnTo>
                    <a:pt x="165885" y="237585"/>
                  </a:lnTo>
                  <a:lnTo>
                    <a:pt x="155404" y="232586"/>
                  </a:lnTo>
                  <a:lnTo>
                    <a:pt x="155218" y="231810"/>
                  </a:lnTo>
                  <a:close/>
                </a:path>
                <a:path w="417829" h="403225">
                  <a:moveTo>
                    <a:pt x="133602" y="275303"/>
                  </a:moveTo>
                  <a:lnTo>
                    <a:pt x="122267" y="275303"/>
                  </a:lnTo>
                  <a:lnTo>
                    <a:pt x="123995" y="326345"/>
                  </a:lnTo>
                  <a:lnTo>
                    <a:pt x="124084" y="328971"/>
                  </a:lnTo>
                  <a:lnTo>
                    <a:pt x="135384" y="328610"/>
                  </a:lnTo>
                  <a:lnTo>
                    <a:pt x="133602" y="275303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43569" y="4795812"/>
              <a:ext cx="143497" cy="139746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8944446" y="4635347"/>
              <a:ext cx="514350" cy="493395"/>
            </a:xfrm>
            <a:custGeom>
              <a:avLst/>
              <a:gdLst/>
              <a:ahLst/>
              <a:cxnLst/>
              <a:rect l="l" t="t" r="r" b="b"/>
              <a:pathLst>
                <a:path w="514350" h="493395">
                  <a:moveTo>
                    <a:pt x="370719" y="0"/>
                  </a:moveTo>
                  <a:lnTo>
                    <a:pt x="142044" y="698"/>
                  </a:lnTo>
                  <a:lnTo>
                    <a:pt x="0" y="176865"/>
                  </a:lnTo>
                  <a:lnTo>
                    <a:pt x="51528" y="395879"/>
                  </a:lnTo>
                  <a:lnTo>
                    <a:pt x="257854" y="492815"/>
                  </a:lnTo>
                  <a:lnTo>
                    <a:pt x="463599" y="394654"/>
                  </a:lnTo>
                  <a:lnTo>
                    <a:pt x="513802" y="175339"/>
                  </a:lnTo>
                  <a:lnTo>
                    <a:pt x="370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8938539" y="4629797"/>
              <a:ext cx="525780" cy="504190"/>
            </a:xfrm>
            <a:custGeom>
              <a:avLst/>
              <a:gdLst/>
              <a:ahLst/>
              <a:cxnLst/>
              <a:rect l="l" t="t" r="r" b="b"/>
              <a:pathLst>
                <a:path w="525779" h="504189">
                  <a:moveTo>
                    <a:pt x="161759" y="217512"/>
                  </a:moveTo>
                  <a:lnTo>
                    <a:pt x="130949" y="160756"/>
                  </a:lnTo>
                  <a:lnTo>
                    <a:pt x="120967" y="165989"/>
                  </a:lnTo>
                  <a:lnTo>
                    <a:pt x="151777" y="222745"/>
                  </a:lnTo>
                  <a:lnTo>
                    <a:pt x="161759" y="217512"/>
                  </a:lnTo>
                  <a:close/>
                </a:path>
                <a:path w="525779" h="504189">
                  <a:moveTo>
                    <a:pt x="189344" y="304253"/>
                  </a:moveTo>
                  <a:lnTo>
                    <a:pt x="124828" y="292912"/>
                  </a:lnTo>
                  <a:lnTo>
                    <a:pt x="122821" y="303847"/>
                  </a:lnTo>
                  <a:lnTo>
                    <a:pt x="187350" y="315188"/>
                  </a:lnTo>
                  <a:lnTo>
                    <a:pt x="189344" y="304253"/>
                  </a:lnTo>
                  <a:close/>
                </a:path>
                <a:path w="525779" h="504189">
                  <a:moveTo>
                    <a:pt x="247383" y="86791"/>
                  </a:moveTo>
                  <a:lnTo>
                    <a:pt x="237058" y="82245"/>
                  </a:lnTo>
                  <a:lnTo>
                    <a:pt x="210312" y="140957"/>
                  </a:lnTo>
                  <a:lnTo>
                    <a:pt x="220637" y="145491"/>
                  </a:lnTo>
                  <a:lnTo>
                    <a:pt x="247383" y="86791"/>
                  </a:lnTo>
                  <a:close/>
                </a:path>
                <a:path w="525779" h="504189">
                  <a:moveTo>
                    <a:pt x="266128" y="349643"/>
                  </a:moveTo>
                  <a:lnTo>
                    <a:pt x="259016" y="340995"/>
                  </a:lnTo>
                  <a:lnTo>
                    <a:pt x="208076" y="381457"/>
                  </a:lnTo>
                  <a:lnTo>
                    <a:pt x="215188" y="390105"/>
                  </a:lnTo>
                  <a:lnTo>
                    <a:pt x="266128" y="349643"/>
                  </a:lnTo>
                  <a:close/>
                </a:path>
                <a:path w="525779" h="504189">
                  <a:moveTo>
                    <a:pt x="350647" y="309511"/>
                  </a:moveTo>
                  <a:lnTo>
                    <a:pt x="339344" y="309143"/>
                  </a:lnTo>
                  <a:lnTo>
                    <a:pt x="337159" y="373430"/>
                  </a:lnTo>
                  <a:lnTo>
                    <a:pt x="348475" y="373799"/>
                  </a:lnTo>
                  <a:lnTo>
                    <a:pt x="350647" y="309511"/>
                  </a:lnTo>
                  <a:close/>
                </a:path>
                <a:path w="525779" h="504189">
                  <a:moveTo>
                    <a:pt x="378510" y="135699"/>
                  </a:moveTo>
                  <a:lnTo>
                    <a:pt x="376110" y="124828"/>
                  </a:lnTo>
                  <a:lnTo>
                    <a:pt x="312102" y="138544"/>
                  </a:lnTo>
                  <a:lnTo>
                    <a:pt x="314528" y="149402"/>
                  </a:lnTo>
                  <a:lnTo>
                    <a:pt x="378510" y="135699"/>
                  </a:lnTo>
                  <a:close/>
                </a:path>
                <a:path w="525779" h="504189">
                  <a:moveTo>
                    <a:pt x="424154" y="256819"/>
                  </a:moveTo>
                  <a:lnTo>
                    <a:pt x="374065" y="215392"/>
                  </a:lnTo>
                  <a:lnTo>
                    <a:pt x="366776" y="223888"/>
                  </a:lnTo>
                  <a:lnTo>
                    <a:pt x="416864" y="265315"/>
                  </a:lnTo>
                  <a:lnTo>
                    <a:pt x="424154" y="256819"/>
                  </a:lnTo>
                  <a:close/>
                </a:path>
                <a:path w="525779" h="504189">
                  <a:moveTo>
                    <a:pt x="525602" y="180467"/>
                  </a:moveTo>
                  <a:lnTo>
                    <a:pt x="525195" y="178739"/>
                  </a:lnTo>
                  <a:lnTo>
                    <a:pt x="513588" y="164528"/>
                  </a:lnTo>
                  <a:lnTo>
                    <a:pt x="513588" y="182283"/>
                  </a:lnTo>
                  <a:lnTo>
                    <a:pt x="464578" y="396379"/>
                  </a:lnTo>
                  <a:lnTo>
                    <a:pt x="263728" y="492201"/>
                  </a:lnTo>
                  <a:lnTo>
                    <a:pt x="62331" y="397573"/>
                  </a:lnTo>
                  <a:lnTo>
                    <a:pt x="12026" y="183769"/>
                  </a:lnTo>
                  <a:lnTo>
                    <a:pt x="150685" y="11798"/>
                  </a:lnTo>
                  <a:lnTo>
                    <a:pt x="373938" y="11176"/>
                  </a:lnTo>
                  <a:lnTo>
                    <a:pt x="513588" y="182283"/>
                  </a:lnTo>
                  <a:lnTo>
                    <a:pt x="513588" y="164528"/>
                  </a:lnTo>
                  <a:lnTo>
                    <a:pt x="388404" y="11125"/>
                  </a:lnTo>
                  <a:lnTo>
                    <a:pt x="379958" y="762"/>
                  </a:lnTo>
                  <a:lnTo>
                    <a:pt x="378333" y="0"/>
                  </a:lnTo>
                  <a:lnTo>
                    <a:pt x="124942" y="762"/>
                  </a:lnTo>
                  <a:lnTo>
                    <a:pt x="146075" y="762"/>
                  </a:lnTo>
                  <a:lnTo>
                    <a:pt x="144576" y="1473"/>
                  </a:lnTo>
                  <a:lnTo>
                    <a:pt x="393" y="180289"/>
                  </a:lnTo>
                  <a:lnTo>
                    <a:pt x="0" y="182029"/>
                  </a:lnTo>
                  <a:lnTo>
                    <a:pt x="52298" y="404329"/>
                  </a:lnTo>
                  <a:lnTo>
                    <a:pt x="53428" y="405726"/>
                  </a:lnTo>
                  <a:lnTo>
                    <a:pt x="262077" y="503745"/>
                  </a:lnTo>
                  <a:lnTo>
                    <a:pt x="262915" y="503923"/>
                  </a:lnTo>
                  <a:lnTo>
                    <a:pt x="264604" y="503923"/>
                  </a:lnTo>
                  <a:lnTo>
                    <a:pt x="265442" y="503745"/>
                  </a:lnTo>
                  <a:lnTo>
                    <a:pt x="289636" y="492201"/>
                  </a:lnTo>
                  <a:lnTo>
                    <a:pt x="473519" y="404469"/>
                  </a:lnTo>
                  <a:lnTo>
                    <a:pt x="474637" y="403085"/>
                  </a:lnTo>
                  <a:lnTo>
                    <a:pt x="525602" y="180467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8993345" y="4680460"/>
              <a:ext cx="417830" cy="396240"/>
            </a:xfrm>
            <a:custGeom>
              <a:avLst/>
              <a:gdLst/>
              <a:ahLst/>
              <a:cxnLst/>
              <a:rect l="l" t="t" r="r" b="b"/>
              <a:pathLst>
                <a:path w="417829" h="396239">
                  <a:moveTo>
                    <a:pt x="119095" y="0"/>
                  </a:moveTo>
                  <a:lnTo>
                    <a:pt x="108997" y="5038"/>
                  </a:lnTo>
                  <a:lnTo>
                    <a:pt x="150027" y="84339"/>
                  </a:lnTo>
                  <a:lnTo>
                    <a:pt x="95891" y="84339"/>
                  </a:lnTo>
                  <a:lnTo>
                    <a:pt x="156618" y="97049"/>
                  </a:lnTo>
                  <a:lnTo>
                    <a:pt x="174724" y="132042"/>
                  </a:lnTo>
                  <a:lnTo>
                    <a:pt x="178575" y="127261"/>
                  </a:lnTo>
                  <a:lnTo>
                    <a:pt x="184936" y="127261"/>
                  </a:lnTo>
                  <a:lnTo>
                    <a:pt x="162730" y="84339"/>
                  </a:lnTo>
                  <a:lnTo>
                    <a:pt x="150073" y="84339"/>
                  </a:lnTo>
                  <a:lnTo>
                    <a:pt x="98243" y="73477"/>
                  </a:lnTo>
                  <a:lnTo>
                    <a:pt x="157110" y="73477"/>
                  </a:lnTo>
                  <a:lnTo>
                    <a:pt x="119095" y="0"/>
                  </a:lnTo>
                  <a:close/>
                </a:path>
                <a:path w="417829" h="396239">
                  <a:moveTo>
                    <a:pt x="341523" y="110070"/>
                  </a:moveTo>
                  <a:lnTo>
                    <a:pt x="312336" y="163876"/>
                  </a:lnTo>
                  <a:lnTo>
                    <a:pt x="273248" y="171278"/>
                  </a:lnTo>
                  <a:lnTo>
                    <a:pt x="273839" y="171998"/>
                  </a:lnTo>
                  <a:lnTo>
                    <a:pt x="271290" y="182957"/>
                  </a:lnTo>
                  <a:lnTo>
                    <a:pt x="386330" y="161168"/>
                  </a:lnTo>
                  <a:lnTo>
                    <a:pt x="326569" y="161168"/>
                  </a:lnTo>
                  <a:lnTo>
                    <a:pt x="351468" y="115292"/>
                  </a:lnTo>
                  <a:lnTo>
                    <a:pt x="341523" y="110070"/>
                  </a:lnTo>
                  <a:close/>
                </a:path>
                <a:path w="417829" h="396239">
                  <a:moveTo>
                    <a:pt x="415509" y="144322"/>
                  </a:moveTo>
                  <a:lnTo>
                    <a:pt x="326569" y="161168"/>
                  </a:lnTo>
                  <a:lnTo>
                    <a:pt x="386330" y="161168"/>
                  </a:lnTo>
                  <a:lnTo>
                    <a:pt x="417643" y="155238"/>
                  </a:lnTo>
                  <a:lnTo>
                    <a:pt x="415509" y="144322"/>
                  </a:lnTo>
                  <a:close/>
                </a:path>
                <a:path w="417829" h="396239">
                  <a:moveTo>
                    <a:pt x="237103" y="32650"/>
                  </a:moveTo>
                  <a:lnTo>
                    <a:pt x="226786" y="37238"/>
                  </a:lnTo>
                  <a:lnTo>
                    <a:pt x="252418" y="92784"/>
                  </a:lnTo>
                  <a:lnTo>
                    <a:pt x="234860" y="127110"/>
                  </a:lnTo>
                  <a:lnTo>
                    <a:pt x="237168" y="127110"/>
                  </a:lnTo>
                  <a:lnTo>
                    <a:pt x="243502" y="134910"/>
                  </a:lnTo>
                  <a:lnTo>
                    <a:pt x="271573" y="79998"/>
                  </a:lnTo>
                  <a:lnTo>
                    <a:pt x="258949" y="79998"/>
                  </a:lnTo>
                  <a:lnTo>
                    <a:pt x="237103" y="32650"/>
                  </a:lnTo>
                  <a:close/>
                </a:path>
                <a:path w="417829" h="396239">
                  <a:moveTo>
                    <a:pt x="299569" y="526"/>
                  </a:moveTo>
                  <a:lnTo>
                    <a:pt x="258949" y="79998"/>
                  </a:lnTo>
                  <a:lnTo>
                    <a:pt x="271573" y="79998"/>
                  </a:lnTo>
                  <a:lnTo>
                    <a:pt x="309655" y="5500"/>
                  </a:lnTo>
                  <a:lnTo>
                    <a:pt x="299569" y="526"/>
                  </a:lnTo>
                  <a:close/>
                </a:path>
                <a:path w="417829" h="396239">
                  <a:moveTo>
                    <a:pt x="2137" y="144322"/>
                  </a:moveTo>
                  <a:lnTo>
                    <a:pt x="0" y="155238"/>
                  </a:lnTo>
                  <a:lnTo>
                    <a:pt x="89393" y="172170"/>
                  </a:lnTo>
                  <a:lnTo>
                    <a:pt x="48320" y="206153"/>
                  </a:lnTo>
                  <a:lnTo>
                    <a:pt x="55611" y="214651"/>
                  </a:lnTo>
                  <a:lnTo>
                    <a:pt x="103692" y="174910"/>
                  </a:lnTo>
                  <a:lnTo>
                    <a:pt x="142745" y="174910"/>
                  </a:lnTo>
                  <a:lnTo>
                    <a:pt x="142156" y="172428"/>
                  </a:lnTo>
                  <a:lnTo>
                    <a:pt x="143217" y="171106"/>
                  </a:lnTo>
                  <a:lnTo>
                    <a:pt x="2137" y="144322"/>
                  </a:lnTo>
                  <a:close/>
                </a:path>
                <a:path w="417829" h="396239">
                  <a:moveTo>
                    <a:pt x="142745" y="174910"/>
                  </a:moveTo>
                  <a:lnTo>
                    <a:pt x="103692" y="174910"/>
                  </a:lnTo>
                  <a:lnTo>
                    <a:pt x="144585" y="182667"/>
                  </a:lnTo>
                  <a:lnTo>
                    <a:pt x="142745" y="174910"/>
                  </a:lnTo>
                  <a:close/>
                </a:path>
                <a:path w="417829" h="396239">
                  <a:moveTo>
                    <a:pt x="202106" y="250353"/>
                  </a:moveTo>
                  <a:lnTo>
                    <a:pt x="202106" y="395648"/>
                  </a:lnTo>
                  <a:lnTo>
                    <a:pt x="213396" y="395648"/>
                  </a:lnTo>
                  <a:lnTo>
                    <a:pt x="213396" y="306715"/>
                  </a:lnTo>
                  <a:lnTo>
                    <a:pt x="231385" y="306715"/>
                  </a:lnTo>
                  <a:lnTo>
                    <a:pt x="213407" y="292426"/>
                  </a:lnTo>
                  <a:lnTo>
                    <a:pt x="213407" y="253211"/>
                  </a:lnTo>
                  <a:lnTo>
                    <a:pt x="208233" y="253211"/>
                  </a:lnTo>
                  <a:lnTo>
                    <a:pt x="202106" y="250353"/>
                  </a:lnTo>
                  <a:close/>
                </a:path>
                <a:path w="417829" h="396239">
                  <a:moveTo>
                    <a:pt x="231385" y="306715"/>
                  </a:moveTo>
                  <a:lnTo>
                    <a:pt x="213396" y="306715"/>
                  </a:lnTo>
                  <a:lnTo>
                    <a:pt x="254552" y="339420"/>
                  </a:lnTo>
                  <a:lnTo>
                    <a:pt x="261663" y="330782"/>
                  </a:lnTo>
                  <a:lnTo>
                    <a:pt x="231385" y="306715"/>
                  </a:lnTo>
                  <a:close/>
                </a:path>
                <a:path w="417829" h="396239">
                  <a:moveTo>
                    <a:pt x="261302" y="226706"/>
                  </a:moveTo>
                  <a:lnTo>
                    <a:pt x="260973" y="228103"/>
                  </a:lnTo>
                  <a:lnTo>
                    <a:pt x="251160" y="232765"/>
                  </a:lnTo>
                  <a:lnTo>
                    <a:pt x="364267" y="328934"/>
                  </a:lnTo>
                  <a:lnTo>
                    <a:pt x="371674" y="320511"/>
                  </a:lnTo>
                  <a:lnTo>
                    <a:pt x="303223" y="262300"/>
                  </a:lnTo>
                  <a:lnTo>
                    <a:pt x="355084" y="253211"/>
                  </a:lnTo>
                  <a:lnTo>
                    <a:pt x="355337" y="253211"/>
                  </a:lnTo>
                  <a:lnTo>
                    <a:pt x="355293" y="252964"/>
                  </a:lnTo>
                  <a:lnTo>
                    <a:pt x="292229" y="252964"/>
                  </a:lnTo>
                  <a:lnTo>
                    <a:pt x="261302" y="226706"/>
                  </a:lnTo>
                  <a:close/>
                </a:path>
                <a:path w="417829" h="396239">
                  <a:moveTo>
                    <a:pt x="213407" y="250751"/>
                  </a:moveTo>
                  <a:lnTo>
                    <a:pt x="208233" y="253211"/>
                  </a:lnTo>
                  <a:lnTo>
                    <a:pt x="213407" y="253211"/>
                  </a:lnTo>
                  <a:lnTo>
                    <a:pt x="213407" y="250751"/>
                  </a:lnTo>
                  <a:close/>
                </a:path>
                <a:path w="417829" h="396239">
                  <a:moveTo>
                    <a:pt x="353349" y="242220"/>
                  </a:moveTo>
                  <a:lnTo>
                    <a:pt x="292229" y="252964"/>
                  </a:lnTo>
                  <a:lnTo>
                    <a:pt x="355293" y="252964"/>
                  </a:lnTo>
                  <a:lnTo>
                    <a:pt x="353349" y="242220"/>
                  </a:lnTo>
                  <a:close/>
                </a:path>
                <a:path w="417829" h="396239">
                  <a:moveTo>
                    <a:pt x="155218" y="227673"/>
                  </a:moveTo>
                  <a:lnTo>
                    <a:pt x="46010" y="320521"/>
                  </a:lnTo>
                  <a:lnTo>
                    <a:pt x="53423" y="328912"/>
                  </a:lnTo>
                  <a:lnTo>
                    <a:pt x="122267" y="270390"/>
                  </a:lnTo>
                  <a:lnTo>
                    <a:pt x="133602" y="270390"/>
                  </a:lnTo>
                  <a:lnTo>
                    <a:pt x="133284" y="261054"/>
                  </a:lnTo>
                  <a:lnTo>
                    <a:pt x="165885" y="233346"/>
                  </a:lnTo>
                  <a:lnTo>
                    <a:pt x="155404" y="228436"/>
                  </a:lnTo>
                  <a:lnTo>
                    <a:pt x="155218" y="227673"/>
                  </a:lnTo>
                  <a:close/>
                </a:path>
                <a:path w="417829" h="396239">
                  <a:moveTo>
                    <a:pt x="133602" y="270390"/>
                  </a:moveTo>
                  <a:lnTo>
                    <a:pt x="122267" y="270390"/>
                  </a:lnTo>
                  <a:lnTo>
                    <a:pt x="123995" y="320521"/>
                  </a:lnTo>
                  <a:lnTo>
                    <a:pt x="124084" y="323100"/>
                  </a:lnTo>
                  <a:lnTo>
                    <a:pt x="135384" y="322745"/>
                  </a:lnTo>
                  <a:lnTo>
                    <a:pt x="133602" y="270390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29594" y="4802017"/>
              <a:ext cx="143497" cy="137252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7019924" y="4457700"/>
              <a:ext cx="1209675" cy="742950"/>
            </a:xfrm>
            <a:custGeom>
              <a:avLst/>
              <a:gdLst/>
              <a:ahLst/>
              <a:cxnLst/>
              <a:rect l="l" t="t" r="r" b="b"/>
              <a:pathLst>
                <a:path w="1209675" h="742950">
                  <a:moveTo>
                    <a:pt x="1209675" y="0"/>
                  </a:moveTo>
                  <a:lnTo>
                    <a:pt x="0" y="0"/>
                  </a:lnTo>
                  <a:lnTo>
                    <a:pt x="0" y="742950"/>
                  </a:lnTo>
                  <a:lnTo>
                    <a:pt x="1209675" y="742950"/>
                  </a:lnTo>
                  <a:lnTo>
                    <a:pt x="12096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6096000" y="2657475"/>
            <a:ext cx="2438400" cy="3000375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90"/>
              </a:spcBef>
            </a:pPr>
            <a:endParaRPr sz="1400">
              <a:latin typeface="Times New Roman"/>
              <a:cs typeface="Times New Roman"/>
            </a:endParaRPr>
          </a:p>
          <a:p>
            <a:pPr algn="ctr" marL="1195070" marR="556260" indent="-1270">
              <a:lnSpc>
                <a:spcPct val="100600"/>
              </a:lnSpc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kubelet kubeadm kubectl</a:t>
            </a:r>
            <a:endParaRPr sz="1400">
              <a:latin typeface="Calibri"/>
              <a:cs typeface="Calibri"/>
            </a:endParaRPr>
          </a:p>
          <a:p>
            <a:pPr algn="ctr" marR="3810">
              <a:lnSpc>
                <a:spcPct val="100000"/>
              </a:lnSpc>
              <a:spcBef>
                <a:spcPts val="605"/>
              </a:spcBef>
            </a:pPr>
            <a:r>
              <a:rPr dirty="0" sz="1400" spc="-10" b="1">
                <a:latin typeface="Calibri"/>
                <a:cs typeface="Calibri"/>
              </a:rPr>
              <a:t>workertwo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9" name="object 59" descr=""/>
          <p:cNvSpPr/>
          <p:nvPr/>
        </p:nvSpPr>
        <p:spPr>
          <a:xfrm>
            <a:off x="9525000" y="4438650"/>
            <a:ext cx="1209675" cy="742950"/>
          </a:xfrm>
          <a:custGeom>
            <a:avLst/>
            <a:gdLst/>
            <a:ahLst/>
            <a:cxnLst/>
            <a:rect l="l" t="t" r="r" b="b"/>
            <a:pathLst>
              <a:path w="1209675" h="742950">
                <a:moveTo>
                  <a:pt x="1209675" y="0"/>
                </a:moveTo>
                <a:lnTo>
                  <a:pt x="0" y="0"/>
                </a:lnTo>
                <a:lnTo>
                  <a:pt x="0" y="742950"/>
                </a:lnTo>
                <a:lnTo>
                  <a:pt x="1209675" y="742950"/>
                </a:lnTo>
                <a:lnTo>
                  <a:pt x="12096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 txBox="1"/>
          <p:nvPr/>
        </p:nvSpPr>
        <p:spPr>
          <a:xfrm>
            <a:off x="9789414" y="4460303"/>
            <a:ext cx="703580" cy="6724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700" marR="5080">
              <a:lnSpc>
                <a:spcPct val="100600"/>
              </a:lnSpc>
              <a:spcBef>
                <a:spcPts val="114"/>
              </a:spcBef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kubelet kubeadm kubectl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1847850" y="2562161"/>
            <a:ext cx="8458200" cy="3186430"/>
            <a:chOff x="1847850" y="2562161"/>
            <a:chExt cx="8458200" cy="3186430"/>
          </a:xfrm>
        </p:grpSpPr>
        <p:pic>
          <p:nvPicPr>
            <p:cNvPr id="62" name="object 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48500" y="3267074"/>
              <a:ext cx="504825" cy="47625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86900" y="3257549"/>
              <a:ext cx="495300" cy="476250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47850" y="3914774"/>
              <a:ext cx="504825" cy="485775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28875" y="3914774"/>
              <a:ext cx="504825" cy="485775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05300" y="3905249"/>
              <a:ext cx="504825" cy="485775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86325" y="3905249"/>
              <a:ext cx="504825" cy="485775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2275" y="3895724"/>
              <a:ext cx="495300" cy="485775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53300" y="3895724"/>
              <a:ext cx="495300" cy="485775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29725" y="3886199"/>
              <a:ext cx="504825" cy="485775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10750" y="3886199"/>
              <a:ext cx="495300" cy="485775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00750" y="2562161"/>
              <a:ext cx="2624201" cy="3186176"/>
            </a:xfrm>
            <a:prstGeom prst="rect">
              <a:avLst/>
            </a:prstGeom>
          </p:spPr>
        </p:pic>
      </p:grpSp>
      <p:sp>
        <p:nvSpPr>
          <p:cNvPr id="73" name="object 73" descr=""/>
          <p:cNvSpPr txBox="1"/>
          <p:nvPr/>
        </p:nvSpPr>
        <p:spPr>
          <a:xfrm>
            <a:off x="3562350" y="6124575"/>
            <a:ext cx="5067300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50800" rIns="0" bIns="0" rtlCol="0" vert="horz">
            <a:spAutoFit/>
          </a:bodyPr>
          <a:lstStyle/>
          <a:p>
            <a:pPr marL="97155">
              <a:lnSpc>
                <a:spcPct val="100000"/>
              </a:lnSpc>
              <a:spcBef>
                <a:spcPts val="400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kubectl</a:t>
            </a:r>
            <a:r>
              <a:rPr dirty="0" sz="1550" spc="1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cordon</a:t>
            </a:r>
            <a:r>
              <a:rPr dirty="0" sz="1550" spc="1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workertwo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76" name="object 7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74" name="object 74" descr=""/>
          <p:cNvSpPr txBox="1"/>
          <p:nvPr/>
        </p:nvSpPr>
        <p:spPr>
          <a:xfrm>
            <a:off x="821055" y="994981"/>
            <a:ext cx="1064641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Cordoning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0">
                <a:latin typeface="Calibri"/>
                <a:cs typeface="Calibri"/>
              </a:rPr>
              <a:t> Kubernetes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stops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new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from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being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scheduled,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allowing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maintenance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without </a:t>
            </a:r>
            <a:r>
              <a:rPr dirty="0" sz="2000">
                <a:latin typeface="Calibri"/>
                <a:cs typeface="Calibri"/>
              </a:rPr>
              <a:t>disrupting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current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workloads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6526276" y="1998027"/>
            <a:ext cx="1649095" cy="51371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217804" marR="5080" indent="-205740">
              <a:lnSpc>
                <a:spcPct val="104900"/>
              </a:lnSpc>
              <a:spcBef>
                <a:spcPts val="35"/>
              </a:spcBef>
            </a:pPr>
            <a:r>
              <a:rPr dirty="0" sz="1550">
                <a:solidFill>
                  <a:srgbClr val="FF5F5C"/>
                </a:solidFill>
                <a:latin typeface="Calibri"/>
                <a:cs typeface="Calibri"/>
              </a:rPr>
              <a:t>Marking</a:t>
            </a:r>
            <a:r>
              <a:rPr dirty="0" sz="1550" spc="165">
                <a:solidFill>
                  <a:srgbClr val="FF5F5C"/>
                </a:solidFill>
                <a:latin typeface="Calibri"/>
                <a:cs typeface="Calibri"/>
              </a:rPr>
              <a:t> </a:t>
            </a:r>
            <a:r>
              <a:rPr dirty="0" sz="1550" spc="-10">
                <a:solidFill>
                  <a:srgbClr val="FF5F5C"/>
                </a:solidFill>
                <a:latin typeface="Calibri"/>
                <a:cs typeface="Calibri"/>
              </a:rPr>
              <a:t>workertwo Unschedulable</a:t>
            </a:r>
            <a:endParaRPr sz="1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923665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Uncordon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027112" y="1865376"/>
            <a:ext cx="10151110" cy="3921125"/>
            <a:chOff x="1027112" y="1865376"/>
            <a:chExt cx="10151110" cy="392112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866836"/>
              <a:ext cx="10148951" cy="391960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33462" y="1871726"/>
              <a:ext cx="10135235" cy="3905250"/>
            </a:xfrm>
            <a:custGeom>
              <a:avLst/>
              <a:gdLst/>
              <a:ahLst/>
              <a:cxnLst/>
              <a:rect l="l" t="t" r="r" b="b"/>
              <a:pathLst>
                <a:path w="10135235" h="3905250">
                  <a:moveTo>
                    <a:pt x="0" y="150749"/>
                  </a:moveTo>
                  <a:lnTo>
                    <a:pt x="7690" y="103079"/>
                  </a:lnTo>
                  <a:lnTo>
                    <a:pt x="29105" y="61694"/>
                  </a:lnTo>
                  <a:lnTo>
                    <a:pt x="61760" y="29069"/>
                  </a:lnTo>
                  <a:lnTo>
                    <a:pt x="103170" y="7679"/>
                  </a:lnTo>
                  <a:lnTo>
                    <a:pt x="150850" y="0"/>
                  </a:lnTo>
                  <a:lnTo>
                    <a:pt x="9983787" y="0"/>
                  </a:lnTo>
                  <a:lnTo>
                    <a:pt x="10031470" y="7679"/>
                  </a:lnTo>
                  <a:lnTo>
                    <a:pt x="10072886" y="29069"/>
                  </a:lnTo>
                  <a:lnTo>
                    <a:pt x="10105549" y="61694"/>
                  </a:lnTo>
                  <a:lnTo>
                    <a:pt x="10126970" y="103079"/>
                  </a:lnTo>
                  <a:lnTo>
                    <a:pt x="10134663" y="150749"/>
                  </a:lnTo>
                  <a:lnTo>
                    <a:pt x="10134663" y="3754335"/>
                  </a:lnTo>
                  <a:lnTo>
                    <a:pt x="10126970" y="3802016"/>
                  </a:lnTo>
                  <a:lnTo>
                    <a:pt x="10105549" y="3843426"/>
                  </a:lnTo>
                  <a:lnTo>
                    <a:pt x="10072886" y="3876080"/>
                  </a:lnTo>
                  <a:lnTo>
                    <a:pt x="10031470" y="3897495"/>
                  </a:lnTo>
                  <a:lnTo>
                    <a:pt x="9983787" y="3905186"/>
                  </a:lnTo>
                  <a:lnTo>
                    <a:pt x="150850" y="3905186"/>
                  </a:lnTo>
                  <a:lnTo>
                    <a:pt x="103170" y="3897495"/>
                  </a:lnTo>
                  <a:lnTo>
                    <a:pt x="61760" y="3876080"/>
                  </a:lnTo>
                  <a:lnTo>
                    <a:pt x="29105" y="3843426"/>
                  </a:lnTo>
                  <a:lnTo>
                    <a:pt x="7690" y="3802016"/>
                  </a:lnTo>
                  <a:lnTo>
                    <a:pt x="0" y="3754335"/>
                  </a:lnTo>
                  <a:lnTo>
                    <a:pt x="0" y="150749"/>
                  </a:lnTo>
                  <a:close/>
                </a:path>
              </a:pathLst>
            </a:custGeom>
            <a:ln w="127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153794" y="1924748"/>
            <a:ext cx="119316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b="1">
                <a:solidFill>
                  <a:srgbClr val="0075FF"/>
                </a:solidFill>
                <a:latin typeface="Calibri"/>
                <a:cs typeface="Calibri"/>
              </a:rPr>
              <a:t>K8s</a:t>
            </a:r>
            <a:r>
              <a:rPr dirty="0" sz="2000" spc="-15" b="1">
                <a:solidFill>
                  <a:srgbClr val="0075FF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0075FF"/>
                </a:solidFill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295400" y="2657475"/>
            <a:ext cx="9596755" cy="2986405"/>
            <a:chOff x="1295400" y="2657475"/>
            <a:chExt cx="9596755" cy="298640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400" y="2847911"/>
              <a:ext cx="2252726" cy="279565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395476" y="2957575"/>
              <a:ext cx="2057400" cy="2581275"/>
            </a:xfrm>
            <a:custGeom>
              <a:avLst/>
              <a:gdLst/>
              <a:ahLst/>
              <a:cxnLst/>
              <a:rect l="l" t="t" r="r" b="b"/>
              <a:pathLst>
                <a:path w="2057400" h="2581275">
                  <a:moveTo>
                    <a:pt x="1944624" y="0"/>
                  </a:moveTo>
                  <a:lnTo>
                    <a:pt x="112649" y="0"/>
                  </a:lnTo>
                  <a:lnTo>
                    <a:pt x="68794" y="8850"/>
                  </a:lnTo>
                  <a:lnTo>
                    <a:pt x="32988" y="32988"/>
                  </a:lnTo>
                  <a:lnTo>
                    <a:pt x="8850" y="68794"/>
                  </a:lnTo>
                  <a:lnTo>
                    <a:pt x="0" y="112649"/>
                  </a:lnTo>
                  <a:lnTo>
                    <a:pt x="0" y="2468499"/>
                  </a:lnTo>
                  <a:lnTo>
                    <a:pt x="8850" y="2512373"/>
                  </a:lnTo>
                  <a:lnTo>
                    <a:pt x="32988" y="2548223"/>
                  </a:lnTo>
                  <a:lnTo>
                    <a:pt x="68794" y="2572404"/>
                  </a:lnTo>
                  <a:lnTo>
                    <a:pt x="112649" y="2581275"/>
                  </a:lnTo>
                  <a:lnTo>
                    <a:pt x="1944624" y="2581275"/>
                  </a:lnTo>
                  <a:lnTo>
                    <a:pt x="1988498" y="2572404"/>
                  </a:lnTo>
                  <a:lnTo>
                    <a:pt x="2024348" y="2548223"/>
                  </a:lnTo>
                  <a:lnTo>
                    <a:pt x="2048529" y="2512373"/>
                  </a:lnTo>
                  <a:lnTo>
                    <a:pt x="2057400" y="2468499"/>
                  </a:lnTo>
                  <a:lnTo>
                    <a:pt x="2057400" y="112649"/>
                  </a:lnTo>
                  <a:lnTo>
                    <a:pt x="2048529" y="68794"/>
                  </a:lnTo>
                  <a:lnTo>
                    <a:pt x="2024348" y="32988"/>
                  </a:lnTo>
                  <a:lnTo>
                    <a:pt x="1988498" y="8850"/>
                  </a:lnTo>
                  <a:lnTo>
                    <a:pt x="1944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395476" y="2957575"/>
              <a:ext cx="2057400" cy="2581275"/>
            </a:xfrm>
            <a:custGeom>
              <a:avLst/>
              <a:gdLst/>
              <a:ahLst/>
              <a:cxnLst/>
              <a:rect l="l" t="t" r="r" b="b"/>
              <a:pathLst>
                <a:path w="2057400" h="2581275">
                  <a:moveTo>
                    <a:pt x="0" y="112649"/>
                  </a:moveTo>
                  <a:lnTo>
                    <a:pt x="8850" y="68794"/>
                  </a:lnTo>
                  <a:lnTo>
                    <a:pt x="32988" y="32988"/>
                  </a:lnTo>
                  <a:lnTo>
                    <a:pt x="68794" y="8850"/>
                  </a:lnTo>
                  <a:lnTo>
                    <a:pt x="112649" y="0"/>
                  </a:lnTo>
                  <a:lnTo>
                    <a:pt x="1944624" y="0"/>
                  </a:lnTo>
                  <a:lnTo>
                    <a:pt x="1988498" y="8850"/>
                  </a:lnTo>
                  <a:lnTo>
                    <a:pt x="2024348" y="32988"/>
                  </a:lnTo>
                  <a:lnTo>
                    <a:pt x="2048529" y="68794"/>
                  </a:lnTo>
                  <a:lnTo>
                    <a:pt x="2057400" y="112649"/>
                  </a:lnTo>
                  <a:lnTo>
                    <a:pt x="2057400" y="2468499"/>
                  </a:lnTo>
                  <a:lnTo>
                    <a:pt x="2048529" y="2512373"/>
                  </a:lnTo>
                  <a:lnTo>
                    <a:pt x="2024348" y="2548223"/>
                  </a:lnTo>
                  <a:lnTo>
                    <a:pt x="1988498" y="2572404"/>
                  </a:lnTo>
                  <a:lnTo>
                    <a:pt x="1944624" y="2581275"/>
                  </a:lnTo>
                  <a:lnTo>
                    <a:pt x="112649" y="2581275"/>
                  </a:lnTo>
                  <a:lnTo>
                    <a:pt x="68794" y="2572404"/>
                  </a:lnTo>
                  <a:lnTo>
                    <a:pt x="32988" y="2548223"/>
                  </a:lnTo>
                  <a:lnTo>
                    <a:pt x="8850" y="2512373"/>
                  </a:lnTo>
                  <a:lnTo>
                    <a:pt x="0" y="2468499"/>
                  </a:lnTo>
                  <a:lnTo>
                    <a:pt x="0" y="112649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4275" y="2847911"/>
              <a:ext cx="2252726" cy="2795651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824351" y="2957575"/>
              <a:ext cx="2057400" cy="2581275"/>
            </a:xfrm>
            <a:custGeom>
              <a:avLst/>
              <a:gdLst/>
              <a:ahLst/>
              <a:cxnLst/>
              <a:rect l="l" t="t" r="r" b="b"/>
              <a:pathLst>
                <a:path w="2057400" h="2581275">
                  <a:moveTo>
                    <a:pt x="1944624" y="0"/>
                  </a:moveTo>
                  <a:lnTo>
                    <a:pt x="112649" y="0"/>
                  </a:lnTo>
                  <a:lnTo>
                    <a:pt x="68794" y="8850"/>
                  </a:lnTo>
                  <a:lnTo>
                    <a:pt x="32988" y="32988"/>
                  </a:lnTo>
                  <a:lnTo>
                    <a:pt x="8850" y="68794"/>
                  </a:lnTo>
                  <a:lnTo>
                    <a:pt x="0" y="112649"/>
                  </a:lnTo>
                  <a:lnTo>
                    <a:pt x="0" y="2468499"/>
                  </a:lnTo>
                  <a:lnTo>
                    <a:pt x="8850" y="2512373"/>
                  </a:lnTo>
                  <a:lnTo>
                    <a:pt x="32988" y="2548223"/>
                  </a:lnTo>
                  <a:lnTo>
                    <a:pt x="68794" y="2572404"/>
                  </a:lnTo>
                  <a:lnTo>
                    <a:pt x="112649" y="2581275"/>
                  </a:lnTo>
                  <a:lnTo>
                    <a:pt x="1944624" y="2581275"/>
                  </a:lnTo>
                  <a:lnTo>
                    <a:pt x="1988498" y="2572404"/>
                  </a:lnTo>
                  <a:lnTo>
                    <a:pt x="2024348" y="2548223"/>
                  </a:lnTo>
                  <a:lnTo>
                    <a:pt x="2048529" y="2512373"/>
                  </a:lnTo>
                  <a:lnTo>
                    <a:pt x="2057400" y="2468499"/>
                  </a:lnTo>
                  <a:lnTo>
                    <a:pt x="2057400" y="112649"/>
                  </a:lnTo>
                  <a:lnTo>
                    <a:pt x="2048529" y="68794"/>
                  </a:lnTo>
                  <a:lnTo>
                    <a:pt x="2024348" y="32988"/>
                  </a:lnTo>
                  <a:lnTo>
                    <a:pt x="1988498" y="8850"/>
                  </a:lnTo>
                  <a:lnTo>
                    <a:pt x="1944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824351" y="2957575"/>
              <a:ext cx="2057400" cy="2581275"/>
            </a:xfrm>
            <a:custGeom>
              <a:avLst/>
              <a:gdLst/>
              <a:ahLst/>
              <a:cxnLst/>
              <a:rect l="l" t="t" r="r" b="b"/>
              <a:pathLst>
                <a:path w="2057400" h="2581275">
                  <a:moveTo>
                    <a:pt x="0" y="112649"/>
                  </a:moveTo>
                  <a:lnTo>
                    <a:pt x="8850" y="68794"/>
                  </a:lnTo>
                  <a:lnTo>
                    <a:pt x="32988" y="32988"/>
                  </a:lnTo>
                  <a:lnTo>
                    <a:pt x="68794" y="8850"/>
                  </a:lnTo>
                  <a:lnTo>
                    <a:pt x="112649" y="0"/>
                  </a:lnTo>
                  <a:lnTo>
                    <a:pt x="1944624" y="0"/>
                  </a:lnTo>
                  <a:lnTo>
                    <a:pt x="1988498" y="8850"/>
                  </a:lnTo>
                  <a:lnTo>
                    <a:pt x="2024348" y="32988"/>
                  </a:lnTo>
                  <a:lnTo>
                    <a:pt x="2048529" y="68794"/>
                  </a:lnTo>
                  <a:lnTo>
                    <a:pt x="2057400" y="112649"/>
                  </a:lnTo>
                  <a:lnTo>
                    <a:pt x="2057400" y="2468499"/>
                  </a:lnTo>
                  <a:lnTo>
                    <a:pt x="2048529" y="2512373"/>
                  </a:lnTo>
                  <a:lnTo>
                    <a:pt x="2024348" y="2548223"/>
                  </a:lnTo>
                  <a:lnTo>
                    <a:pt x="1988498" y="2572404"/>
                  </a:lnTo>
                  <a:lnTo>
                    <a:pt x="1944624" y="2581275"/>
                  </a:lnTo>
                  <a:lnTo>
                    <a:pt x="112649" y="2581275"/>
                  </a:lnTo>
                  <a:lnTo>
                    <a:pt x="68794" y="2572404"/>
                  </a:lnTo>
                  <a:lnTo>
                    <a:pt x="32988" y="2548223"/>
                  </a:lnTo>
                  <a:lnTo>
                    <a:pt x="8850" y="2512373"/>
                  </a:lnTo>
                  <a:lnTo>
                    <a:pt x="0" y="2468499"/>
                  </a:lnTo>
                  <a:lnTo>
                    <a:pt x="0" y="112649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950" y="2667000"/>
              <a:ext cx="581025" cy="58102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3600" y="2667000"/>
              <a:ext cx="571500" cy="58102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1725" y="2847911"/>
              <a:ext cx="2252726" cy="2795651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6281801" y="2957575"/>
              <a:ext cx="2057400" cy="2581275"/>
            </a:xfrm>
            <a:custGeom>
              <a:avLst/>
              <a:gdLst/>
              <a:ahLst/>
              <a:cxnLst/>
              <a:rect l="l" t="t" r="r" b="b"/>
              <a:pathLst>
                <a:path w="2057400" h="2581275">
                  <a:moveTo>
                    <a:pt x="1944624" y="0"/>
                  </a:moveTo>
                  <a:lnTo>
                    <a:pt x="112649" y="0"/>
                  </a:lnTo>
                  <a:lnTo>
                    <a:pt x="68794" y="8850"/>
                  </a:lnTo>
                  <a:lnTo>
                    <a:pt x="32988" y="32988"/>
                  </a:lnTo>
                  <a:lnTo>
                    <a:pt x="8850" y="68794"/>
                  </a:lnTo>
                  <a:lnTo>
                    <a:pt x="0" y="112649"/>
                  </a:lnTo>
                  <a:lnTo>
                    <a:pt x="0" y="2468499"/>
                  </a:lnTo>
                  <a:lnTo>
                    <a:pt x="8850" y="2512373"/>
                  </a:lnTo>
                  <a:lnTo>
                    <a:pt x="32988" y="2548223"/>
                  </a:lnTo>
                  <a:lnTo>
                    <a:pt x="68794" y="2572404"/>
                  </a:lnTo>
                  <a:lnTo>
                    <a:pt x="112649" y="2581275"/>
                  </a:lnTo>
                  <a:lnTo>
                    <a:pt x="1944624" y="2581275"/>
                  </a:lnTo>
                  <a:lnTo>
                    <a:pt x="1988498" y="2572404"/>
                  </a:lnTo>
                  <a:lnTo>
                    <a:pt x="2024348" y="2548223"/>
                  </a:lnTo>
                  <a:lnTo>
                    <a:pt x="2048529" y="2512373"/>
                  </a:lnTo>
                  <a:lnTo>
                    <a:pt x="2057400" y="2468499"/>
                  </a:lnTo>
                  <a:lnTo>
                    <a:pt x="2057400" y="112649"/>
                  </a:lnTo>
                  <a:lnTo>
                    <a:pt x="2048529" y="68794"/>
                  </a:lnTo>
                  <a:lnTo>
                    <a:pt x="2024348" y="32988"/>
                  </a:lnTo>
                  <a:lnTo>
                    <a:pt x="1988498" y="8850"/>
                  </a:lnTo>
                  <a:lnTo>
                    <a:pt x="1944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281801" y="2957575"/>
              <a:ext cx="2057400" cy="2581275"/>
            </a:xfrm>
            <a:custGeom>
              <a:avLst/>
              <a:gdLst/>
              <a:ahLst/>
              <a:cxnLst/>
              <a:rect l="l" t="t" r="r" b="b"/>
              <a:pathLst>
                <a:path w="2057400" h="2581275">
                  <a:moveTo>
                    <a:pt x="0" y="112649"/>
                  </a:moveTo>
                  <a:lnTo>
                    <a:pt x="8850" y="68794"/>
                  </a:lnTo>
                  <a:lnTo>
                    <a:pt x="32988" y="32988"/>
                  </a:lnTo>
                  <a:lnTo>
                    <a:pt x="68794" y="8850"/>
                  </a:lnTo>
                  <a:lnTo>
                    <a:pt x="112649" y="0"/>
                  </a:lnTo>
                  <a:lnTo>
                    <a:pt x="1944624" y="0"/>
                  </a:lnTo>
                  <a:lnTo>
                    <a:pt x="1988498" y="8850"/>
                  </a:lnTo>
                  <a:lnTo>
                    <a:pt x="2024348" y="32988"/>
                  </a:lnTo>
                  <a:lnTo>
                    <a:pt x="2048529" y="68794"/>
                  </a:lnTo>
                  <a:lnTo>
                    <a:pt x="2057400" y="112649"/>
                  </a:lnTo>
                  <a:lnTo>
                    <a:pt x="2057400" y="2468499"/>
                  </a:lnTo>
                  <a:lnTo>
                    <a:pt x="2048529" y="2512373"/>
                  </a:lnTo>
                  <a:lnTo>
                    <a:pt x="2024348" y="2548223"/>
                  </a:lnTo>
                  <a:lnTo>
                    <a:pt x="1988498" y="2572404"/>
                  </a:lnTo>
                  <a:lnTo>
                    <a:pt x="1944624" y="2581275"/>
                  </a:lnTo>
                  <a:lnTo>
                    <a:pt x="112649" y="2581275"/>
                  </a:lnTo>
                  <a:lnTo>
                    <a:pt x="68794" y="2572404"/>
                  </a:lnTo>
                  <a:lnTo>
                    <a:pt x="32988" y="2548223"/>
                  </a:lnTo>
                  <a:lnTo>
                    <a:pt x="8850" y="2512373"/>
                  </a:lnTo>
                  <a:lnTo>
                    <a:pt x="0" y="2468499"/>
                  </a:lnTo>
                  <a:lnTo>
                    <a:pt x="0" y="112649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19925" y="2667000"/>
              <a:ext cx="571500" cy="58102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48700" y="2838386"/>
              <a:ext cx="2243201" cy="2795651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8748776" y="2948050"/>
              <a:ext cx="2047875" cy="2581275"/>
            </a:xfrm>
            <a:custGeom>
              <a:avLst/>
              <a:gdLst/>
              <a:ahLst/>
              <a:cxnLst/>
              <a:rect l="l" t="t" r="r" b="b"/>
              <a:pathLst>
                <a:path w="2047875" h="2581275">
                  <a:moveTo>
                    <a:pt x="1935606" y="0"/>
                  </a:moveTo>
                  <a:lnTo>
                    <a:pt x="112141" y="0"/>
                  </a:lnTo>
                  <a:lnTo>
                    <a:pt x="68472" y="8806"/>
                  </a:lnTo>
                  <a:lnTo>
                    <a:pt x="32829" y="32829"/>
                  </a:lnTo>
                  <a:lnTo>
                    <a:pt x="8806" y="68472"/>
                  </a:lnTo>
                  <a:lnTo>
                    <a:pt x="0" y="112140"/>
                  </a:lnTo>
                  <a:lnTo>
                    <a:pt x="0" y="2469007"/>
                  </a:lnTo>
                  <a:lnTo>
                    <a:pt x="8806" y="2512695"/>
                  </a:lnTo>
                  <a:lnTo>
                    <a:pt x="32829" y="2548382"/>
                  </a:lnTo>
                  <a:lnTo>
                    <a:pt x="68472" y="2572448"/>
                  </a:lnTo>
                  <a:lnTo>
                    <a:pt x="112141" y="2581275"/>
                  </a:lnTo>
                  <a:lnTo>
                    <a:pt x="1935606" y="2581275"/>
                  </a:lnTo>
                  <a:lnTo>
                    <a:pt x="1979294" y="2572448"/>
                  </a:lnTo>
                  <a:lnTo>
                    <a:pt x="2014981" y="2548382"/>
                  </a:lnTo>
                  <a:lnTo>
                    <a:pt x="2039048" y="2512695"/>
                  </a:lnTo>
                  <a:lnTo>
                    <a:pt x="2047875" y="2469007"/>
                  </a:lnTo>
                  <a:lnTo>
                    <a:pt x="2047875" y="112140"/>
                  </a:lnTo>
                  <a:lnTo>
                    <a:pt x="2039048" y="68472"/>
                  </a:lnTo>
                  <a:lnTo>
                    <a:pt x="2014982" y="32829"/>
                  </a:lnTo>
                  <a:lnTo>
                    <a:pt x="1979295" y="8806"/>
                  </a:lnTo>
                  <a:lnTo>
                    <a:pt x="19356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748776" y="2948050"/>
              <a:ext cx="2047875" cy="2581275"/>
            </a:xfrm>
            <a:custGeom>
              <a:avLst/>
              <a:gdLst/>
              <a:ahLst/>
              <a:cxnLst/>
              <a:rect l="l" t="t" r="r" b="b"/>
              <a:pathLst>
                <a:path w="2047875" h="2581275">
                  <a:moveTo>
                    <a:pt x="0" y="112140"/>
                  </a:moveTo>
                  <a:lnTo>
                    <a:pt x="8806" y="68472"/>
                  </a:lnTo>
                  <a:lnTo>
                    <a:pt x="32829" y="32829"/>
                  </a:lnTo>
                  <a:lnTo>
                    <a:pt x="68472" y="8806"/>
                  </a:lnTo>
                  <a:lnTo>
                    <a:pt x="112141" y="0"/>
                  </a:lnTo>
                  <a:lnTo>
                    <a:pt x="1935606" y="0"/>
                  </a:lnTo>
                  <a:lnTo>
                    <a:pt x="1979295" y="8806"/>
                  </a:lnTo>
                  <a:lnTo>
                    <a:pt x="2014982" y="32829"/>
                  </a:lnTo>
                  <a:lnTo>
                    <a:pt x="2039048" y="68472"/>
                  </a:lnTo>
                  <a:lnTo>
                    <a:pt x="2047875" y="112140"/>
                  </a:lnTo>
                  <a:lnTo>
                    <a:pt x="2047875" y="2469007"/>
                  </a:lnTo>
                  <a:lnTo>
                    <a:pt x="2039048" y="2512695"/>
                  </a:lnTo>
                  <a:lnTo>
                    <a:pt x="2014981" y="2548382"/>
                  </a:lnTo>
                  <a:lnTo>
                    <a:pt x="1979294" y="2572448"/>
                  </a:lnTo>
                  <a:lnTo>
                    <a:pt x="1935606" y="2581275"/>
                  </a:lnTo>
                  <a:lnTo>
                    <a:pt x="112141" y="2581275"/>
                  </a:lnTo>
                  <a:lnTo>
                    <a:pt x="68472" y="2572448"/>
                  </a:lnTo>
                  <a:lnTo>
                    <a:pt x="32829" y="2548382"/>
                  </a:lnTo>
                  <a:lnTo>
                    <a:pt x="8806" y="2512695"/>
                  </a:lnTo>
                  <a:lnTo>
                    <a:pt x="0" y="2469007"/>
                  </a:lnTo>
                  <a:lnTo>
                    <a:pt x="0" y="112140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77375" y="2657475"/>
              <a:ext cx="581025" cy="581025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1571625" y="5200650"/>
              <a:ext cx="1638300" cy="304800"/>
            </a:xfrm>
            <a:custGeom>
              <a:avLst/>
              <a:gdLst/>
              <a:ahLst/>
              <a:cxnLst/>
              <a:rect l="l" t="t" r="r" b="b"/>
              <a:pathLst>
                <a:path w="1638300" h="304800">
                  <a:moveTo>
                    <a:pt x="16383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1638300" y="304800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1933829" y="5220017"/>
            <a:ext cx="91630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masternode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1528098" y="4505325"/>
            <a:ext cx="1824989" cy="742950"/>
            <a:chOff x="1528098" y="4505325"/>
            <a:chExt cx="1824989" cy="742950"/>
          </a:xfrm>
        </p:grpSpPr>
        <p:sp>
          <p:nvSpPr>
            <p:cNvPr id="27" name="object 27" descr=""/>
            <p:cNvSpPr/>
            <p:nvPr/>
          </p:nvSpPr>
          <p:spPr>
            <a:xfrm>
              <a:off x="1533996" y="4626114"/>
              <a:ext cx="514350" cy="502284"/>
            </a:xfrm>
            <a:custGeom>
              <a:avLst/>
              <a:gdLst/>
              <a:ahLst/>
              <a:cxnLst/>
              <a:rect l="l" t="t" r="r" b="b"/>
              <a:pathLst>
                <a:path w="514350" h="502285">
                  <a:moveTo>
                    <a:pt x="370720" y="0"/>
                  </a:moveTo>
                  <a:lnTo>
                    <a:pt x="142045" y="710"/>
                  </a:lnTo>
                  <a:lnTo>
                    <a:pt x="0" y="180079"/>
                  </a:lnTo>
                  <a:lnTo>
                    <a:pt x="51527" y="403072"/>
                  </a:lnTo>
                  <a:lnTo>
                    <a:pt x="257854" y="501770"/>
                  </a:lnTo>
                  <a:lnTo>
                    <a:pt x="463599" y="401825"/>
                  </a:lnTo>
                  <a:lnTo>
                    <a:pt x="513802" y="178525"/>
                  </a:lnTo>
                  <a:lnTo>
                    <a:pt x="370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528089" y="4620463"/>
              <a:ext cx="525780" cy="513080"/>
            </a:xfrm>
            <a:custGeom>
              <a:avLst/>
              <a:gdLst/>
              <a:ahLst/>
              <a:cxnLst/>
              <a:rect l="l" t="t" r="r" b="b"/>
              <a:pathLst>
                <a:path w="525780" h="513079">
                  <a:moveTo>
                    <a:pt x="161759" y="221462"/>
                  </a:moveTo>
                  <a:lnTo>
                    <a:pt x="130949" y="163677"/>
                  </a:lnTo>
                  <a:lnTo>
                    <a:pt x="120967" y="168998"/>
                  </a:lnTo>
                  <a:lnTo>
                    <a:pt x="151777" y="226796"/>
                  </a:lnTo>
                  <a:lnTo>
                    <a:pt x="161759" y="221462"/>
                  </a:lnTo>
                  <a:close/>
                </a:path>
                <a:path w="525780" h="513079">
                  <a:moveTo>
                    <a:pt x="189344" y="309791"/>
                  </a:moveTo>
                  <a:lnTo>
                    <a:pt x="124828" y="298234"/>
                  </a:lnTo>
                  <a:lnTo>
                    <a:pt x="122821" y="309372"/>
                  </a:lnTo>
                  <a:lnTo>
                    <a:pt x="187350" y="320916"/>
                  </a:lnTo>
                  <a:lnTo>
                    <a:pt x="189344" y="309791"/>
                  </a:lnTo>
                  <a:close/>
                </a:path>
                <a:path w="525780" h="513079">
                  <a:moveTo>
                    <a:pt x="247383" y="88366"/>
                  </a:moveTo>
                  <a:lnTo>
                    <a:pt x="237058" y="83743"/>
                  </a:lnTo>
                  <a:lnTo>
                    <a:pt x="210312" y="143522"/>
                  </a:lnTo>
                  <a:lnTo>
                    <a:pt x="220637" y="148132"/>
                  </a:lnTo>
                  <a:lnTo>
                    <a:pt x="247383" y="88366"/>
                  </a:lnTo>
                  <a:close/>
                </a:path>
                <a:path w="525780" h="513079">
                  <a:moveTo>
                    <a:pt x="266128" y="355993"/>
                  </a:moveTo>
                  <a:lnTo>
                    <a:pt x="259016" y="347192"/>
                  </a:lnTo>
                  <a:lnTo>
                    <a:pt x="208076" y="388391"/>
                  </a:lnTo>
                  <a:lnTo>
                    <a:pt x="215188" y="397192"/>
                  </a:lnTo>
                  <a:lnTo>
                    <a:pt x="266128" y="355993"/>
                  </a:lnTo>
                  <a:close/>
                </a:path>
                <a:path w="525780" h="513079">
                  <a:moveTo>
                    <a:pt x="350647" y="315137"/>
                  </a:moveTo>
                  <a:lnTo>
                    <a:pt x="339344" y="314756"/>
                  </a:lnTo>
                  <a:lnTo>
                    <a:pt x="337159" y="380225"/>
                  </a:lnTo>
                  <a:lnTo>
                    <a:pt x="348475" y="380593"/>
                  </a:lnTo>
                  <a:lnTo>
                    <a:pt x="350647" y="315137"/>
                  </a:lnTo>
                  <a:close/>
                </a:path>
                <a:path w="525780" h="513079">
                  <a:moveTo>
                    <a:pt x="378510" y="138163"/>
                  </a:moveTo>
                  <a:lnTo>
                    <a:pt x="376110" y="127101"/>
                  </a:lnTo>
                  <a:lnTo>
                    <a:pt x="312102" y="141058"/>
                  </a:lnTo>
                  <a:lnTo>
                    <a:pt x="314528" y="152120"/>
                  </a:lnTo>
                  <a:lnTo>
                    <a:pt x="378510" y="138163"/>
                  </a:lnTo>
                  <a:close/>
                </a:path>
                <a:path w="525780" h="513079">
                  <a:moveTo>
                    <a:pt x="424154" y="261493"/>
                  </a:moveTo>
                  <a:lnTo>
                    <a:pt x="374065" y="219303"/>
                  </a:lnTo>
                  <a:lnTo>
                    <a:pt x="366776" y="227965"/>
                  </a:lnTo>
                  <a:lnTo>
                    <a:pt x="416864" y="270141"/>
                  </a:lnTo>
                  <a:lnTo>
                    <a:pt x="424154" y="261493"/>
                  </a:lnTo>
                  <a:close/>
                </a:path>
                <a:path w="525780" h="513079">
                  <a:moveTo>
                    <a:pt x="525602" y="183743"/>
                  </a:moveTo>
                  <a:lnTo>
                    <a:pt x="525195" y="181978"/>
                  </a:lnTo>
                  <a:lnTo>
                    <a:pt x="513588" y="167500"/>
                  </a:lnTo>
                  <a:lnTo>
                    <a:pt x="513588" y="185597"/>
                  </a:lnTo>
                  <a:lnTo>
                    <a:pt x="464578" y="403593"/>
                  </a:lnTo>
                  <a:lnTo>
                    <a:pt x="263728" y="501142"/>
                  </a:lnTo>
                  <a:lnTo>
                    <a:pt x="62331" y="404799"/>
                  </a:lnTo>
                  <a:lnTo>
                    <a:pt x="12026" y="187109"/>
                  </a:lnTo>
                  <a:lnTo>
                    <a:pt x="150685" y="12014"/>
                  </a:lnTo>
                  <a:lnTo>
                    <a:pt x="373938" y="11379"/>
                  </a:lnTo>
                  <a:lnTo>
                    <a:pt x="513588" y="185597"/>
                  </a:lnTo>
                  <a:lnTo>
                    <a:pt x="513588" y="167500"/>
                  </a:lnTo>
                  <a:lnTo>
                    <a:pt x="388404" y="11328"/>
                  </a:lnTo>
                  <a:lnTo>
                    <a:pt x="379958" y="774"/>
                  </a:lnTo>
                  <a:lnTo>
                    <a:pt x="378333" y="0"/>
                  </a:lnTo>
                  <a:lnTo>
                    <a:pt x="124942" y="774"/>
                  </a:lnTo>
                  <a:lnTo>
                    <a:pt x="146075" y="774"/>
                  </a:lnTo>
                  <a:lnTo>
                    <a:pt x="144576" y="1498"/>
                  </a:lnTo>
                  <a:lnTo>
                    <a:pt x="393" y="183565"/>
                  </a:lnTo>
                  <a:lnTo>
                    <a:pt x="0" y="185331"/>
                  </a:lnTo>
                  <a:lnTo>
                    <a:pt x="52298" y="411683"/>
                  </a:lnTo>
                  <a:lnTo>
                    <a:pt x="53428" y="413092"/>
                  </a:lnTo>
                  <a:lnTo>
                    <a:pt x="262077" y="512889"/>
                  </a:lnTo>
                  <a:lnTo>
                    <a:pt x="262915" y="513080"/>
                  </a:lnTo>
                  <a:lnTo>
                    <a:pt x="264604" y="513080"/>
                  </a:lnTo>
                  <a:lnTo>
                    <a:pt x="265442" y="512889"/>
                  </a:lnTo>
                  <a:lnTo>
                    <a:pt x="289636" y="501142"/>
                  </a:lnTo>
                  <a:lnTo>
                    <a:pt x="473519" y="411822"/>
                  </a:lnTo>
                  <a:lnTo>
                    <a:pt x="474637" y="410400"/>
                  </a:lnTo>
                  <a:lnTo>
                    <a:pt x="525602" y="183743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582895" y="4672047"/>
              <a:ext cx="417830" cy="403225"/>
            </a:xfrm>
            <a:custGeom>
              <a:avLst/>
              <a:gdLst/>
              <a:ahLst/>
              <a:cxnLst/>
              <a:rect l="l" t="t" r="r" b="b"/>
              <a:pathLst>
                <a:path w="417830" h="403225">
                  <a:moveTo>
                    <a:pt x="119095" y="0"/>
                  </a:moveTo>
                  <a:lnTo>
                    <a:pt x="108997" y="5130"/>
                  </a:lnTo>
                  <a:lnTo>
                    <a:pt x="150027" y="85871"/>
                  </a:lnTo>
                  <a:lnTo>
                    <a:pt x="95891" y="85871"/>
                  </a:lnTo>
                  <a:lnTo>
                    <a:pt x="156618" y="98812"/>
                  </a:lnTo>
                  <a:lnTo>
                    <a:pt x="174724" y="134441"/>
                  </a:lnTo>
                  <a:lnTo>
                    <a:pt x="178575" y="129573"/>
                  </a:lnTo>
                  <a:lnTo>
                    <a:pt x="184936" y="129573"/>
                  </a:lnTo>
                  <a:lnTo>
                    <a:pt x="162730" y="85871"/>
                  </a:lnTo>
                  <a:lnTo>
                    <a:pt x="150073" y="85871"/>
                  </a:lnTo>
                  <a:lnTo>
                    <a:pt x="98243" y="74812"/>
                  </a:lnTo>
                  <a:lnTo>
                    <a:pt x="157110" y="74812"/>
                  </a:lnTo>
                  <a:lnTo>
                    <a:pt x="119095" y="0"/>
                  </a:lnTo>
                  <a:close/>
                </a:path>
                <a:path w="417830" h="403225">
                  <a:moveTo>
                    <a:pt x="341523" y="112070"/>
                  </a:moveTo>
                  <a:lnTo>
                    <a:pt x="312336" y="166853"/>
                  </a:lnTo>
                  <a:lnTo>
                    <a:pt x="273248" y="174390"/>
                  </a:lnTo>
                  <a:lnTo>
                    <a:pt x="273839" y="175123"/>
                  </a:lnTo>
                  <a:lnTo>
                    <a:pt x="271290" y="186281"/>
                  </a:lnTo>
                  <a:lnTo>
                    <a:pt x="386330" y="164097"/>
                  </a:lnTo>
                  <a:lnTo>
                    <a:pt x="326569" y="164097"/>
                  </a:lnTo>
                  <a:lnTo>
                    <a:pt x="351468" y="117387"/>
                  </a:lnTo>
                  <a:lnTo>
                    <a:pt x="341523" y="112070"/>
                  </a:lnTo>
                  <a:close/>
                </a:path>
                <a:path w="417830" h="403225">
                  <a:moveTo>
                    <a:pt x="415509" y="146944"/>
                  </a:moveTo>
                  <a:lnTo>
                    <a:pt x="326569" y="164097"/>
                  </a:lnTo>
                  <a:lnTo>
                    <a:pt x="386330" y="164097"/>
                  </a:lnTo>
                  <a:lnTo>
                    <a:pt x="417643" y="158058"/>
                  </a:lnTo>
                  <a:lnTo>
                    <a:pt x="415509" y="146944"/>
                  </a:lnTo>
                  <a:close/>
                </a:path>
                <a:path w="417830" h="403225">
                  <a:moveTo>
                    <a:pt x="237103" y="33243"/>
                  </a:moveTo>
                  <a:lnTo>
                    <a:pt x="226786" y="37914"/>
                  </a:lnTo>
                  <a:lnTo>
                    <a:pt x="252418" y="94469"/>
                  </a:lnTo>
                  <a:lnTo>
                    <a:pt x="234860" y="129420"/>
                  </a:lnTo>
                  <a:lnTo>
                    <a:pt x="237168" y="129420"/>
                  </a:lnTo>
                  <a:lnTo>
                    <a:pt x="243502" y="137362"/>
                  </a:lnTo>
                  <a:lnTo>
                    <a:pt x="271573" y="81452"/>
                  </a:lnTo>
                  <a:lnTo>
                    <a:pt x="258949" y="81452"/>
                  </a:lnTo>
                  <a:lnTo>
                    <a:pt x="237103" y="33243"/>
                  </a:lnTo>
                  <a:close/>
                </a:path>
                <a:path w="417830" h="403225">
                  <a:moveTo>
                    <a:pt x="299569" y="536"/>
                  </a:moveTo>
                  <a:lnTo>
                    <a:pt x="258949" y="81452"/>
                  </a:lnTo>
                  <a:lnTo>
                    <a:pt x="271573" y="81452"/>
                  </a:lnTo>
                  <a:lnTo>
                    <a:pt x="309656" y="5600"/>
                  </a:lnTo>
                  <a:lnTo>
                    <a:pt x="299569" y="536"/>
                  </a:lnTo>
                  <a:close/>
                </a:path>
                <a:path w="417830" h="403225">
                  <a:moveTo>
                    <a:pt x="2137" y="146944"/>
                  </a:moveTo>
                  <a:lnTo>
                    <a:pt x="0" y="158058"/>
                  </a:lnTo>
                  <a:lnTo>
                    <a:pt x="89393" y="175298"/>
                  </a:lnTo>
                  <a:lnTo>
                    <a:pt x="48320" y="209899"/>
                  </a:lnTo>
                  <a:lnTo>
                    <a:pt x="55611" y="218551"/>
                  </a:lnTo>
                  <a:lnTo>
                    <a:pt x="103692" y="178088"/>
                  </a:lnTo>
                  <a:lnTo>
                    <a:pt x="142745" y="178088"/>
                  </a:lnTo>
                  <a:lnTo>
                    <a:pt x="142156" y="175561"/>
                  </a:lnTo>
                  <a:lnTo>
                    <a:pt x="143217" y="174215"/>
                  </a:lnTo>
                  <a:lnTo>
                    <a:pt x="2137" y="146944"/>
                  </a:lnTo>
                  <a:close/>
                </a:path>
                <a:path w="417830" h="403225">
                  <a:moveTo>
                    <a:pt x="142745" y="178088"/>
                  </a:moveTo>
                  <a:lnTo>
                    <a:pt x="103692" y="178088"/>
                  </a:lnTo>
                  <a:lnTo>
                    <a:pt x="144585" y="185986"/>
                  </a:lnTo>
                  <a:lnTo>
                    <a:pt x="142745" y="178088"/>
                  </a:lnTo>
                  <a:close/>
                </a:path>
                <a:path w="417830" h="403225">
                  <a:moveTo>
                    <a:pt x="202106" y="254902"/>
                  </a:moveTo>
                  <a:lnTo>
                    <a:pt x="202106" y="402837"/>
                  </a:lnTo>
                  <a:lnTo>
                    <a:pt x="213396" y="402837"/>
                  </a:lnTo>
                  <a:lnTo>
                    <a:pt x="213396" y="312288"/>
                  </a:lnTo>
                  <a:lnTo>
                    <a:pt x="231385" y="312288"/>
                  </a:lnTo>
                  <a:lnTo>
                    <a:pt x="213407" y="297739"/>
                  </a:lnTo>
                  <a:lnTo>
                    <a:pt x="213407" y="257812"/>
                  </a:lnTo>
                  <a:lnTo>
                    <a:pt x="208233" y="257812"/>
                  </a:lnTo>
                  <a:lnTo>
                    <a:pt x="202106" y="254902"/>
                  </a:lnTo>
                  <a:close/>
                </a:path>
                <a:path w="417830" h="403225">
                  <a:moveTo>
                    <a:pt x="231385" y="312288"/>
                  </a:moveTo>
                  <a:lnTo>
                    <a:pt x="213396" y="312288"/>
                  </a:lnTo>
                  <a:lnTo>
                    <a:pt x="254552" y="345587"/>
                  </a:lnTo>
                  <a:lnTo>
                    <a:pt x="261663" y="336792"/>
                  </a:lnTo>
                  <a:lnTo>
                    <a:pt x="231385" y="312288"/>
                  </a:lnTo>
                  <a:close/>
                </a:path>
                <a:path w="417830" h="403225">
                  <a:moveTo>
                    <a:pt x="261302" y="230825"/>
                  </a:moveTo>
                  <a:lnTo>
                    <a:pt x="260973" y="232247"/>
                  </a:lnTo>
                  <a:lnTo>
                    <a:pt x="251160" y="236995"/>
                  </a:lnTo>
                  <a:lnTo>
                    <a:pt x="364267" y="334911"/>
                  </a:lnTo>
                  <a:lnTo>
                    <a:pt x="371673" y="326334"/>
                  </a:lnTo>
                  <a:lnTo>
                    <a:pt x="303223" y="267066"/>
                  </a:lnTo>
                  <a:lnTo>
                    <a:pt x="355084" y="257812"/>
                  </a:lnTo>
                  <a:lnTo>
                    <a:pt x="355337" y="257812"/>
                  </a:lnTo>
                  <a:lnTo>
                    <a:pt x="355292" y="257560"/>
                  </a:lnTo>
                  <a:lnTo>
                    <a:pt x="292228" y="257560"/>
                  </a:lnTo>
                  <a:lnTo>
                    <a:pt x="261302" y="230825"/>
                  </a:lnTo>
                  <a:close/>
                </a:path>
                <a:path w="417830" h="403225">
                  <a:moveTo>
                    <a:pt x="213407" y="255307"/>
                  </a:moveTo>
                  <a:lnTo>
                    <a:pt x="208233" y="257812"/>
                  </a:lnTo>
                  <a:lnTo>
                    <a:pt x="213407" y="257812"/>
                  </a:lnTo>
                  <a:lnTo>
                    <a:pt x="213407" y="255307"/>
                  </a:lnTo>
                  <a:close/>
                </a:path>
                <a:path w="417830" h="403225">
                  <a:moveTo>
                    <a:pt x="353349" y="246621"/>
                  </a:moveTo>
                  <a:lnTo>
                    <a:pt x="292228" y="257560"/>
                  </a:lnTo>
                  <a:lnTo>
                    <a:pt x="355292" y="257560"/>
                  </a:lnTo>
                  <a:lnTo>
                    <a:pt x="353349" y="246621"/>
                  </a:lnTo>
                  <a:close/>
                </a:path>
                <a:path w="417830" h="403225">
                  <a:moveTo>
                    <a:pt x="155218" y="231810"/>
                  </a:moveTo>
                  <a:lnTo>
                    <a:pt x="46010" y="326345"/>
                  </a:lnTo>
                  <a:lnTo>
                    <a:pt x="53423" y="334889"/>
                  </a:lnTo>
                  <a:lnTo>
                    <a:pt x="122267" y="275303"/>
                  </a:lnTo>
                  <a:lnTo>
                    <a:pt x="133602" y="275303"/>
                  </a:lnTo>
                  <a:lnTo>
                    <a:pt x="133284" y="265797"/>
                  </a:lnTo>
                  <a:lnTo>
                    <a:pt x="165884" y="237585"/>
                  </a:lnTo>
                  <a:lnTo>
                    <a:pt x="155404" y="232586"/>
                  </a:lnTo>
                  <a:lnTo>
                    <a:pt x="155218" y="231810"/>
                  </a:lnTo>
                  <a:close/>
                </a:path>
                <a:path w="417830" h="403225">
                  <a:moveTo>
                    <a:pt x="133602" y="275303"/>
                  </a:moveTo>
                  <a:lnTo>
                    <a:pt x="122267" y="275303"/>
                  </a:lnTo>
                  <a:lnTo>
                    <a:pt x="123995" y="326345"/>
                  </a:lnTo>
                  <a:lnTo>
                    <a:pt x="124083" y="328971"/>
                  </a:lnTo>
                  <a:lnTo>
                    <a:pt x="135384" y="328610"/>
                  </a:lnTo>
                  <a:lnTo>
                    <a:pt x="133602" y="275303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9144" y="4795812"/>
              <a:ext cx="143497" cy="139746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2143125" y="4505325"/>
              <a:ext cx="1209675" cy="742950"/>
            </a:xfrm>
            <a:custGeom>
              <a:avLst/>
              <a:gdLst/>
              <a:ahLst/>
              <a:cxnLst/>
              <a:rect l="l" t="t" r="r" b="b"/>
              <a:pathLst>
                <a:path w="1209675" h="742950">
                  <a:moveTo>
                    <a:pt x="1209675" y="0"/>
                  </a:moveTo>
                  <a:lnTo>
                    <a:pt x="0" y="0"/>
                  </a:lnTo>
                  <a:lnTo>
                    <a:pt x="0" y="742950"/>
                  </a:lnTo>
                  <a:lnTo>
                    <a:pt x="1209675" y="742950"/>
                  </a:lnTo>
                  <a:lnTo>
                    <a:pt x="12096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2400935" y="4527613"/>
            <a:ext cx="704215" cy="6724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065" marR="5080">
              <a:lnSpc>
                <a:spcPct val="100600"/>
              </a:lnSpc>
              <a:spcBef>
                <a:spcPts val="114"/>
              </a:spcBef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kubelet kubeadm kubectl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2152650" y="3257550"/>
            <a:ext cx="3486150" cy="2247900"/>
            <a:chOff x="2152650" y="3257550"/>
            <a:chExt cx="3486150" cy="2247900"/>
          </a:xfrm>
        </p:grpSpPr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52650" y="3257550"/>
              <a:ext cx="504825" cy="485775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4000500" y="5200650"/>
              <a:ext cx="1638300" cy="304800"/>
            </a:xfrm>
            <a:custGeom>
              <a:avLst/>
              <a:gdLst/>
              <a:ahLst/>
              <a:cxnLst/>
              <a:rect l="l" t="t" r="r" b="b"/>
              <a:pathLst>
                <a:path w="1638300" h="304800">
                  <a:moveTo>
                    <a:pt x="16383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1638300" y="304800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4411345" y="5220017"/>
            <a:ext cx="8312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workerone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4004598" y="4457700"/>
            <a:ext cx="1767839" cy="742950"/>
            <a:chOff x="4004598" y="4457700"/>
            <a:chExt cx="1767839" cy="742950"/>
          </a:xfrm>
        </p:grpSpPr>
        <p:sp>
          <p:nvSpPr>
            <p:cNvPr id="38" name="object 38" descr=""/>
            <p:cNvSpPr/>
            <p:nvPr/>
          </p:nvSpPr>
          <p:spPr>
            <a:xfrm>
              <a:off x="4010496" y="4673739"/>
              <a:ext cx="514350" cy="502284"/>
            </a:xfrm>
            <a:custGeom>
              <a:avLst/>
              <a:gdLst/>
              <a:ahLst/>
              <a:cxnLst/>
              <a:rect l="l" t="t" r="r" b="b"/>
              <a:pathLst>
                <a:path w="514350" h="502285">
                  <a:moveTo>
                    <a:pt x="370720" y="0"/>
                  </a:moveTo>
                  <a:lnTo>
                    <a:pt x="142044" y="710"/>
                  </a:lnTo>
                  <a:lnTo>
                    <a:pt x="0" y="180079"/>
                  </a:lnTo>
                  <a:lnTo>
                    <a:pt x="51528" y="403072"/>
                  </a:lnTo>
                  <a:lnTo>
                    <a:pt x="257854" y="501770"/>
                  </a:lnTo>
                  <a:lnTo>
                    <a:pt x="463599" y="401825"/>
                  </a:lnTo>
                  <a:lnTo>
                    <a:pt x="513802" y="178525"/>
                  </a:lnTo>
                  <a:lnTo>
                    <a:pt x="370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4004589" y="4668088"/>
              <a:ext cx="525780" cy="513080"/>
            </a:xfrm>
            <a:custGeom>
              <a:avLst/>
              <a:gdLst/>
              <a:ahLst/>
              <a:cxnLst/>
              <a:rect l="l" t="t" r="r" b="b"/>
              <a:pathLst>
                <a:path w="525779" h="513079">
                  <a:moveTo>
                    <a:pt x="161759" y="221462"/>
                  </a:moveTo>
                  <a:lnTo>
                    <a:pt x="130949" y="163677"/>
                  </a:lnTo>
                  <a:lnTo>
                    <a:pt x="120967" y="168998"/>
                  </a:lnTo>
                  <a:lnTo>
                    <a:pt x="151777" y="226796"/>
                  </a:lnTo>
                  <a:lnTo>
                    <a:pt x="161759" y="221462"/>
                  </a:lnTo>
                  <a:close/>
                </a:path>
                <a:path w="525779" h="513079">
                  <a:moveTo>
                    <a:pt x="189344" y="309791"/>
                  </a:moveTo>
                  <a:lnTo>
                    <a:pt x="124828" y="298234"/>
                  </a:lnTo>
                  <a:lnTo>
                    <a:pt x="122821" y="309372"/>
                  </a:lnTo>
                  <a:lnTo>
                    <a:pt x="187350" y="320916"/>
                  </a:lnTo>
                  <a:lnTo>
                    <a:pt x="189344" y="309791"/>
                  </a:lnTo>
                  <a:close/>
                </a:path>
                <a:path w="525779" h="513079">
                  <a:moveTo>
                    <a:pt x="247383" y="88366"/>
                  </a:moveTo>
                  <a:lnTo>
                    <a:pt x="237058" y="83743"/>
                  </a:lnTo>
                  <a:lnTo>
                    <a:pt x="210312" y="143522"/>
                  </a:lnTo>
                  <a:lnTo>
                    <a:pt x="220637" y="148132"/>
                  </a:lnTo>
                  <a:lnTo>
                    <a:pt x="247383" y="88366"/>
                  </a:lnTo>
                  <a:close/>
                </a:path>
                <a:path w="525779" h="513079">
                  <a:moveTo>
                    <a:pt x="266128" y="355993"/>
                  </a:moveTo>
                  <a:lnTo>
                    <a:pt x="259016" y="347192"/>
                  </a:lnTo>
                  <a:lnTo>
                    <a:pt x="208076" y="388391"/>
                  </a:lnTo>
                  <a:lnTo>
                    <a:pt x="215188" y="397192"/>
                  </a:lnTo>
                  <a:lnTo>
                    <a:pt x="266128" y="355993"/>
                  </a:lnTo>
                  <a:close/>
                </a:path>
                <a:path w="525779" h="513079">
                  <a:moveTo>
                    <a:pt x="350647" y="315137"/>
                  </a:moveTo>
                  <a:lnTo>
                    <a:pt x="339344" y="314756"/>
                  </a:lnTo>
                  <a:lnTo>
                    <a:pt x="337159" y="380225"/>
                  </a:lnTo>
                  <a:lnTo>
                    <a:pt x="348475" y="380593"/>
                  </a:lnTo>
                  <a:lnTo>
                    <a:pt x="350647" y="315137"/>
                  </a:lnTo>
                  <a:close/>
                </a:path>
                <a:path w="525779" h="513079">
                  <a:moveTo>
                    <a:pt x="378510" y="138163"/>
                  </a:moveTo>
                  <a:lnTo>
                    <a:pt x="376110" y="127101"/>
                  </a:lnTo>
                  <a:lnTo>
                    <a:pt x="312102" y="141058"/>
                  </a:lnTo>
                  <a:lnTo>
                    <a:pt x="314528" y="152120"/>
                  </a:lnTo>
                  <a:lnTo>
                    <a:pt x="378510" y="138163"/>
                  </a:lnTo>
                  <a:close/>
                </a:path>
                <a:path w="525779" h="513079">
                  <a:moveTo>
                    <a:pt x="424154" y="261493"/>
                  </a:moveTo>
                  <a:lnTo>
                    <a:pt x="374065" y="219303"/>
                  </a:lnTo>
                  <a:lnTo>
                    <a:pt x="366776" y="227965"/>
                  </a:lnTo>
                  <a:lnTo>
                    <a:pt x="416864" y="270141"/>
                  </a:lnTo>
                  <a:lnTo>
                    <a:pt x="424154" y="261493"/>
                  </a:lnTo>
                  <a:close/>
                </a:path>
                <a:path w="525779" h="513079">
                  <a:moveTo>
                    <a:pt x="525602" y="183743"/>
                  </a:moveTo>
                  <a:lnTo>
                    <a:pt x="525195" y="181978"/>
                  </a:lnTo>
                  <a:lnTo>
                    <a:pt x="513588" y="167500"/>
                  </a:lnTo>
                  <a:lnTo>
                    <a:pt x="513588" y="185597"/>
                  </a:lnTo>
                  <a:lnTo>
                    <a:pt x="464578" y="403593"/>
                  </a:lnTo>
                  <a:lnTo>
                    <a:pt x="263728" y="501142"/>
                  </a:lnTo>
                  <a:lnTo>
                    <a:pt x="62331" y="404799"/>
                  </a:lnTo>
                  <a:lnTo>
                    <a:pt x="12026" y="187109"/>
                  </a:lnTo>
                  <a:lnTo>
                    <a:pt x="150685" y="12014"/>
                  </a:lnTo>
                  <a:lnTo>
                    <a:pt x="373938" y="11379"/>
                  </a:lnTo>
                  <a:lnTo>
                    <a:pt x="513588" y="185597"/>
                  </a:lnTo>
                  <a:lnTo>
                    <a:pt x="513588" y="167500"/>
                  </a:lnTo>
                  <a:lnTo>
                    <a:pt x="388404" y="11328"/>
                  </a:lnTo>
                  <a:lnTo>
                    <a:pt x="379958" y="774"/>
                  </a:lnTo>
                  <a:lnTo>
                    <a:pt x="378333" y="0"/>
                  </a:lnTo>
                  <a:lnTo>
                    <a:pt x="124942" y="774"/>
                  </a:lnTo>
                  <a:lnTo>
                    <a:pt x="146075" y="774"/>
                  </a:lnTo>
                  <a:lnTo>
                    <a:pt x="144576" y="1498"/>
                  </a:lnTo>
                  <a:lnTo>
                    <a:pt x="393" y="183565"/>
                  </a:lnTo>
                  <a:lnTo>
                    <a:pt x="0" y="185331"/>
                  </a:lnTo>
                  <a:lnTo>
                    <a:pt x="52298" y="411683"/>
                  </a:lnTo>
                  <a:lnTo>
                    <a:pt x="53428" y="413092"/>
                  </a:lnTo>
                  <a:lnTo>
                    <a:pt x="262077" y="512889"/>
                  </a:lnTo>
                  <a:lnTo>
                    <a:pt x="262915" y="513080"/>
                  </a:lnTo>
                  <a:lnTo>
                    <a:pt x="264604" y="513080"/>
                  </a:lnTo>
                  <a:lnTo>
                    <a:pt x="265442" y="512889"/>
                  </a:lnTo>
                  <a:lnTo>
                    <a:pt x="289636" y="501142"/>
                  </a:lnTo>
                  <a:lnTo>
                    <a:pt x="473519" y="411822"/>
                  </a:lnTo>
                  <a:lnTo>
                    <a:pt x="474637" y="410400"/>
                  </a:lnTo>
                  <a:lnTo>
                    <a:pt x="525602" y="183743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4059395" y="4719672"/>
              <a:ext cx="417830" cy="403225"/>
            </a:xfrm>
            <a:custGeom>
              <a:avLst/>
              <a:gdLst/>
              <a:ahLst/>
              <a:cxnLst/>
              <a:rect l="l" t="t" r="r" b="b"/>
              <a:pathLst>
                <a:path w="417829" h="403225">
                  <a:moveTo>
                    <a:pt x="119095" y="0"/>
                  </a:moveTo>
                  <a:lnTo>
                    <a:pt x="108997" y="5130"/>
                  </a:lnTo>
                  <a:lnTo>
                    <a:pt x="150027" y="85871"/>
                  </a:lnTo>
                  <a:lnTo>
                    <a:pt x="95891" y="85871"/>
                  </a:lnTo>
                  <a:lnTo>
                    <a:pt x="156618" y="98812"/>
                  </a:lnTo>
                  <a:lnTo>
                    <a:pt x="174724" y="134441"/>
                  </a:lnTo>
                  <a:lnTo>
                    <a:pt x="178575" y="129573"/>
                  </a:lnTo>
                  <a:lnTo>
                    <a:pt x="184936" y="129573"/>
                  </a:lnTo>
                  <a:lnTo>
                    <a:pt x="162730" y="85871"/>
                  </a:lnTo>
                  <a:lnTo>
                    <a:pt x="150073" y="85871"/>
                  </a:lnTo>
                  <a:lnTo>
                    <a:pt x="98243" y="74812"/>
                  </a:lnTo>
                  <a:lnTo>
                    <a:pt x="157110" y="74812"/>
                  </a:lnTo>
                  <a:lnTo>
                    <a:pt x="119095" y="0"/>
                  </a:lnTo>
                  <a:close/>
                </a:path>
                <a:path w="417829" h="403225">
                  <a:moveTo>
                    <a:pt x="341523" y="112070"/>
                  </a:moveTo>
                  <a:lnTo>
                    <a:pt x="312336" y="166853"/>
                  </a:lnTo>
                  <a:lnTo>
                    <a:pt x="273248" y="174390"/>
                  </a:lnTo>
                  <a:lnTo>
                    <a:pt x="273839" y="175123"/>
                  </a:lnTo>
                  <a:lnTo>
                    <a:pt x="271290" y="186281"/>
                  </a:lnTo>
                  <a:lnTo>
                    <a:pt x="386330" y="164097"/>
                  </a:lnTo>
                  <a:lnTo>
                    <a:pt x="326569" y="164097"/>
                  </a:lnTo>
                  <a:lnTo>
                    <a:pt x="351468" y="117387"/>
                  </a:lnTo>
                  <a:lnTo>
                    <a:pt x="341523" y="112070"/>
                  </a:lnTo>
                  <a:close/>
                </a:path>
                <a:path w="417829" h="403225">
                  <a:moveTo>
                    <a:pt x="415509" y="146944"/>
                  </a:moveTo>
                  <a:lnTo>
                    <a:pt x="326569" y="164097"/>
                  </a:lnTo>
                  <a:lnTo>
                    <a:pt x="386330" y="164097"/>
                  </a:lnTo>
                  <a:lnTo>
                    <a:pt x="417643" y="158058"/>
                  </a:lnTo>
                  <a:lnTo>
                    <a:pt x="415509" y="146944"/>
                  </a:lnTo>
                  <a:close/>
                </a:path>
                <a:path w="417829" h="403225">
                  <a:moveTo>
                    <a:pt x="237103" y="33243"/>
                  </a:moveTo>
                  <a:lnTo>
                    <a:pt x="226786" y="37914"/>
                  </a:lnTo>
                  <a:lnTo>
                    <a:pt x="252418" y="94469"/>
                  </a:lnTo>
                  <a:lnTo>
                    <a:pt x="234860" y="129420"/>
                  </a:lnTo>
                  <a:lnTo>
                    <a:pt x="237168" y="129420"/>
                  </a:lnTo>
                  <a:lnTo>
                    <a:pt x="243502" y="137362"/>
                  </a:lnTo>
                  <a:lnTo>
                    <a:pt x="271573" y="81452"/>
                  </a:lnTo>
                  <a:lnTo>
                    <a:pt x="258949" y="81452"/>
                  </a:lnTo>
                  <a:lnTo>
                    <a:pt x="237103" y="33243"/>
                  </a:lnTo>
                  <a:close/>
                </a:path>
                <a:path w="417829" h="403225">
                  <a:moveTo>
                    <a:pt x="299569" y="536"/>
                  </a:moveTo>
                  <a:lnTo>
                    <a:pt x="258949" y="81452"/>
                  </a:lnTo>
                  <a:lnTo>
                    <a:pt x="271573" y="81452"/>
                  </a:lnTo>
                  <a:lnTo>
                    <a:pt x="309655" y="5600"/>
                  </a:lnTo>
                  <a:lnTo>
                    <a:pt x="299569" y="536"/>
                  </a:lnTo>
                  <a:close/>
                </a:path>
                <a:path w="417829" h="403225">
                  <a:moveTo>
                    <a:pt x="2137" y="146944"/>
                  </a:moveTo>
                  <a:lnTo>
                    <a:pt x="0" y="158058"/>
                  </a:lnTo>
                  <a:lnTo>
                    <a:pt x="89393" y="175298"/>
                  </a:lnTo>
                  <a:lnTo>
                    <a:pt x="48320" y="209899"/>
                  </a:lnTo>
                  <a:lnTo>
                    <a:pt x="55611" y="218551"/>
                  </a:lnTo>
                  <a:lnTo>
                    <a:pt x="103692" y="178088"/>
                  </a:lnTo>
                  <a:lnTo>
                    <a:pt x="142745" y="178088"/>
                  </a:lnTo>
                  <a:lnTo>
                    <a:pt x="142156" y="175561"/>
                  </a:lnTo>
                  <a:lnTo>
                    <a:pt x="143217" y="174215"/>
                  </a:lnTo>
                  <a:lnTo>
                    <a:pt x="2137" y="146944"/>
                  </a:lnTo>
                  <a:close/>
                </a:path>
                <a:path w="417829" h="403225">
                  <a:moveTo>
                    <a:pt x="142745" y="178088"/>
                  </a:moveTo>
                  <a:lnTo>
                    <a:pt x="103692" y="178088"/>
                  </a:lnTo>
                  <a:lnTo>
                    <a:pt x="144585" y="185986"/>
                  </a:lnTo>
                  <a:lnTo>
                    <a:pt x="142745" y="178088"/>
                  </a:lnTo>
                  <a:close/>
                </a:path>
                <a:path w="417829" h="403225">
                  <a:moveTo>
                    <a:pt x="202106" y="254902"/>
                  </a:moveTo>
                  <a:lnTo>
                    <a:pt x="202106" y="402837"/>
                  </a:lnTo>
                  <a:lnTo>
                    <a:pt x="213396" y="402837"/>
                  </a:lnTo>
                  <a:lnTo>
                    <a:pt x="213396" y="312288"/>
                  </a:lnTo>
                  <a:lnTo>
                    <a:pt x="231385" y="312288"/>
                  </a:lnTo>
                  <a:lnTo>
                    <a:pt x="213407" y="297739"/>
                  </a:lnTo>
                  <a:lnTo>
                    <a:pt x="213407" y="257812"/>
                  </a:lnTo>
                  <a:lnTo>
                    <a:pt x="208233" y="257812"/>
                  </a:lnTo>
                  <a:lnTo>
                    <a:pt x="202106" y="254902"/>
                  </a:lnTo>
                  <a:close/>
                </a:path>
                <a:path w="417829" h="403225">
                  <a:moveTo>
                    <a:pt x="231385" y="312288"/>
                  </a:moveTo>
                  <a:lnTo>
                    <a:pt x="213396" y="312288"/>
                  </a:lnTo>
                  <a:lnTo>
                    <a:pt x="254552" y="345587"/>
                  </a:lnTo>
                  <a:lnTo>
                    <a:pt x="261663" y="336792"/>
                  </a:lnTo>
                  <a:lnTo>
                    <a:pt x="231385" y="312288"/>
                  </a:lnTo>
                  <a:close/>
                </a:path>
                <a:path w="417829" h="403225">
                  <a:moveTo>
                    <a:pt x="261302" y="230825"/>
                  </a:moveTo>
                  <a:lnTo>
                    <a:pt x="260973" y="232247"/>
                  </a:lnTo>
                  <a:lnTo>
                    <a:pt x="251160" y="236995"/>
                  </a:lnTo>
                  <a:lnTo>
                    <a:pt x="364267" y="334911"/>
                  </a:lnTo>
                  <a:lnTo>
                    <a:pt x="371674" y="326334"/>
                  </a:lnTo>
                  <a:lnTo>
                    <a:pt x="303223" y="267066"/>
                  </a:lnTo>
                  <a:lnTo>
                    <a:pt x="355084" y="257812"/>
                  </a:lnTo>
                  <a:lnTo>
                    <a:pt x="355337" y="257812"/>
                  </a:lnTo>
                  <a:lnTo>
                    <a:pt x="355292" y="257560"/>
                  </a:lnTo>
                  <a:lnTo>
                    <a:pt x="292229" y="257560"/>
                  </a:lnTo>
                  <a:lnTo>
                    <a:pt x="261302" y="230825"/>
                  </a:lnTo>
                  <a:close/>
                </a:path>
                <a:path w="417829" h="403225">
                  <a:moveTo>
                    <a:pt x="213407" y="255307"/>
                  </a:moveTo>
                  <a:lnTo>
                    <a:pt x="208233" y="257812"/>
                  </a:lnTo>
                  <a:lnTo>
                    <a:pt x="213407" y="257812"/>
                  </a:lnTo>
                  <a:lnTo>
                    <a:pt x="213407" y="255307"/>
                  </a:lnTo>
                  <a:close/>
                </a:path>
                <a:path w="417829" h="403225">
                  <a:moveTo>
                    <a:pt x="353349" y="246621"/>
                  </a:moveTo>
                  <a:lnTo>
                    <a:pt x="292229" y="257560"/>
                  </a:lnTo>
                  <a:lnTo>
                    <a:pt x="355292" y="257560"/>
                  </a:lnTo>
                  <a:lnTo>
                    <a:pt x="353349" y="246621"/>
                  </a:lnTo>
                  <a:close/>
                </a:path>
                <a:path w="417829" h="403225">
                  <a:moveTo>
                    <a:pt x="155218" y="231810"/>
                  </a:moveTo>
                  <a:lnTo>
                    <a:pt x="46010" y="326345"/>
                  </a:lnTo>
                  <a:lnTo>
                    <a:pt x="53423" y="334889"/>
                  </a:lnTo>
                  <a:lnTo>
                    <a:pt x="122267" y="275303"/>
                  </a:lnTo>
                  <a:lnTo>
                    <a:pt x="133602" y="275303"/>
                  </a:lnTo>
                  <a:lnTo>
                    <a:pt x="133284" y="265797"/>
                  </a:lnTo>
                  <a:lnTo>
                    <a:pt x="165884" y="237585"/>
                  </a:lnTo>
                  <a:lnTo>
                    <a:pt x="155404" y="232586"/>
                  </a:lnTo>
                  <a:lnTo>
                    <a:pt x="155218" y="231810"/>
                  </a:lnTo>
                  <a:close/>
                </a:path>
                <a:path w="417829" h="403225">
                  <a:moveTo>
                    <a:pt x="133602" y="275303"/>
                  </a:moveTo>
                  <a:lnTo>
                    <a:pt x="122267" y="275303"/>
                  </a:lnTo>
                  <a:lnTo>
                    <a:pt x="123995" y="326345"/>
                  </a:lnTo>
                  <a:lnTo>
                    <a:pt x="124083" y="328971"/>
                  </a:lnTo>
                  <a:lnTo>
                    <a:pt x="135384" y="328610"/>
                  </a:lnTo>
                  <a:lnTo>
                    <a:pt x="133602" y="275303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5644" y="4843437"/>
              <a:ext cx="143497" cy="139746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4572000" y="4457700"/>
              <a:ext cx="1200150" cy="742950"/>
            </a:xfrm>
            <a:custGeom>
              <a:avLst/>
              <a:gdLst/>
              <a:ahLst/>
              <a:cxnLst/>
              <a:rect l="l" t="t" r="r" b="b"/>
              <a:pathLst>
                <a:path w="1200150" h="742950">
                  <a:moveTo>
                    <a:pt x="1200150" y="0"/>
                  </a:moveTo>
                  <a:lnTo>
                    <a:pt x="0" y="0"/>
                  </a:lnTo>
                  <a:lnTo>
                    <a:pt x="0" y="742950"/>
                  </a:lnTo>
                  <a:lnTo>
                    <a:pt x="1200150" y="742950"/>
                  </a:lnTo>
                  <a:lnTo>
                    <a:pt x="1200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4826380" y="4480242"/>
            <a:ext cx="704215" cy="6724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700" marR="5080" indent="-635">
              <a:lnSpc>
                <a:spcPct val="100600"/>
              </a:lnSpc>
              <a:spcBef>
                <a:spcPts val="114"/>
              </a:spcBef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kubelet kubeadm kubectl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4591050" y="3257550"/>
            <a:ext cx="6000750" cy="2228850"/>
            <a:chOff x="4591050" y="3257550"/>
            <a:chExt cx="6000750" cy="2228850"/>
          </a:xfrm>
        </p:grpSpPr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91050" y="3257550"/>
              <a:ext cx="504825" cy="476250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6486525" y="5172075"/>
              <a:ext cx="4105275" cy="314325"/>
            </a:xfrm>
            <a:custGeom>
              <a:avLst/>
              <a:gdLst/>
              <a:ahLst/>
              <a:cxnLst/>
              <a:rect l="l" t="t" r="r" b="b"/>
              <a:pathLst>
                <a:path w="4105275" h="314325">
                  <a:moveTo>
                    <a:pt x="1638300" y="9525"/>
                  </a:moveTo>
                  <a:lnTo>
                    <a:pt x="0" y="9525"/>
                  </a:lnTo>
                  <a:lnTo>
                    <a:pt x="0" y="314325"/>
                  </a:lnTo>
                  <a:lnTo>
                    <a:pt x="1638300" y="314325"/>
                  </a:lnTo>
                  <a:lnTo>
                    <a:pt x="1638300" y="9525"/>
                  </a:lnTo>
                  <a:close/>
                </a:path>
                <a:path w="4105275" h="314325">
                  <a:moveTo>
                    <a:pt x="4105275" y="0"/>
                  </a:moveTo>
                  <a:lnTo>
                    <a:pt x="2457450" y="0"/>
                  </a:lnTo>
                  <a:lnTo>
                    <a:pt x="2457450" y="304800"/>
                  </a:lnTo>
                  <a:lnTo>
                    <a:pt x="4105275" y="304800"/>
                  </a:lnTo>
                  <a:lnTo>
                    <a:pt x="41052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9303131" y="5191125"/>
            <a:ext cx="948055" cy="2425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workerthree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6452522" y="4457700"/>
            <a:ext cx="3011805" cy="742950"/>
            <a:chOff x="6452522" y="4457700"/>
            <a:chExt cx="3011805" cy="742950"/>
          </a:xfrm>
        </p:grpSpPr>
        <p:sp>
          <p:nvSpPr>
            <p:cNvPr id="49" name="object 49" descr=""/>
            <p:cNvSpPr/>
            <p:nvPr/>
          </p:nvSpPr>
          <p:spPr>
            <a:xfrm>
              <a:off x="6458421" y="4626114"/>
              <a:ext cx="514350" cy="502284"/>
            </a:xfrm>
            <a:custGeom>
              <a:avLst/>
              <a:gdLst/>
              <a:ahLst/>
              <a:cxnLst/>
              <a:rect l="l" t="t" r="r" b="b"/>
              <a:pathLst>
                <a:path w="514350" h="502285">
                  <a:moveTo>
                    <a:pt x="370719" y="0"/>
                  </a:moveTo>
                  <a:lnTo>
                    <a:pt x="142044" y="710"/>
                  </a:lnTo>
                  <a:lnTo>
                    <a:pt x="0" y="180079"/>
                  </a:lnTo>
                  <a:lnTo>
                    <a:pt x="51528" y="403072"/>
                  </a:lnTo>
                  <a:lnTo>
                    <a:pt x="257854" y="501770"/>
                  </a:lnTo>
                  <a:lnTo>
                    <a:pt x="463599" y="401825"/>
                  </a:lnTo>
                  <a:lnTo>
                    <a:pt x="513802" y="178525"/>
                  </a:lnTo>
                  <a:lnTo>
                    <a:pt x="370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6452514" y="4620463"/>
              <a:ext cx="525780" cy="513080"/>
            </a:xfrm>
            <a:custGeom>
              <a:avLst/>
              <a:gdLst/>
              <a:ahLst/>
              <a:cxnLst/>
              <a:rect l="l" t="t" r="r" b="b"/>
              <a:pathLst>
                <a:path w="525779" h="513079">
                  <a:moveTo>
                    <a:pt x="161759" y="221462"/>
                  </a:moveTo>
                  <a:lnTo>
                    <a:pt x="130949" y="163677"/>
                  </a:lnTo>
                  <a:lnTo>
                    <a:pt x="120967" y="168998"/>
                  </a:lnTo>
                  <a:lnTo>
                    <a:pt x="151777" y="226796"/>
                  </a:lnTo>
                  <a:lnTo>
                    <a:pt x="161759" y="221462"/>
                  </a:lnTo>
                  <a:close/>
                </a:path>
                <a:path w="525779" h="513079">
                  <a:moveTo>
                    <a:pt x="189344" y="309791"/>
                  </a:moveTo>
                  <a:lnTo>
                    <a:pt x="124828" y="298234"/>
                  </a:lnTo>
                  <a:lnTo>
                    <a:pt x="122821" y="309372"/>
                  </a:lnTo>
                  <a:lnTo>
                    <a:pt x="187350" y="320916"/>
                  </a:lnTo>
                  <a:lnTo>
                    <a:pt x="189344" y="309791"/>
                  </a:lnTo>
                  <a:close/>
                </a:path>
                <a:path w="525779" h="513079">
                  <a:moveTo>
                    <a:pt x="247383" y="88366"/>
                  </a:moveTo>
                  <a:lnTo>
                    <a:pt x="237058" y="83743"/>
                  </a:lnTo>
                  <a:lnTo>
                    <a:pt x="210312" y="143522"/>
                  </a:lnTo>
                  <a:lnTo>
                    <a:pt x="220637" y="148132"/>
                  </a:lnTo>
                  <a:lnTo>
                    <a:pt x="247383" y="88366"/>
                  </a:lnTo>
                  <a:close/>
                </a:path>
                <a:path w="525779" h="513079">
                  <a:moveTo>
                    <a:pt x="266128" y="355993"/>
                  </a:moveTo>
                  <a:lnTo>
                    <a:pt x="259016" y="347192"/>
                  </a:lnTo>
                  <a:lnTo>
                    <a:pt x="208076" y="388391"/>
                  </a:lnTo>
                  <a:lnTo>
                    <a:pt x="215188" y="397192"/>
                  </a:lnTo>
                  <a:lnTo>
                    <a:pt x="266128" y="355993"/>
                  </a:lnTo>
                  <a:close/>
                </a:path>
                <a:path w="525779" h="513079">
                  <a:moveTo>
                    <a:pt x="350647" y="315137"/>
                  </a:moveTo>
                  <a:lnTo>
                    <a:pt x="339344" y="314756"/>
                  </a:lnTo>
                  <a:lnTo>
                    <a:pt x="337159" y="380225"/>
                  </a:lnTo>
                  <a:lnTo>
                    <a:pt x="348475" y="380593"/>
                  </a:lnTo>
                  <a:lnTo>
                    <a:pt x="350647" y="315137"/>
                  </a:lnTo>
                  <a:close/>
                </a:path>
                <a:path w="525779" h="513079">
                  <a:moveTo>
                    <a:pt x="378510" y="138163"/>
                  </a:moveTo>
                  <a:lnTo>
                    <a:pt x="376110" y="127101"/>
                  </a:lnTo>
                  <a:lnTo>
                    <a:pt x="312102" y="141058"/>
                  </a:lnTo>
                  <a:lnTo>
                    <a:pt x="314528" y="152120"/>
                  </a:lnTo>
                  <a:lnTo>
                    <a:pt x="378510" y="138163"/>
                  </a:lnTo>
                  <a:close/>
                </a:path>
                <a:path w="525779" h="513079">
                  <a:moveTo>
                    <a:pt x="424154" y="261493"/>
                  </a:moveTo>
                  <a:lnTo>
                    <a:pt x="374065" y="219303"/>
                  </a:lnTo>
                  <a:lnTo>
                    <a:pt x="366776" y="227965"/>
                  </a:lnTo>
                  <a:lnTo>
                    <a:pt x="416864" y="270141"/>
                  </a:lnTo>
                  <a:lnTo>
                    <a:pt x="424154" y="261493"/>
                  </a:lnTo>
                  <a:close/>
                </a:path>
                <a:path w="525779" h="513079">
                  <a:moveTo>
                    <a:pt x="525602" y="183743"/>
                  </a:moveTo>
                  <a:lnTo>
                    <a:pt x="525195" y="181978"/>
                  </a:lnTo>
                  <a:lnTo>
                    <a:pt x="513588" y="167500"/>
                  </a:lnTo>
                  <a:lnTo>
                    <a:pt x="513588" y="185597"/>
                  </a:lnTo>
                  <a:lnTo>
                    <a:pt x="464578" y="403593"/>
                  </a:lnTo>
                  <a:lnTo>
                    <a:pt x="263728" y="501142"/>
                  </a:lnTo>
                  <a:lnTo>
                    <a:pt x="62331" y="404799"/>
                  </a:lnTo>
                  <a:lnTo>
                    <a:pt x="12026" y="187109"/>
                  </a:lnTo>
                  <a:lnTo>
                    <a:pt x="150685" y="12014"/>
                  </a:lnTo>
                  <a:lnTo>
                    <a:pt x="373938" y="11379"/>
                  </a:lnTo>
                  <a:lnTo>
                    <a:pt x="513588" y="185597"/>
                  </a:lnTo>
                  <a:lnTo>
                    <a:pt x="513588" y="167500"/>
                  </a:lnTo>
                  <a:lnTo>
                    <a:pt x="388404" y="11328"/>
                  </a:lnTo>
                  <a:lnTo>
                    <a:pt x="379958" y="774"/>
                  </a:lnTo>
                  <a:lnTo>
                    <a:pt x="378333" y="0"/>
                  </a:lnTo>
                  <a:lnTo>
                    <a:pt x="124942" y="774"/>
                  </a:lnTo>
                  <a:lnTo>
                    <a:pt x="146075" y="774"/>
                  </a:lnTo>
                  <a:lnTo>
                    <a:pt x="144576" y="1498"/>
                  </a:lnTo>
                  <a:lnTo>
                    <a:pt x="393" y="183565"/>
                  </a:lnTo>
                  <a:lnTo>
                    <a:pt x="0" y="185331"/>
                  </a:lnTo>
                  <a:lnTo>
                    <a:pt x="52298" y="411683"/>
                  </a:lnTo>
                  <a:lnTo>
                    <a:pt x="53428" y="413092"/>
                  </a:lnTo>
                  <a:lnTo>
                    <a:pt x="262077" y="512889"/>
                  </a:lnTo>
                  <a:lnTo>
                    <a:pt x="262915" y="513080"/>
                  </a:lnTo>
                  <a:lnTo>
                    <a:pt x="264604" y="513080"/>
                  </a:lnTo>
                  <a:lnTo>
                    <a:pt x="265442" y="512889"/>
                  </a:lnTo>
                  <a:lnTo>
                    <a:pt x="289636" y="501142"/>
                  </a:lnTo>
                  <a:lnTo>
                    <a:pt x="473519" y="411822"/>
                  </a:lnTo>
                  <a:lnTo>
                    <a:pt x="474637" y="410400"/>
                  </a:lnTo>
                  <a:lnTo>
                    <a:pt x="525602" y="183743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6507320" y="4672047"/>
              <a:ext cx="417830" cy="403225"/>
            </a:xfrm>
            <a:custGeom>
              <a:avLst/>
              <a:gdLst/>
              <a:ahLst/>
              <a:cxnLst/>
              <a:rect l="l" t="t" r="r" b="b"/>
              <a:pathLst>
                <a:path w="417829" h="403225">
                  <a:moveTo>
                    <a:pt x="119095" y="0"/>
                  </a:moveTo>
                  <a:lnTo>
                    <a:pt x="108997" y="5130"/>
                  </a:lnTo>
                  <a:lnTo>
                    <a:pt x="150027" y="85871"/>
                  </a:lnTo>
                  <a:lnTo>
                    <a:pt x="95891" y="85871"/>
                  </a:lnTo>
                  <a:lnTo>
                    <a:pt x="156618" y="98812"/>
                  </a:lnTo>
                  <a:lnTo>
                    <a:pt x="174724" y="134441"/>
                  </a:lnTo>
                  <a:lnTo>
                    <a:pt x="178575" y="129573"/>
                  </a:lnTo>
                  <a:lnTo>
                    <a:pt x="184936" y="129573"/>
                  </a:lnTo>
                  <a:lnTo>
                    <a:pt x="162730" y="85871"/>
                  </a:lnTo>
                  <a:lnTo>
                    <a:pt x="150073" y="85871"/>
                  </a:lnTo>
                  <a:lnTo>
                    <a:pt x="98243" y="74812"/>
                  </a:lnTo>
                  <a:lnTo>
                    <a:pt x="157110" y="74812"/>
                  </a:lnTo>
                  <a:lnTo>
                    <a:pt x="119095" y="0"/>
                  </a:lnTo>
                  <a:close/>
                </a:path>
                <a:path w="417829" h="403225">
                  <a:moveTo>
                    <a:pt x="341523" y="112070"/>
                  </a:moveTo>
                  <a:lnTo>
                    <a:pt x="312336" y="166853"/>
                  </a:lnTo>
                  <a:lnTo>
                    <a:pt x="273248" y="174390"/>
                  </a:lnTo>
                  <a:lnTo>
                    <a:pt x="273839" y="175123"/>
                  </a:lnTo>
                  <a:lnTo>
                    <a:pt x="271290" y="186281"/>
                  </a:lnTo>
                  <a:lnTo>
                    <a:pt x="386330" y="164097"/>
                  </a:lnTo>
                  <a:lnTo>
                    <a:pt x="326569" y="164097"/>
                  </a:lnTo>
                  <a:lnTo>
                    <a:pt x="351468" y="117387"/>
                  </a:lnTo>
                  <a:lnTo>
                    <a:pt x="341523" y="112070"/>
                  </a:lnTo>
                  <a:close/>
                </a:path>
                <a:path w="417829" h="403225">
                  <a:moveTo>
                    <a:pt x="415509" y="146944"/>
                  </a:moveTo>
                  <a:lnTo>
                    <a:pt x="326569" y="164097"/>
                  </a:lnTo>
                  <a:lnTo>
                    <a:pt x="386330" y="164097"/>
                  </a:lnTo>
                  <a:lnTo>
                    <a:pt x="417643" y="158058"/>
                  </a:lnTo>
                  <a:lnTo>
                    <a:pt x="415509" y="146944"/>
                  </a:lnTo>
                  <a:close/>
                </a:path>
                <a:path w="417829" h="403225">
                  <a:moveTo>
                    <a:pt x="237103" y="33243"/>
                  </a:moveTo>
                  <a:lnTo>
                    <a:pt x="226786" y="37914"/>
                  </a:lnTo>
                  <a:lnTo>
                    <a:pt x="252418" y="94469"/>
                  </a:lnTo>
                  <a:lnTo>
                    <a:pt x="234860" y="129420"/>
                  </a:lnTo>
                  <a:lnTo>
                    <a:pt x="237168" y="129420"/>
                  </a:lnTo>
                  <a:lnTo>
                    <a:pt x="243502" y="137362"/>
                  </a:lnTo>
                  <a:lnTo>
                    <a:pt x="271573" y="81452"/>
                  </a:lnTo>
                  <a:lnTo>
                    <a:pt x="258949" y="81452"/>
                  </a:lnTo>
                  <a:lnTo>
                    <a:pt x="237103" y="33243"/>
                  </a:lnTo>
                  <a:close/>
                </a:path>
                <a:path w="417829" h="403225">
                  <a:moveTo>
                    <a:pt x="299569" y="536"/>
                  </a:moveTo>
                  <a:lnTo>
                    <a:pt x="258949" y="81452"/>
                  </a:lnTo>
                  <a:lnTo>
                    <a:pt x="271573" y="81452"/>
                  </a:lnTo>
                  <a:lnTo>
                    <a:pt x="309655" y="5600"/>
                  </a:lnTo>
                  <a:lnTo>
                    <a:pt x="299569" y="536"/>
                  </a:lnTo>
                  <a:close/>
                </a:path>
                <a:path w="417829" h="403225">
                  <a:moveTo>
                    <a:pt x="2137" y="146944"/>
                  </a:moveTo>
                  <a:lnTo>
                    <a:pt x="0" y="158058"/>
                  </a:lnTo>
                  <a:lnTo>
                    <a:pt x="89393" y="175298"/>
                  </a:lnTo>
                  <a:lnTo>
                    <a:pt x="48320" y="209899"/>
                  </a:lnTo>
                  <a:lnTo>
                    <a:pt x="55611" y="218551"/>
                  </a:lnTo>
                  <a:lnTo>
                    <a:pt x="103692" y="178088"/>
                  </a:lnTo>
                  <a:lnTo>
                    <a:pt x="142745" y="178088"/>
                  </a:lnTo>
                  <a:lnTo>
                    <a:pt x="142156" y="175561"/>
                  </a:lnTo>
                  <a:lnTo>
                    <a:pt x="143217" y="174215"/>
                  </a:lnTo>
                  <a:lnTo>
                    <a:pt x="2137" y="146944"/>
                  </a:lnTo>
                  <a:close/>
                </a:path>
                <a:path w="417829" h="403225">
                  <a:moveTo>
                    <a:pt x="142745" y="178088"/>
                  </a:moveTo>
                  <a:lnTo>
                    <a:pt x="103692" y="178088"/>
                  </a:lnTo>
                  <a:lnTo>
                    <a:pt x="144585" y="185986"/>
                  </a:lnTo>
                  <a:lnTo>
                    <a:pt x="142745" y="178088"/>
                  </a:lnTo>
                  <a:close/>
                </a:path>
                <a:path w="417829" h="403225">
                  <a:moveTo>
                    <a:pt x="202106" y="254902"/>
                  </a:moveTo>
                  <a:lnTo>
                    <a:pt x="202106" y="402837"/>
                  </a:lnTo>
                  <a:lnTo>
                    <a:pt x="213396" y="402837"/>
                  </a:lnTo>
                  <a:lnTo>
                    <a:pt x="213396" y="312288"/>
                  </a:lnTo>
                  <a:lnTo>
                    <a:pt x="231385" y="312288"/>
                  </a:lnTo>
                  <a:lnTo>
                    <a:pt x="213407" y="297739"/>
                  </a:lnTo>
                  <a:lnTo>
                    <a:pt x="213407" y="257812"/>
                  </a:lnTo>
                  <a:lnTo>
                    <a:pt x="208233" y="257812"/>
                  </a:lnTo>
                  <a:lnTo>
                    <a:pt x="202106" y="254902"/>
                  </a:lnTo>
                  <a:close/>
                </a:path>
                <a:path w="417829" h="403225">
                  <a:moveTo>
                    <a:pt x="231385" y="312288"/>
                  </a:moveTo>
                  <a:lnTo>
                    <a:pt x="213396" y="312288"/>
                  </a:lnTo>
                  <a:lnTo>
                    <a:pt x="254552" y="345587"/>
                  </a:lnTo>
                  <a:lnTo>
                    <a:pt x="261663" y="336792"/>
                  </a:lnTo>
                  <a:lnTo>
                    <a:pt x="231385" y="312288"/>
                  </a:lnTo>
                  <a:close/>
                </a:path>
                <a:path w="417829" h="403225">
                  <a:moveTo>
                    <a:pt x="261302" y="230825"/>
                  </a:moveTo>
                  <a:lnTo>
                    <a:pt x="260973" y="232247"/>
                  </a:lnTo>
                  <a:lnTo>
                    <a:pt x="251160" y="236995"/>
                  </a:lnTo>
                  <a:lnTo>
                    <a:pt x="364267" y="334911"/>
                  </a:lnTo>
                  <a:lnTo>
                    <a:pt x="371674" y="326334"/>
                  </a:lnTo>
                  <a:lnTo>
                    <a:pt x="303223" y="267066"/>
                  </a:lnTo>
                  <a:lnTo>
                    <a:pt x="355084" y="257812"/>
                  </a:lnTo>
                  <a:lnTo>
                    <a:pt x="355337" y="257812"/>
                  </a:lnTo>
                  <a:lnTo>
                    <a:pt x="355293" y="257560"/>
                  </a:lnTo>
                  <a:lnTo>
                    <a:pt x="292229" y="257560"/>
                  </a:lnTo>
                  <a:lnTo>
                    <a:pt x="261302" y="230825"/>
                  </a:lnTo>
                  <a:close/>
                </a:path>
                <a:path w="417829" h="403225">
                  <a:moveTo>
                    <a:pt x="213407" y="255307"/>
                  </a:moveTo>
                  <a:lnTo>
                    <a:pt x="208233" y="257812"/>
                  </a:lnTo>
                  <a:lnTo>
                    <a:pt x="213407" y="257812"/>
                  </a:lnTo>
                  <a:lnTo>
                    <a:pt x="213407" y="255307"/>
                  </a:lnTo>
                  <a:close/>
                </a:path>
                <a:path w="417829" h="403225">
                  <a:moveTo>
                    <a:pt x="353349" y="246621"/>
                  </a:moveTo>
                  <a:lnTo>
                    <a:pt x="292229" y="257560"/>
                  </a:lnTo>
                  <a:lnTo>
                    <a:pt x="355293" y="257560"/>
                  </a:lnTo>
                  <a:lnTo>
                    <a:pt x="353349" y="246621"/>
                  </a:lnTo>
                  <a:close/>
                </a:path>
                <a:path w="417829" h="403225">
                  <a:moveTo>
                    <a:pt x="155218" y="231810"/>
                  </a:moveTo>
                  <a:lnTo>
                    <a:pt x="46010" y="326345"/>
                  </a:lnTo>
                  <a:lnTo>
                    <a:pt x="53423" y="334889"/>
                  </a:lnTo>
                  <a:lnTo>
                    <a:pt x="122267" y="275303"/>
                  </a:lnTo>
                  <a:lnTo>
                    <a:pt x="133602" y="275303"/>
                  </a:lnTo>
                  <a:lnTo>
                    <a:pt x="133284" y="265797"/>
                  </a:lnTo>
                  <a:lnTo>
                    <a:pt x="165885" y="237585"/>
                  </a:lnTo>
                  <a:lnTo>
                    <a:pt x="155404" y="232586"/>
                  </a:lnTo>
                  <a:lnTo>
                    <a:pt x="155218" y="231810"/>
                  </a:lnTo>
                  <a:close/>
                </a:path>
                <a:path w="417829" h="403225">
                  <a:moveTo>
                    <a:pt x="133602" y="275303"/>
                  </a:moveTo>
                  <a:lnTo>
                    <a:pt x="122267" y="275303"/>
                  </a:lnTo>
                  <a:lnTo>
                    <a:pt x="123995" y="326345"/>
                  </a:lnTo>
                  <a:lnTo>
                    <a:pt x="124084" y="328971"/>
                  </a:lnTo>
                  <a:lnTo>
                    <a:pt x="135384" y="328610"/>
                  </a:lnTo>
                  <a:lnTo>
                    <a:pt x="133602" y="275303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43569" y="4795812"/>
              <a:ext cx="143497" cy="139746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8944446" y="4635347"/>
              <a:ext cx="514350" cy="493395"/>
            </a:xfrm>
            <a:custGeom>
              <a:avLst/>
              <a:gdLst/>
              <a:ahLst/>
              <a:cxnLst/>
              <a:rect l="l" t="t" r="r" b="b"/>
              <a:pathLst>
                <a:path w="514350" h="493395">
                  <a:moveTo>
                    <a:pt x="370719" y="0"/>
                  </a:moveTo>
                  <a:lnTo>
                    <a:pt x="142044" y="698"/>
                  </a:lnTo>
                  <a:lnTo>
                    <a:pt x="0" y="176865"/>
                  </a:lnTo>
                  <a:lnTo>
                    <a:pt x="51528" y="395879"/>
                  </a:lnTo>
                  <a:lnTo>
                    <a:pt x="257854" y="492815"/>
                  </a:lnTo>
                  <a:lnTo>
                    <a:pt x="463599" y="394654"/>
                  </a:lnTo>
                  <a:lnTo>
                    <a:pt x="513802" y="175339"/>
                  </a:lnTo>
                  <a:lnTo>
                    <a:pt x="370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8938539" y="4629797"/>
              <a:ext cx="525780" cy="504190"/>
            </a:xfrm>
            <a:custGeom>
              <a:avLst/>
              <a:gdLst/>
              <a:ahLst/>
              <a:cxnLst/>
              <a:rect l="l" t="t" r="r" b="b"/>
              <a:pathLst>
                <a:path w="525779" h="504189">
                  <a:moveTo>
                    <a:pt x="161759" y="217512"/>
                  </a:moveTo>
                  <a:lnTo>
                    <a:pt x="130949" y="160756"/>
                  </a:lnTo>
                  <a:lnTo>
                    <a:pt x="120967" y="165989"/>
                  </a:lnTo>
                  <a:lnTo>
                    <a:pt x="151777" y="222745"/>
                  </a:lnTo>
                  <a:lnTo>
                    <a:pt x="161759" y="217512"/>
                  </a:lnTo>
                  <a:close/>
                </a:path>
                <a:path w="525779" h="504189">
                  <a:moveTo>
                    <a:pt x="189344" y="304253"/>
                  </a:moveTo>
                  <a:lnTo>
                    <a:pt x="124828" y="292912"/>
                  </a:lnTo>
                  <a:lnTo>
                    <a:pt x="122821" y="303847"/>
                  </a:lnTo>
                  <a:lnTo>
                    <a:pt x="187350" y="315188"/>
                  </a:lnTo>
                  <a:lnTo>
                    <a:pt x="189344" y="304253"/>
                  </a:lnTo>
                  <a:close/>
                </a:path>
                <a:path w="525779" h="504189">
                  <a:moveTo>
                    <a:pt x="247383" y="86791"/>
                  </a:moveTo>
                  <a:lnTo>
                    <a:pt x="237058" y="82245"/>
                  </a:lnTo>
                  <a:lnTo>
                    <a:pt x="210312" y="140957"/>
                  </a:lnTo>
                  <a:lnTo>
                    <a:pt x="220637" y="145491"/>
                  </a:lnTo>
                  <a:lnTo>
                    <a:pt x="247383" y="86791"/>
                  </a:lnTo>
                  <a:close/>
                </a:path>
                <a:path w="525779" h="504189">
                  <a:moveTo>
                    <a:pt x="266128" y="349643"/>
                  </a:moveTo>
                  <a:lnTo>
                    <a:pt x="259016" y="340995"/>
                  </a:lnTo>
                  <a:lnTo>
                    <a:pt x="208076" y="381457"/>
                  </a:lnTo>
                  <a:lnTo>
                    <a:pt x="215188" y="390105"/>
                  </a:lnTo>
                  <a:lnTo>
                    <a:pt x="266128" y="349643"/>
                  </a:lnTo>
                  <a:close/>
                </a:path>
                <a:path w="525779" h="504189">
                  <a:moveTo>
                    <a:pt x="350647" y="309511"/>
                  </a:moveTo>
                  <a:lnTo>
                    <a:pt x="339344" y="309143"/>
                  </a:lnTo>
                  <a:lnTo>
                    <a:pt x="337159" y="373430"/>
                  </a:lnTo>
                  <a:lnTo>
                    <a:pt x="348475" y="373799"/>
                  </a:lnTo>
                  <a:lnTo>
                    <a:pt x="350647" y="309511"/>
                  </a:lnTo>
                  <a:close/>
                </a:path>
                <a:path w="525779" h="504189">
                  <a:moveTo>
                    <a:pt x="378510" y="135699"/>
                  </a:moveTo>
                  <a:lnTo>
                    <a:pt x="376110" y="124828"/>
                  </a:lnTo>
                  <a:lnTo>
                    <a:pt x="312102" y="138544"/>
                  </a:lnTo>
                  <a:lnTo>
                    <a:pt x="314528" y="149402"/>
                  </a:lnTo>
                  <a:lnTo>
                    <a:pt x="378510" y="135699"/>
                  </a:lnTo>
                  <a:close/>
                </a:path>
                <a:path w="525779" h="504189">
                  <a:moveTo>
                    <a:pt x="424154" y="256819"/>
                  </a:moveTo>
                  <a:lnTo>
                    <a:pt x="374065" y="215392"/>
                  </a:lnTo>
                  <a:lnTo>
                    <a:pt x="366776" y="223888"/>
                  </a:lnTo>
                  <a:lnTo>
                    <a:pt x="416864" y="265315"/>
                  </a:lnTo>
                  <a:lnTo>
                    <a:pt x="424154" y="256819"/>
                  </a:lnTo>
                  <a:close/>
                </a:path>
                <a:path w="525779" h="504189">
                  <a:moveTo>
                    <a:pt x="525602" y="180467"/>
                  </a:moveTo>
                  <a:lnTo>
                    <a:pt x="525195" y="178739"/>
                  </a:lnTo>
                  <a:lnTo>
                    <a:pt x="513588" y="164528"/>
                  </a:lnTo>
                  <a:lnTo>
                    <a:pt x="513588" y="182283"/>
                  </a:lnTo>
                  <a:lnTo>
                    <a:pt x="464578" y="396379"/>
                  </a:lnTo>
                  <a:lnTo>
                    <a:pt x="263728" y="492201"/>
                  </a:lnTo>
                  <a:lnTo>
                    <a:pt x="62331" y="397573"/>
                  </a:lnTo>
                  <a:lnTo>
                    <a:pt x="12026" y="183769"/>
                  </a:lnTo>
                  <a:lnTo>
                    <a:pt x="150685" y="11798"/>
                  </a:lnTo>
                  <a:lnTo>
                    <a:pt x="373938" y="11176"/>
                  </a:lnTo>
                  <a:lnTo>
                    <a:pt x="513588" y="182283"/>
                  </a:lnTo>
                  <a:lnTo>
                    <a:pt x="513588" y="164528"/>
                  </a:lnTo>
                  <a:lnTo>
                    <a:pt x="388404" y="11125"/>
                  </a:lnTo>
                  <a:lnTo>
                    <a:pt x="379958" y="762"/>
                  </a:lnTo>
                  <a:lnTo>
                    <a:pt x="378333" y="0"/>
                  </a:lnTo>
                  <a:lnTo>
                    <a:pt x="124942" y="762"/>
                  </a:lnTo>
                  <a:lnTo>
                    <a:pt x="146075" y="762"/>
                  </a:lnTo>
                  <a:lnTo>
                    <a:pt x="144576" y="1473"/>
                  </a:lnTo>
                  <a:lnTo>
                    <a:pt x="393" y="180289"/>
                  </a:lnTo>
                  <a:lnTo>
                    <a:pt x="0" y="182029"/>
                  </a:lnTo>
                  <a:lnTo>
                    <a:pt x="52298" y="404329"/>
                  </a:lnTo>
                  <a:lnTo>
                    <a:pt x="53428" y="405726"/>
                  </a:lnTo>
                  <a:lnTo>
                    <a:pt x="262077" y="503745"/>
                  </a:lnTo>
                  <a:lnTo>
                    <a:pt x="262915" y="503923"/>
                  </a:lnTo>
                  <a:lnTo>
                    <a:pt x="264604" y="503923"/>
                  </a:lnTo>
                  <a:lnTo>
                    <a:pt x="265442" y="503745"/>
                  </a:lnTo>
                  <a:lnTo>
                    <a:pt x="289636" y="492201"/>
                  </a:lnTo>
                  <a:lnTo>
                    <a:pt x="473519" y="404469"/>
                  </a:lnTo>
                  <a:lnTo>
                    <a:pt x="474637" y="403085"/>
                  </a:lnTo>
                  <a:lnTo>
                    <a:pt x="525602" y="180467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8993345" y="4680460"/>
              <a:ext cx="417830" cy="396240"/>
            </a:xfrm>
            <a:custGeom>
              <a:avLst/>
              <a:gdLst/>
              <a:ahLst/>
              <a:cxnLst/>
              <a:rect l="l" t="t" r="r" b="b"/>
              <a:pathLst>
                <a:path w="417829" h="396239">
                  <a:moveTo>
                    <a:pt x="119095" y="0"/>
                  </a:moveTo>
                  <a:lnTo>
                    <a:pt x="108997" y="5038"/>
                  </a:lnTo>
                  <a:lnTo>
                    <a:pt x="150027" y="84339"/>
                  </a:lnTo>
                  <a:lnTo>
                    <a:pt x="95891" y="84339"/>
                  </a:lnTo>
                  <a:lnTo>
                    <a:pt x="156618" y="97049"/>
                  </a:lnTo>
                  <a:lnTo>
                    <a:pt x="174724" y="132042"/>
                  </a:lnTo>
                  <a:lnTo>
                    <a:pt x="178575" y="127261"/>
                  </a:lnTo>
                  <a:lnTo>
                    <a:pt x="184936" y="127261"/>
                  </a:lnTo>
                  <a:lnTo>
                    <a:pt x="162730" y="84339"/>
                  </a:lnTo>
                  <a:lnTo>
                    <a:pt x="150073" y="84339"/>
                  </a:lnTo>
                  <a:lnTo>
                    <a:pt x="98243" y="73477"/>
                  </a:lnTo>
                  <a:lnTo>
                    <a:pt x="157110" y="73477"/>
                  </a:lnTo>
                  <a:lnTo>
                    <a:pt x="119095" y="0"/>
                  </a:lnTo>
                  <a:close/>
                </a:path>
                <a:path w="417829" h="396239">
                  <a:moveTo>
                    <a:pt x="341523" y="110070"/>
                  </a:moveTo>
                  <a:lnTo>
                    <a:pt x="312336" y="163876"/>
                  </a:lnTo>
                  <a:lnTo>
                    <a:pt x="273248" y="171278"/>
                  </a:lnTo>
                  <a:lnTo>
                    <a:pt x="273839" y="171998"/>
                  </a:lnTo>
                  <a:lnTo>
                    <a:pt x="271290" y="182957"/>
                  </a:lnTo>
                  <a:lnTo>
                    <a:pt x="386330" y="161168"/>
                  </a:lnTo>
                  <a:lnTo>
                    <a:pt x="326569" y="161168"/>
                  </a:lnTo>
                  <a:lnTo>
                    <a:pt x="351468" y="115292"/>
                  </a:lnTo>
                  <a:lnTo>
                    <a:pt x="341523" y="110070"/>
                  </a:lnTo>
                  <a:close/>
                </a:path>
                <a:path w="417829" h="396239">
                  <a:moveTo>
                    <a:pt x="415509" y="144322"/>
                  </a:moveTo>
                  <a:lnTo>
                    <a:pt x="326569" y="161168"/>
                  </a:lnTo>
                  <a:lnTo>
                    <a:pt x="386330" y="161168"/>
                  </a:lnTo>
                  <a:lnTo>
                    <a:pt x="417643" y="155238"/>
                  </a:lnTo>
                  <a:lnTo>
                    <a:pt x="415509" y="144322"/>
                  </a:lnTo>
                  <a:close/>
                </a:path>
                <a:path w="417829" h="396239">
                  <a:moveTo>
                    <a:pt x="237103" y="32650"/>
                  </a:moveTo>
                  <a:lnTo>
                    <a:pt x="226786" y="37238"/>
                  </a:lnTo>
                  <a:lnTo>
                    <a:pt x="252418" y="92784"/>
                  </a:lnTo>
                  <a:lnTo>
                    <a:pt x="234860" y="127110"/>
                  </a:lnTo>
                  <a:lnTo>
                    <a:pt x="237168" y="127110"/>
                  </a:lnTo>
                  <a:lnTo>
                    <a:pt x="243502" y="134910"/>
                  </a:lnTo>
                  <a:lnTo>
                    <a:pt x="271573" y="79998"/>
                  </a:lnTo>
                  <a:lnTo>
                    <a:pt x="258949" y="79998"/>
                  </a:lnTo>
                  <a:lnTo>
                    <a:pt x="237103" y="32650"/>
                  </a:lnTo>
                  <a:close/>
                </a:path>
                <a:path w="417829" h="396239">
                  <a:moveTo>
                    <a:pt x="299569" y="526"/>
                  </a:moveTo>
                  <a:lnTo>
                    <a:pt x="258949" y="79998"/>
                  </a:lnTo>
                  <a:lnTo>
                    <a:pt x="271573" y="79998"/>
                  </a:lnTo>
                  <a:lnTo>
                    <a:pt x="309655" y="5500"/>
                  </a:lnTo>
                  <a:lnTo>
                    <a:pt x="299569" y="526"/>
                  </a:lnTo>
                  <a:close/>
                </a:path>
                <a:path w="417829" h="396239">
                  <a:moveTo>
                    <a:pt x="2137" y="144322"/>
                  </a:moveTo>
                  <a:lnTo>
                    <a:pt x="0" y="155238"/>
                  </a:lnTo>
                  <a:lnTo>
                    <a:pt x="89393" y="172170"/>
                  </a:lnTo>
                  <a:lnTo>
                    <a:pt x="48320" y="206153"/>
                  </a:lnTo>
                  <a:lnTo>
                    <a:pt x="55611" y="214651"/>
                  </a:lnTo>
                  <a:lnTo>
                    <a:pt x="103692" y="174910"/>
                  </a:lnTo>
                  <a:lnTo>
                    <a:pt x="142745" y="174910"/>
                  </a:lnTo>
                  <a:lnTo>
                    <a:pt x="142156" y="172428"/>
                  </a:lnTo>
                  <a:lnTo>
                    <a:pt x="143217" y="171106"/>
                  </a:lnTo>
                  <a:lnTo>
                    <a:pt x="2137" y="144322"/>
                  </a:lnTo>
                  <a:close/>
                </a:path>
                <a:path w="417829" h="396239">
                  <a:moveTo>
                    <a:pt x="142745" y="174910"/>
                  </a:moveTo>
                  <a:lnTo>
                    <a:pt x="103692" y="174910"/>
                  </a:lnTo>
                  <a:lnTo>
                    <a:pt x="144585" y="182667"/>
                  </a:lnTo>
                  <a:lnTo>
                    <a:pt x="142745" y="174910"/>
                  </a:lnTo>
                  <a:close/>
                </a:path>
                <a:path w="417829" h="396239">
                  <a:moveTo>
                    <a:pt x="202106" y="250353"/>
                  </a:moveTo>
                  <a:lnTo>
                    <a:pt x="202106" y="395648"/>
                  </a:lnTo>
                  <a:lnTo>
                    <a:pt x="213396" y="395648"/>
                  </a:lnTo>
                  <a:lnTo>
                    <a:pt x="213396" y="306715"/>
                  </a:lnTo>
                  <a:lnTo>
                    <a:pt x="231385" y="306715"/>
                  </a:lnTo>
                  <a:lnTo>
                    <a:pt x="213407" y="292426"/>
                  </a:lnTo>
                  <a:lnTo>
                    <a:pt x="213407" y="253211"/>
                  </a:lnTo>
                  <a:lnTo>
                    <a:pt x="208233" y="253211"/>
                  </a:lnTo>
                  <a:lnTo>
                    <a:pt x="202106" y="250353"/>
                  </a:lnTo>
                  <a:close/>
                </a:path>
                <a:path w="417829" h="396239">
                  <a:moveTo>
                    <a:pt x="231385" y="306715"/>
                  </a:moveTo>
                  <a:lnTo>
                    <a:pt x="213396" y="306715"/>
                  </a:lnTo>
                  <a:lnTo>
                    <a:pt x="254552" y="339420"/>
                  </a:lnTo>
                  <a:lnTo>
                    <a:pt x="261663" y="330782"/>
                  </a:lnTo>
                  <a:lnTo>
                    <a:pt x="231385" y="306715"/>
                  </a:lnTo>
                  <a:close/>
                </a:path>
                <a:path w="417829" h="396239">
                  <a:moveTo>
                    <a:pt x="261302" y="226706"/>
                  </a:moveTo>
                  <a:lnTo>
                    <a:pt x="260973" y="228103"/>
                  </a:lnTo>
                  <a:lnTo>
                    <a:pt x="251160" y="232765"/>
                  </a:lnTo>
                  <a:lnTo>
                    <a:pt x="364267" y="328934"/>
                  </a:lnTo>
                  <a:lnTo>
                    <a:pt x="371674" y="320511"/>
                  </a:lnTo>
                  <a:lnTo>
                    <a:pt x="303223" y="262300"/>
                  </a:lnTo>
                  <a:lnTo>
                    <a:pt x="355084" y="253211"/>
                  </a:lnTo>
                  <a:lnTo>
                    <a:pt x="355337" y="253211"/>
                  </a:lnTo>
                  <a:lnTo>
                    <a:pt x="355293" y="252964"/>
                  </a:lnTo>
                  <a:lnTo>
                    <a:pt x="292229" y="252964"/>
                  </a:lnTo>
                  <a:lnTo>
                    <a:pt x="261302" y="226706"/>
                  </a:lnTo>
                  <a:close/>
                </a:path>
                <a:path w="417829" h="396239">
                  <a:moveTo>
                    <a:pt x="213407" y="250751"/>
                  </a:moveTo>
                  <a:lnTo>
                    <a:pt x="208233" y="253211"/>
                  </a:lnTo>
                  <a:lnTo>
                    <a:pt x="213407" y="253211"/>
                  </a:lnTo>
                  <a:lnTo>
                    <a:pt x="213407" y="250751"/>
                  </a:lnTo>
                  <a:close/>
                </a:path>
                <a:path w="417829" h="396239">
                  <a:moveTo>
                    <a:pt x="353349" y="242220"/>
                  </a:moveTo>
                  <a:lnTo>
                    <a:pt x="292229" y="252964"/>
                  </a:lnTo>
                  <a:lnTo>
                    <a:pt x="355293" y="252964"/>
                  </a:lnTo>
                  <a:lnTo>
                    <a:pt x="353349" y="242220"/>
                  </a:lnTo>
                  <a:close/>
                </a:path>
                <a:path w="417829" h="396239">
                  <a:moveTo>
                    <a:pt x="155218" y="227673"/>
                  </a:moveTo>
                  <a:lnTo>
                    <a:pt x="46010" y="320521"/>
                  </a:lnTo>
                  <a:lnTo>
                    <a:pt x="53423" y="328912"/>
                  </a:lnTo>
                  <a:lnTo>
                    <a:pt x="122267" y="270390"/>
                  </a:lnTo>
                  <a:lnTo>
                    <a:pt x="133602" y="270390"/>
                  </a:lnTo>
                  <a:lnTo>
                    <a:pt x="133284" y="261054"/>
                  </a:lnTo>
                  <a:lnTo>
                    <a:pt x="165885" y="233346"/>
                  </a:lnTo>
                  <a:lnTo>
                    <a:pt x="155404" y="228436"/>
                  </a:lnTo>
                  <a:lnTo>
                    <a:pt x="155218" y="227673"/>
                  </a:lnTo>
                  <a:close/>
                </a:path>
                <a:path w="417829" h="396239">
                  <a:moveTo>
                    <a:pt x="133602" y="270390"/>
                  </a:moveTo>
                  <a:lnTo>
                    <a:pt x="122267" y="270390"/>
                  </a:lnTo>
                  <a:lnTo>
                    <a:pt x="123995" y="320521"/>
                  </a:lnTo>
                  <a:lnTo>
                    <a:pt x="124084" y="323100"/>
                  </a:lnTo>
                  <a:lnTo>
                    <a:pt x="135384" y="322745"/>
                  </a:lnTo>
                  <a:lnTo>
                    <a:pt x="133602" y="270390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29594" y="4802017"/>
              <a:ext cx="143497" cy="137252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7019924" y="4457700"/>
              <a:ext cx="1209675" cy="742950"/>
            </a:xfrm>
            <a:custGeom>
              <a:avLst/>
              <a:gdLst/>
              <a:ahLst/>
              <a:cxnLst/>
              <a:rect l="l" t="t" r="r" b="b"/>
              <a:pathLst>
                <a:path w="1209675" h="742950">
                  <a:moveTo>
                    <a:pt x="1209675" y="0"/>
                  </a:moveTo>
                  <a:lnTo>
                    <a:pt x="0" y="0"/>
                  </a:lnTo>
                  <a:lnTo>
                    <a:pt x="0" y="742950"/>
                  </a:lnTo>
                  <a:lnTo>
                    <a:pt x="1209675" y="742950"/>
                  </a:lnTo>
                  <a:lnTo>
                    <a:pt x="12096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6096000" y="2657475"/>
            <a:ext cx="2438400" cy="3000375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90"/>
              </a:spcBef>
            </a:pPr>
            <a:endParaRPr sz="1400">
              <a:latin typeface="Times New Roman"/>
              <a:cs typeface="Times New Roman"/>
            </a:endParaRPr>
          </a:p>
          <a:p>
            <a:pPr algn="ctr" marL="1195070" marR="556260" indent="-1270">
              <a:lnSpc>
                <a:spcPct val="100600"/>
              </a:lnSpc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kubelet kubeadm kubectl</a:t>
            </a:r>
            <a:endParaRPr sz="1400">
              <a:latin typeface="Calibri"/>
              <a:cs typeface="Calibri"/>
            </a:endParaRPr>
          </a:p>
          <a:p>
            <a:pPr algn="ctr" marR="3810">
              <a:lnSpc>
                <a:spcPct val="100000"/>
              </a:lnSpc>
              <a:spcBef>
                <a:spcPts val="605"/>
              </a:spcBef>
            </a:pPr>
            <a:r>
              <a:rPr dirty="0" sz="1400" spc="-10" b="1">
                <a:latin typeface="Calibri"/>
                <a:cs typeface="Calibri"/>
              </a:rPr>
              <a:t>workertwo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9" name="object 59" descr=""/>
          <p:cNvSpPr/>
          <p:nvPr/>
        </p:nvSpPr>
        <p:spPr>
          <a:xfrm>
            <a:off x="9525000" y="4438650"/>
            <a:ext cx="1209675" cy="742950"/>
          </a:xfrm>
          <a:custGeom>
            <a:avLst/>
            <a:gdLst/>
            <a:ahLst/>
            <a:cxnLst/>
            <a:rect l="l" t="t" r="r" b="b"/>
            <a:pathLst>
              <a:path w="1209675" h="742950">
                <a:moveTo>
                  <a:pt x="1209675" y="0"/>
                </a:moveTo>
                <a:lnTo>
                  <a:pt x="0" y="0"/>
                </a:lnTo>
                <a:lnTo>
                  <a:pt x="0" y="742950"/>
                </a:lnTo>
                <a:lnTo>
                  <a:pt x="1209675" y="742950"/>
                </a:lnTo>
                <a:lnTo>
                  <a:pt x="12096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 txBox="1"/>
          <p:nvPr/>
        </p:nvSpPr>
        <p:spPr>
          <a:xfrm>
            <a:off x="9789414" y="4460303"/>
            <a:ext cx="703580" cy="6724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700" marR="5080">
              <a:lnSpc>
                <a:spcPct val="100600"/>
              </a:lnSpc>
              <a:spcBef>
                <a:spcPts val="114"/>
              </a:spcBef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kubelet kubeadm kubectl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1847850" y="2562161"/>
            <a:ext cx="8458200" cy="3186430"/>
            <a:chOff x="1847850" y="2562161"/>
            <a:chExt cx="8458200" cy="3186430"/>
          </a:xfrm>
        </p:grpSpPr>
        <p:pic>
          <p:nvPicPr>
            <p:cNvPr id="62" name="object 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48500" y="3267074"/>
              <a:ext cx="504825" cy="47625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86900" y="3257549"/>
              <a:ext cx="495300" cy="476250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47850" y="3914774"/>
              <a:ext cx="504825" cy="485775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28875" y="3914774"/>
              <a:ext cx="504825" cy="485775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05300" y="3905249"/>
              <a:ext cx="504825" cy="485775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86325" y="3905249"/>
              <a:ext cx="504825" cy="485775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2275" y="3895724"/>
              <a:ext cx="495300" cy="485775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53300" y="3895724"/>
              <a:ext cx="495300" cy="485775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29725" y="3886199"/>
              <a:ext cx="504825" cy="485775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10750" y="3886199"/>
              <a:ext cx="495300" cy="485775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00750" y="2562161"/>
              <a:ext cx="2624201" cy="3186176"/>
            </a:xfrm>
            <a:prstGeom prst="rect">
              <a:avLst/>
            </a:prstGeom>
          </p:spPr>
        </p:pic>
      </p:grpSp>
      <p:sp>
        <p:nvSpPr>
          <p:cNvPr id="73" name="object 73" descr=""/>
          <p:cNvSpPr txBox="1"/>
          <p:nvPr/>
        </p:nvSpPr>
        <p:spPr>
          <a:xfrm>
            <a:off x="3562350" y="6124575"/>
            <a:ext cx="5067300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50800" rIns="0" bIns="0" rtlCol="0" vert="horz">
            <a:spAutoFit/>
          </a:bodyPr>
          <a:lstStyle/>
          <a:p>
            <a:pPr marL="97155">
              <a:lnSpc>
                <a:spcPct val="100000"/>
              </a:lnSpc>
              <a:spcBef>
                <a:spcPts val="400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kubectl</a:t>
            </a:r>
            <a:r>
              <a:rPr dirty="0" sz="1550" spc="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uncordon</a:t>
            </a:r>
            <a:r>
              <a:rPr dirty="0" sz="1550" spc="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workertwo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77" name="object 7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74" name="object 74" descr=""/>
          <p:cNvSpPr txBox="1"/>
          <p:nvPr/>
        </p:nvSpPr>
        <p:spPr>
          <a:xfrm>
            <a:off x="821055" y="994981"/>
            <a:ext cx="1015873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After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maintenance,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uncordoning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makes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it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schedulable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again,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allowing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new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be </a:t>
            </a:r>
            <a:r>
              <a:rPr dirty="0" sz="2000" spc="-10">
                <a:latin typeface="Calibri"/>
                <a:cs typeface="Calibri"/>
              </a:rPr>
              <a:t>scheduled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6538976" y="2060813"/>
            <a:ext cx="1623695" cy="4483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495"/>
              </a:lnSpc>
            </a:pPr>
            <a:r>
              <a:rPr dirty="0" sz="1550">
                <a:solidFill>
                  <a:srgbClr val="FF5F5C"/>
                </a:solidFill>
                <a:latin typeface="Calibri"/>
                <a:cs typeface="Calibri"/>
              </a:rPr>
              <a:t>Marking</a:t>
            </a:r>
            <a:r>
              <a:rPr dirty="0" sz="1550" spc="165">
                <a:solidFill>
                  <a:srgbClr val="FF5F5C"/>
                </a:solidFill>
                <a:latin typeface="Calibri"/>
                <a:cs typeface="Calibri"/>
              </a:rPr>
              <a:t> </a:t>
            </a:r>
            <a:r>
              <a:rPr dirty="0" sz="1550" spc="-10">
                <a:solidFill>
                  <a:srgbClr val="FF5F5C"/>
                </a:solidFill>
                <a:latin typeface="Calibri"/>
                <a:cs typeface="Calibri"/>
              </a:rPr>
              <a:t>workertwo</a:t>
            </a:r>
            <a:endParaRPr sz="1550">
              <a:latin typeface="Calibri"/>
              <a:cs typeface="Calibri"/>
            </a:endParaRPr>
          </a:p>
          <a:p>
            <a:pPr algn="ctr" marL="635">
              <a:lnSpc>
                <a:spcPct val="100000"/>
              </a:lnSpc>
              <a:spcBef>
                <a:spcPts val="90"/>
              </a:spcBef>
            </a:pPr>
            <a:r>
              <a:rPr dirty="0" sz="1550" spc="-10">
                <a:solidFill>
                  <a:srgbClr val="FF5F5C"/>
                </a:solidFill>
                <a:latin typeface="Calibri"/>
                <a:cs typeface="Calibri"/>
              </a:rPr>
              <a:t>Unschedulable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5924550" y="1981200"/>
            <a:ext cx="2847975" cy="5810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7465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295"/>
              </a:spcBef>
            </a:pPr>
            <a:r>
              <a:rPr dirty="0" sz="1550">
                <a:solidFill>
                  <a:srgbClr val="00C94E"/>
                </a:solidFill>
                <a:latin typeface="Calibri"/>
                <a:cs typeface="Calibri"/>
              </a:rPr>
              <a:t>Marking</a:t>
            </a:r>
            <a:r>
              <a:rPr dirty="0" sz="1550" spc="165">
                <a:solidFill>
                  <a:srgbClr val="00C94E"/>
                </a:solidFill>
                <a:latin typeface="Calibri"/>
                <a:cs typeface="Calibri"/>
              </a:rPr>
              <a:t> </a:t>
            </a:r>
            <a:r>
              <a:rPr dirty="0" sz="1550" spc="-10">
                <a:solidFill>
                  <a:srgbClr val="00C94E"/>
                </a:solidFill>
                <a:latin typeface="Calibri"/>
                <a:cs typeface="Calibri"/>
              </a:rPr>
              <a:t>workertwo</a:t>
            </a:r>
            <a:endParaRPr sz="1550">
              <a:latin typeface="Calibri"/>
              <a:cs typeface="Calibri"/>
            </a:endParaRPr>
          </a:p>
          <a:p>
            <a:pPr algn="ctr" marL="8255">
              <a:lnSpc>
                <a:spcPct val="100000"/>
              </a:lnSpc>
              <a:spcBef>
                <a:spcPts val="95"/>
              </a:spcBef>
            </a:pPr>
            <a:r>
              <a:rPr dirty="0" sz="1550" spc="-10">
                <a:solidFill>
                  <a:srgbClr val="00C94E"/>
                </a:solidFill>
                <a:latin typeface="Calibri"/>
                <a:cs typeface="Calibri"/>
              </a:rPr>
              <a:t>Schedulable</a:t>
            </a:r>
            <a:endParaRPr sz="1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426335">
              <a:lnSpc>
                <a:spcPct val="100000"/>
              </a:lnSpc>
              <a:spcBef>
                <a:spcPts val="130"/>
              </a:spcBef>
            </a:pPr>
            <a:r>
              <a:rPr dirty="0"/>
              <a:t>Evolution</a:t>
            </a:r>
            <a:r>
              <a:rPr dirty="0" spc="-285"/>
              <a:t> </a:t>
            </a:r>
            <a:r>
              <a:rPr dirty="0" spc="85"/>
              <a:t>of</a:t>
            </a:r>
            <a:r>
              <a:rPr dirty="0" spc="-229"/>
              <a:t> </a:t>
            </a:r>
            <a:r>
              <a:rPr dirty="0" spc="-10"/>
              <a:t>Containers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3214751" y="1805050"/>
            <a:ext cx="5552440" cy="76200"/>
          </a:xfrm>
          <a:custGeom>
            <a:avLst/>
            <a:gdLst/>
            <a:ahLst/>
            <a:cxnLst/>
            <a:rect l="l" t="t" r="r" b="b"/>
            <a:pathLst>
              <a:path w="5552440" h="76200">
                <a:moveTo>
                  <a:pt x="2598039" y="38100"/>
                </a:moveTo>
                <a:lnTo>
                  <a:pt x="2591689" y="34925"/>
                </a:lnTo>
                <a:lnTo>
                  <a:pt x="2521839" y="0"/>
                </a:lnTo>
                <a:lnTo>
                  <a:pt x="2521839" y="34925"/>
                </a:lnTo>
                <a:lnTo>
                  <a:pt x="0" y="34925"/>
                </a:lnTo>
                <a:lnTo>
                  <a:pt x="0" y="41275"/>
                </a:lnTo>
                <a:lnTo>
                  <a:pt x="2521839" y="41275"/>
                </a:lnTo>
                <a:lnTo>
                  <a:pt x="2521839" y="76200"/>
                </a:lnTo>
                <a:lnTo>
                  <a:pt x="2591689" y="41275"/>
                </a:lnTo>
                <a:lnTo>
                  <a:pt x="2598039" y="38100"/>
                </a:lnTo>
                <a:close/>
              </a:path>
              <a:path w="5552440" h="76200">
                <a:moveTo>
                  <a:pt x="5552313" y="37973"/>
                </a:moveTo>
                <a:lnTo>
                  <a:pt x="5546204" y="34937"/>
                </a:lnTo>
                <a:lnTo>
                  <a:pt x="5475986" y="0"/>
                </a:lnTo>
                <a:lnTo>
                  <a:pt x="5476037" y="34937"/>
                </a:lnTo>
                <a:lnTo>
                  <a:pt x="3162173" y="36703"/>
                </a:lnTo>
                <a:lnTo>
                  <a:pt x="3162300" y="43053"/>
                </a:lnTo>
                <a:lnTo>
                  <a:pt x="5476037" y="41300"/>
                </a:lnTo>
                <a:lnTo>
                  <a:pt x="5476113" y="76200"/>
                </a:lnTo>
                <a:lnTo>
                  <a:pt x="5545709" y="41287"/>
                </a:lnTo>
                <a:lnTo>
                  <a:pt x="5552313" y="37973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2298445" y="2103437"/>
            <a:ext cx="183768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Physical</a:t>
            </a:r>
            <a:r>
              <a:rPr dirty="0" sz="2000" spc="-10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Servers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861684" y="2103437"/>
            <a:ext cx="48323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5">
                <a:solidFill>
                  <a:srgbClr val="316CE4"/>
                </a:solidFill>
                <a:latin typeface="Tahoma"/>
                <a:cs typeface="Tahoma"/>
              </a:rPr>
              <a:t>VMs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416290" y="2103437"/>
            <a:ext cx="122491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Containers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2998851" y="1417700"/>
            <a:ext cx="6288405" cy="4146550"/>
            <a:chOff x="2998851" y="1417700"/>
            <a:chExt cx="6288405" cy="4146550"/>
          </a:xfrm>
        </p:grpSpPr>
        <p:sp>
          <p:nvSpPr>
            <p:cNvPr id="8" name="object 8" descr=""/>
            <p:cNvSpPr/>
            <p:nvPr/>
          </p:nvSpPr>
          <p:spPr>
            <a:xfrm>
              <a:off x="3005201" y="1531073"/>
              <a:ext cx="321945" cy="531495"/>
            </a:xfrm>
            <a:custGeom>
              <a:avLst/>
              <a:gdLst/>
              <a:ahLst/>
              <a:cxnLst/>
              <a:rect l="l" t="t" r="r" b="b"/>
              <a:pathLst>
                <a:path w="321945" h="531494">
                  <a:moveTo>
                    <a:pt x="321475" y="0"/>
                  </a:moveTo>
                  <a:lnTo>
                    <a:pt x="0" y="0"/>
                  </a:lnTo>
                  <a:lnTo>
                    <a:pt x="0" y="531025"/>
                  </a:lnTo>
                  <a:lnTo>
                    <a:pt x="321475" y="531025"/>
                  </a:lnTo>
                  <a:lnTo>
                    <a:pt x="32147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326638" y="1424050"/>
              <a:ext cx="107314" cy="638175"/>
            </a:xfrm>
            <a:custGeom>
              <a:avLst/>
              <a:gdLst/>
              <a:ahLst/>
              <a:cxnLst/>
              <a:rect l="l" t="t" r="r" b="b"/>
              <a:pathLst>
                <a:path w="107314" h="638175">
                  <a:moveTo>
                    <a:pt x="107187" y="0"/>
                  </a:moveTo>
                  <a:lnTo>
                    <a:pt x="0" y="107061"/>
                  </a:lnTo>
                  <a:lnTo>
                    <a:pt x="0" y="638175"/>
                  </a:lnTo>
                  <a:lnTo>
                    <a:pt x="107187" y="530987"/>
                  </a:lnTo>
                  <a:lnTo>
                    <a:pt x="107187" y="0"/>
                  </a:lnTo>
                  <a:close/>
                </a:path>
              </a:pathLst>
            </a:custGeom>
            <a:solidFill>
              <a:srgbClr val="2856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005201" y="1424050"/>
              <a:ext cx="428625" cy="107314"/>
            </a:xfrm>
            <a:custGeom>
              <a:avLst/>
              <a:gdLst/>
              <a:ahLst/>
              <a:cxnLst/>
              <a:rect l="l" t="t" r="r" b="b"/>
              <a:pathLst>
                <a:path w="428625" h="107315">
                  <a:moveTo>
                    <a:pt x="428625" y="0"/>
                  </a:moveTo>
                  <a:lnTo>
                    <a:pt x="107061" y="0"/>
                  </a:lnTo>
                  <a:lnTo>
                    <a:pt x="0" y="107061"/>
                  </a:lnTo>
                  <a:lnTo>
                    <a:pt x="321437" y="107061"/>
                  </a:lnTo>
                  <a:lnTo>
                    <a:pt x="428625" y="0"/>
                  </a:lnTo>
                  <a:close/>
                </a:path>
              </a:pathLst>
            </a:custGeom>
            <a:solidFill>
              <a:srgbClr val="5A88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005201" y="1424050"/>
              <a:ext cx="428625" cy="638175"/>
            </a:xfrm>
            <a:custGeom>
              <a:avLst/>
              <a:gdLst/>
              <a:ahLst/>
              <a:cxnLst/>
              <a:rect l="l" t="t" r="r" b="b"/>
              <a:pathLst>
                <a:path w="428625" h="638175">
                  <a:moveTo>
                    <a:pt x="0" y="107061"/>
                  </a:moveTo>
                  <a:lnTo>
                    <a:pt x="107061" y="0"/>
                  </a:lnTo>
                  <a:lnTo>
                    <a:pt x="428625" y="0"/>
                  </a:lnTo>
                  <a:lnTo>
                    <a:pt x="428625" y="530987"/>
                  </a:lnTo>
                  <a:lnTo>
                    <a:pt x="321437" y="638175"/>
                  </a:lnTo>
                  <a:lnTo>
                    <a:pt x="0" y="638175"/>
                  </a:lnTo>
                  <a:lnTo>
                    <a:pt x="0" y="107061"/>
                  </a:lnTo>
                  <a:close/>
                </a:path>
                <a:path w="428625" h="638175">
                  <a:moveTo>
                    <a:pt x="0" y="107061"/>
                  </a:moveTo>
                  <a:lnTo>
                    <a:pt x="321437" y="107061"/>
                  </a:lnTo>
                  <a:lnTo>
                    <a:pt x="428625" y="0"/>
                  </a:lnTo>
                </a:path>
                <a:path w="428625" h="638175">
                  <a:moveTo>
                    <a:pt x="321437" y="107061"/>
                  </a:moveTo>
                  <a:lnTo>
                    <a:pt x="321437" y="638175"/>
                  </a:lnTo>
                </a:path>
              </a:pathLst>
            </a:custGeom>
            <a:ln w="127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9775" y="1562099"/>
              <a:ext cx="561975" cy="56197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3000" y="1571624"/>
              <a:ext cx="523875" cy="523875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043301" y="3490975"/>
              <a:ext cx="1895475" cy="2066925"/>
            </a:xfrm>
            <a:custGeom>
              <a:avLst/>
              <a:gdLst/>
              <a:ahLst/>
              <a:cxnLst/>
              <a:rect l="l" t="t" r="r" b="b"/>
              <a:pathLst>
                <a:path w="1895475" h="2066925">
                  <a:moveTo>
                    <a:pt x="1895475" y="0"/>
                  </a:moveTo>
                  <a:lnTo>
                    <a:pt x="0" y="0"/>
                  </a:lnTo>
                  <a:lnTo>
                    <a:pt x="0" y="2066925"/>
                  </a:lnTo>
                  <a:lnTo>
                    <a:pt x="1895475" y="2066925"/>
                  </a:lnTo>
                  <a:lnTo>
                    <a:pt x="189547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043301" y="3490975"/>
              <a:ext cx="1895475" cy="2066925"/>
            </a:xfrm>
            <a:custGeom>
              <a:avLst/>
              <a:gdLst/>
              <a:ahLst/>
              <a:cxnLst/>
              <a:rect l="l" t="t" r="r" b="b"/>
              <a:pathLst>
                <a:path w="1895475" h="2066925">
                  <a:moveTo>
                    <a:pt x="0" y="2066925"/>
                  </a:moveTo>
                  <a:lnTo>
                    <a:pt x="1895475" y="2066925"/>
                  </a:lnTo>
                  <a:lnTo>
                    <a:pt x="1895475" y="0"/>
                  </a:lnTo>
                  <a:lnTo>
                    <a:pt x="0" y="0"/>
                  </a:lnTo>
                  <a:lnTo>
                    <a:pt x="0" y="20669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470909" y="5222176"/>
            <a:ext cx="103505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Efficiency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3448050" y="3484626"/>
            <a:ext cx="3602354" cy="2079625"/>
            <a:chOff x="3448050" y="3484626"/>
            <a:chExt cx="3602354" cy="2079625"/>
          </a:xfrm>
        </p:grpSpPr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8050" y="3905250"/>
              <a:ext cx="1076325" cy="1076325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5157851" y="3490976"/>
              <a:ext cx="1885950" cy="2066925"/>
            </a:xfrm>
            <a:custGeom>
              <a:avLst/>
              <a:gdLst/>
              <a:ahLst/>
              <a:cxnLst/>
              <a:rect l="l" t="t" r="r" b="b"/>
              <a:pathLst>
                <a:path w="1885950" h="2066925">
                  <a:moveTo>
                    <a:pt x="1885950" y="0"/>
                  </a:moveTo>
                  <a:lnTo>
                    <a:pt x="0" y="0"/>
                  </a:lnTo>
                  <a:lnTo>
                    <a:pt x="0" y="2066925"/>
                  </a:lnTo>
                  <a:lnTo>
                    <a:pt x="1885950" y="2066925"/>
                  </a:lnTo>
                  <a:lnTo>
                    <a:pt x="1885950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157851" y="3490976"/>
              <a:ext cx="1885950" cy="2066925"/>
            </a:xfrm>
            <a:custGeom>
              <a:avLst/>
              <a:gdLst/>
              <a:ahLst/>
              <a:cxnLst/>
              <a:rect l="l" t="t" r="r" b="b"/>
              <a:pathLst>
                <a:path w="1885950" h="2066925">
                  <a:moveTo>
                    <a:pt x="0" y="2066925"/>
                  </a:moveTo>
                  <a:lnTo>
                    <a:pt x="1885950" y="2066925"/>
                  </a:lnTo>
                  <a:lnTo>
                    <a:pt x="1885950" y="0"/>
                  </a:lnTo>
                  <a:lnTo>
                    <a:pt x="0" y="0"/>
                  </a:lnTo>
                  <a:lnTo>
                    <a:pt x="0" y="20669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5779134" y="5222176"/>
            <a:ext cx="6445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Agility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5467350" y="3484626"/>
            <a:ext cx="3697604" cy="2079625"/>
            <a:chOff x="5467350" y="3484626"/>
            <a:chExt cx="3697604" cy="2079625"/>
          </a:xfrm>
        </p:grpSpPr>
        <p:pic>
          <p:nvPicPr>
            <p:cNvPr id="23" name="object 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7350" y="3810000"/>
              <a:ext cx="1257300" cy="1266825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7262876" y="3490976"/>
              <a:ext cx="1895475" cy="2066925"/>
            </a:xfrm>
            <a:custGeom>
              <a:avLst/>
              <a:gdLst/>
              <a:ahLst/>
              <a:cxnLst/>
              <a:rect l="l" t="t" r="r" b="b"/>
              <a:pathLst>
                <a:path w="1895475" h="2066925">
                  <a:moveTo>
                    <a:pt x="1895475" y="0"/>
                  </a:moveTo>
                  <a:lnTo>
                    <a:pt x="0" y="0"/>
                  </a:lnTo>
                  <a:lnTo>
                    <a:pt x="0" y="2066925"/>
                  </a:lnTo>
                  <a:lnTo>
                    <a:pt x="1895475" y="2066925"/>
                  </a:lnTo>
                  <a:lnTo>
                    <a:pt x="189547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262876" y="3490976"/>
              <a:ext cx="1895475" cy="2066925"/>
            </a:xfrm>
            <a:custGeom>
              <a:avLst/>
              <a:gdLst/>
              <a:ahLst/>
              <a:cxnLst/>
              <a:rect l="l" t="t" r="r" b="b"/>
              <a:pathLst>
                <a:path w="1895475" h="2066925">
                  <a:moveTo>
                    <a:pt x="0" y="2066925"/>
                  </a:moveTo>
                  <a:lnTo>
                    <a:pt x="1895475" y="2066925"/>
                  </a:lnTo>
                  <a:lnTo>
                    <a:pt x="1895475" y="0"/>
                  </a:lnTo>
                  <a:lnTo>
                    <a:pt x="0" y="0"/>
                  </a:lnTo>
                  <a:lnTo>
                    <a:pt x="0" y="20669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7689850" y="5222176"/>
            <a:ext cx="104521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Scalability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7258050" y="3486150"/>
            <a:ext cx="1895475" cy="2066925"/>
            <a:chOff x="7258050" y="3486150"/>
            <a:chExt cx="1895475" cy="2066925"/>
          </a:xfrm>
        </p:grpSpPr>
        <p:pic>
          <p:nvPicPr>
            <p:cNvPr id="28" name="object 2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2875" y="3962400"/>
              <a:ext cx="952500" cy="962025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7258050" y="3486150"/>
              <a:ext cx="1895475" cy="2066925"/>
            </a:xfrm>
            <a:custGeom>
              <a:avLst/>
              <a:gdLst/>
              <a:ahLst/>
              <a:cxnLst/>
              <a:rect l="l" t="t" r="r" b="b"/>
              <a:pathLst>
                <a:path w="1895475" h="2066925">
                  <a:moveTo>
                    <a:pt x="1895475" y="0"/>
                  </a:moveTo>
                  <a:lnTo>
                    <a:pt x="0" y="0"/>
                  </a:lnTo>
                  <a:lnTo>
                    <a:pt x="0" y="2066925"/>
                  </a:lnTo>
                  <a:lnTo>
                    <a:pt x="1895475" y="2066925"/>
                  </a:lnTo>
                  <a:lnTo>
                    <a:pt x="1895475" y="0"/>
                  </a:lnTo>
                  <a:close/>
                </a:path>
              </a:pathLst>
            </a:custGeom>
            <a:solidFill>
              <a:srgbClr val="F4F4F4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/>
          <p:nvPr/>
        </p:nvSpPr>
        <p:spPr>
          <a:xfrm>
            <a:off x="5153025" y="3486150"/>
            <a:ext cx="1885950" cy="2066925"/>
          </a:xfrm>
          <a:custGeom>
            <a:avLst/>
            <a:gdLst/>
            <a:ahLst/>
            <a:cxnLst/>
            <a:rect l="l" t="t" r="r" b="b"/>
            <a:pathLst>
              <a:path w="1885950" h="2066925">
                <a:moveTo>
                  <a:pt x="1885950" y="0"/>
                </a:moveTo>
                <a:lnTo>
                  <a:pt x="0" y="0"/>
                </a:lnTo>
                <a:lnTo>
                  <a:pt x="0" y="2066925"/>
                </a:lnTo>
                <a:lnTo>
                  <a:pt x="1885950" y="2066925"/>
                </a:lnTo>
                <a:lnTo>
                  <a:pt x="1885950" y="0"/>
                </a:lnTo>
                <a:close/>
              </a:path>
            </a:pathLst>
          </a:custGeom>
          <a:solidFill>
            <a:srgbClr val="F4F4F4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3038475" y="3486150"/>
            <a:ext cx="1895475" cy="2066925"/>
          </a:xfrm>
          <a:custGeom>
            <a:avLst/>
            <a:gdLst/>
            <a:ahLst/>
            <a:cxnLst/>
            <a:rect l="l" t="t" r="r" b="b"/>
            <a:pathLst>
              <a:path w="1895475" h="2066925">
                <a:moveTo>
                  <a:pt x="1895475" y="0"/>
                </a:moveTo>
                <a:lnTo>
                  <a:pt x="0" y="0"/>
                </a:lnTo>
                <a:lnTo>
                  <a:pt x="0" y="2066925"/>
                </a:lnTo>
                <a:lnTo>
                  <a:pt x="1895475" y="2066925"/>
                </a:lnTo>
                <a:lnTo>
                  <a:pt x="1895475" y="0"/>
                </a:lnTo>
                <a:close/>
              </a:path>
            </a:pathLst>
          </a:custGeom>
          <a:solidFill>
            <a:srgbClr val="F4F4F4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52465" y="5111115"/>
            <a:ext cx="1530985" cy="87884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50"/>
              </a:spcBef>
            </a:pPr>
            <a:r>
              <a:rPr dirty="0" sz="2750">
                <a:latin typeface="Tahoma"/>
                <a:cs typeface="Tahoma"/>
              </a:rPr>
              <a:t>Cordon</a:t>
            </a:r>
            <a:r>
              <a:rPr dirty="0" sz="2750" spc="-220">
                <a:latin typeface="Tahoma"/>
                <a:cs typeface="Tahoma"/>
              </a:rPr>
              <a:t> </a:t>
            </a:r>
            <a:r>
              <a:rPr dirty="0" sz="2750" spc="-50">
                <a:latin typeface="Tahoma"/>
                <a:cs typeface="Tahoma"/>
              </a:rPr>
              <a:t>&amp; </a:t>
            </a:r>
            <a:r>
              <a:rPr dirty="0" sz="2750" spc="-10">
                <a:latin typeface="Tahoma"/>
                <a:cs typeface="Tahoma"/>
              </a:rPr>
              <a:t>Uncordon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1087" y="2804794"/>
            <a:ext cx="1003554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100">
                <a:solidFill>
                  <a:srgbClr val="FFFFFF"/>
                </a:solidFill>
              </a:rPr>
              <a:t>Draining</a:t>
            </a:r>
            <a:r>
              <a:rPr dirty="0" sz="8000" spc="-880">
                <a:solidFill>
                  <a:srgbClr val="FFFFFF"/>
                </a:solidFill>
              </a:rPr>
              <a:t> </a:t>
            </a:r>
            <a:r>
              <a:rPr dirty="0" sz="8000">
                <a:solidFill>
                  <a:srgbClr val="FFFFFF"/>
                </a:solidFill>
              </a:rPr>
              <a:t>in</a:t>
            </a:r>
            <a:r>
              <a:rPr dirty="0" sz="8000" spc="-860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Kubernetes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496185">
              <a:lnSpc>
                <a:spcPct val="100000"/>
              </a:lnSpc>
              <a:spcBef>
                <a:spcPts val="130"/>
              </a:spcBef>
            </a:pPr>
            <a:r>
              <a:rPr dirty="0" spc="-35"/>
              <a:t>Draining</a:t>
            </a:r>
            <a:r>
              <a:rPr dirty="0" spc="-340"/>
              <a:t> </a:t>
            </a:r>
            <a:r>
              <a:rPr dirty="0"/>
              <a:t>in</a:t>
            </a:r>
            <a:r>
              <a:rPr dirty="0" spc="-355"/>
              <a:t> </a:t>
            </a:r>
            <a:r>
              <a:rPr dirty="0" spc="-10"/>
              <a:t>Kubernetes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15009" y="1172781"/>
            <a:ext cx="1060132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Cordon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stops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new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from being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scheduled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but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doesn’t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evict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existing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ones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Draining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offers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mechanism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gracefully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evicts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existing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for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smooth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maintenance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upgrades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38225" y="2219325"/>
            <a:ext cx="3400425" cy="3333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0005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1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kubectl</a:t>
            </a:r>
            <a:r>
              <a:rPr dirty="0" sz="1550" spc="2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drain</a:t>
            </a:r>
            <a:r>
              <a:rPr dirty="0" sz="1550" spc="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&lt;node-</a:t>
            </a:r>
            <a:r>
              <a:rPr dirty="0" sz="1550" spc="-20">
                <a:solidFill>
                  <a:srgbClr val="FFFFFF"/>
                </a:solidFill>
                <a:latin typeface="Consolas"/>
                <a:cs typeface="Consolas"/>
              </a:rPr>
              <a:t>name&gt;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15009" y="2924492"/>
            <a:ext cx="630682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 b="1">
                <a:latin typeface="Calibri"/>
                <a:cs typeface="Calibri"/>
              </a:rPr>
              <a:t>kubectl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drain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cannot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evict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managed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by</a:t>
            </a:r>
            <a:r>
              <a:rPr dirty="0" sz="2000" spc="-114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DaemonSets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38225" y="3657600"/>
            <a:ext cx="3400425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5085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5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ignore-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daemonsets=true</a:t>
            </a:r>
            <a:endParaRPr sz="15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496185">
              <a:lnSpc>
                <a:spcPct val="100000"/>
              </a:lnSpc>
              <a:spcBef>
                <a:spcPts val="130"/>
              </a:spcBef>
            </a:pPr>
            <a:r>
              <a:rPr dirty="0" spc="-35"/>
              <a:t>Draining</a:t>
            </a:r>
            <a:r>
              <a:rPr dirty="0" spc="-340"/>
              <a:t> </a:t>
            </a:r>
            <a:r>
              <a:rPr dirty="0"/>
              <a:t>in</a:t>
            </a:r>
            <a:r>
              <a:rPr dirty="0" spc="-355"/>
              <a:t> </a:t>
            </a:r>
            <a:r>
              <a:rPr dirty="0" spc="-10"/>
              <a:t>Kubernetes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027112" y="1674876"/>
            <a:ext cx="10151110" cy="3930650"/>
            <a:chOff x="1027112" y="1674876"/>
            <a:chExt cx="10151110" cy="39306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676336"/>
              <a:ext cx="10148951" cy="392912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33462" y="1681226"/>
              <a:ext cx="10135235" cy="3914775"/>
            </a:xfrm>
            <a:custGeom>
              <a:avLst/>
              <a:gdLst/>
              <a:ahLst/>
              <a:cxnLst/>
              <a:rect l="l" t="t" r="r" b="b"/>
              <a:pathLst>
                <a:path w="10135235" h="3914775">
                  <a:moveTo>
                    <a:pt x="0" y="151129"/>
                  </a:moveTo>
                  <a:lnTo>
                    <a:pt x="7709" y="103371"/>
                  </a:lnTo>
                  <a:lnTo>
                    <a:pt x="29177" y="61886"/>
                  </a:lnTo>
                  <a:lnTo>
                    <a:pt x="61914" y="29167"/>
                  </a:lnTo>
                  <a:lnTo>
                    <a:pt x="103428" y="7707"/>
                  </a:lnTo>
                  <a:lnTo>
                    <a:pt x="151231" y="0"/>
                  </a:lnTo>
                  <a:lnTo>
                    <a:pt x="9983406" y="0"/>
                  </a:lnTo>
                  <a:lnTo>
                    <a:pt x="10031177" y="7707"/>
                  </a:lnTo>
                  <a:lnTo>
                    <a:pt x="10072694" y="29167"/>
                  </a:lnTo>
                  <a:lnTo>
                    <a:pt x="10105451" y="61886"/>
                  </a:lnTo>
                  <a:lnTo>
                    <a:pt x="10126942" y="103371"/>
                  </a:lnTo>
                  <a:lnTo>
                    <a:pt x="10134663" y="151129"/>
                  </a:lnTo>
                  <a:lnTo>
                    <a:pt x="10134663" y="3763518"/>
                  </a:lnTo>
                  <a:lnTo>
                    <a:pt x="10126942" y="3811282"/>
                  </a:lnTo>
                  <a:lnTo>
                    <a:pt x="10105451" y="3852783"/>
                  </a:lnTo>
                  <a:lnTo>
                    <a:pt x="10072694" y="3885521"/>
                  </a:lnTo>
                  <a:lnTo>
                    <a:pt x="10031177" y="3906997"/>
                  </a:lnTo>
                  <a:lnTo>
                    <a:pt x="9983406" y="3914711"/>
                  </a:lnTo>
                  <a:lnTo>
                    <a:pt x="151231" y="3914711"/>
                  </a:lnTo>
                  <a:lnTo>
                    <a:pt x="103428" y="3906997"/>
                  </a:lnTo>
                  <a:lnTo>
                    <a:pt x="61914" y="3885521"/>
                  </a:lnTo>
                  <a:lnTo>
                    <a:pt x="29177" y="3852783"/>
                  </a:lnTo>
                  <a:lnTo>
                    <a:pt x="7709" y="3811282"/>
                  </a:lnTo>
                  <a:lnTo>
                    <a:pt x="0" y="3763518"/>
                  </a:lnTo>
                  <a:lnTo>
                    <a:pt x="0" y="151129"/>
                  </a:lnTo>
                  <a:close/>
                </a:path>
              </a:pathLst>
            </a:custGeom>
            <a:ln w="127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153794" y="1737677"/>
            <a:ext cx="119316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b="1">
                <a:solidFill>
                  <a:srgbClr val="0075FF"/>
                </a:solidFill>
                <a:latin typeface="Calibri"/>
                <a:cs typeface="Calibri"/>
              </a:rPr>
              <a:t>K8s</a:t>
            </a:r>
            <a:r>
              <a:rPr dirty="0" sz="2000" spc="-15" b="1">
                <a:solidFill>
                  <a:srgbClr val="0075FF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0075FF"/>
                </a:solidFill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295400" y="2466975"/>
            <a:ext cx="9596755" cy="2986405"/>
            <a:chOff x="1295400" y="2466975"/>
            <a:chExt cx="9596755" cy="298640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400" y="2667000"/>
              <a:ext cx="2252726" cy="278612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395476" y="2776600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1944624" y="0"/>
                  </a:moveTo>
                  <a:lnTo>
                    <a:pt x="112649" y="0"/>
                  </a:lnTo>
                  <a:lnTo>
                    <a:pt x="68794" y="8850"/>
                  </a:lnTo>
                  <a:lnTo>
                    <a:pt x="32988" y="32988"/>
                  </a:lnTo>
                  <a:lnTo>
                    <a:pt x="8850" y="68794"/>
                  </a:lnTo>
                  <a:lnTo>
                    <a:pt x="0" y="112649"/>
                  </a:lnTo>
                  <a:lnTo>
                    <a:pt x="0" y="2458974"/>
                  </a:lnTo>
                  <a:lnTo>
                    <a:pt x="8850" y="2502848"/>
                  </a:lnTo>
                  <a:lnTo>
                    <a:pt x="32988" y="2538698"/>
                  </a:lnTo>
                  <a:lnTo>
                    <a:pt x="68794" y="2562879"/>
                  </a:lnTo>
                  <a:lnTo>
                    <a:pt x="112649" y="2571750"/>
                  </a:lnTo>
                  <a:lnTo>
                    <a:pt x="1944624" y="2571750"/>
                  </a:lnTo>
                  <a:lnTo>
                    <a:pt x="1988498" y="2562879"/>
                  </a:lnTo>
                  <a:lnTo>
                    <a:pt x="2024348" y="2538698"/>
                  </a:lnTo>
                  <a:lnTo>
                    <a:pt x="2048529" y="2502848"/>
                  </a:lnTo>
                  <a:lnTo>
                    <a:pt x="2057400" y="2458974"/>
                  </a:lnTo>
                  <a:lnTo>
                    <a:pt x="2057400" y="112649"/>
                  </a:lnTo>
                  <a:lnTo>
                    <a:pt x="2048529" y="68794"/>
                  </a:lnTo>
                  <a:lnTo>
                    <a:pt x="2024348" y="32988"/>
                  </a:lnTo>
                  <a:lnTo>
                    <a:pt x="1988498" y="8850"/>
                  </a:lnTo>
                  <a:lnTo>
                    <a:pt x="1944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395476" y="2776600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0" y="112649"/>
                  </a:moveTo>
                  <a:lnTo>
                    <a:pt x="8850" y="68794"/>
                  </a:lnTo>
                  <a:lnTo>
                    <a:pt x="32988" y="32988"/>
                  </a:lnTo>
                  <a:lnTo>
                    <a:pt x="68794" y="8850"/>
                  </a:lnTo>
                  <a:lnTo>
                    <a:pt x="112649" y="0"/>
                  </a:lnTo>
                  <a:lnTo>
                    <a:pt x="1944624" y="0"/>
                  </a:lnTo>
                  <a:lnTo>
                    <a:pt x="1988498" y="8850"/>
                  </a:lnTo>
                  <a:lnTo>
                    <a:pt x="2024348" y="32988"/>
                  </a:lnTo>
                  <a:lnTo>
                    <a:pt x="2048529" y="68794"/>
                  </a:lnTo>
                  <a:lnTo>
                    <a:pt x="2057400" y="112649"/>
                  </a:lnTo>
                  <a:lnTo>
                    <a:pt x="2057400" y="2458974"/>
                  </a:lnTo>
                  <a:lnTo>
                    <a:pt x="2048529" y="2502848"/>
                  </a:lnTo>
                  <a:lnTo>
                    <a:pt x="2024348" y="2538698"/>
                  </a:lnTo>
                  <a:lnTo>
                    <a:pt x="1988498" y="2562879"/>
                  </a:lnTo>
                  <a:lnTo>
                    <a:pt x="1944624" y="2571750"/>
                  </a:lnTo>
                  <a:lnTo>
                    <a:pt x="112649" y="2571750"/>
                  </a:lnTo>
                  <a:lnTo>
                    <a:pt x="68794" y="2562879"/>
                  </a:lnTo>
                  <a:lnTo>
                    <a:pt x="32988" y="2538698"/>
                  </a:lnTo>
                  <a:lnTo>
                    <a:pt x="8850" y="2502848"/>
                  </a:lnTo>
                  <a:lnTo>
                    <a:pt x="0" y="2458974"/>
                  </a:lnTo>
                  <a:lnTo>
                    <a:pt x="0" y="112649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4275" y="2667000"/>
              <a:ext cx="2252726" cy="2786126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824351" y="2776600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1944624" y="0"/>
                  </a:moveTo>
                  <a:lnTo>
                    <a:pt x="112649" y="0"/>
                  </a:lnTo>
                  <a:lnTo>
                    <a:pt x="68794" y="8850"/>
                  </a:lnTo>
                  <a:lnTo>
                    <a:pt x="32988" y="32988"/>
                  </a:lnTo>
                  <a:lnTo>
                    <a:pt x="8850" y="68794"/>
                  </a:lnTo>
                  <a:lnTo>
                    <a:pt x="0" y="112649"/>
                  </a:lnTo>
                  <a:lnTo>
                    <a:pt x="0" y="2458974"/>
                  </a:lnTo>
                  <a:lnTo>
                    <a:pt x="8850" y="2502848"/>
                  </a:lnTo>
                  <a:lnTo>
                    <a:pt x="32988" y="2538698"/>
                  </a:lnTo>
                  <a:lnTo>
                    <a:pt x="68794" y="2562879"/>
                  </a:lnTo>
                  <a:lnTo>
                    <a:pt x="112649" y="2571750"/>
                  </a:lnTo>
                  <a:lnTo>
                    <a:pt x="1944624" y="2571750"/>
                  </a:lnTo>
                  <a:lnTo>
                    <a:pt x="1988498" y="2562879"/>
                  </a:lnTo>
                  <a:lnTo>
                    <a:pt x="2024348" y="2538698"/>
                  </a:lnTo>
                  <a:lnTo>
                    <a:pt x="2048529" y="2502848"/>
                  </a:lnTo>
                  <a:lnTo>
                    <a:pt x="2057400" y="2458974"/>
                  </a:lnTo>
                  <a:lnTo>
                    <a:pt x="2057400" y="112649"/>
                  </a:lnTo>
                  <a:lnTo>
                    <a:pt x="2048529" y="68794"/>
                  </a:lnTo>
                  <a:lnTo>
                    <a:pt x="2024348" y="32988"/>
                  </a:lnTo>
                  <a:lnTo>
                    <a:pt x="1988498" y="8850"/>
                  </a:lnTo>
                  <a:lnTo>
                    <a:pt x="1944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824351" y="2776600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0" y="112649"/>
                  </a:moveTo>
                  <a:lnTo>
                    <a:pt x="8850" y="68794"/>
                  </a:lnTo>
                  <a:lnTo>
                    <a:pt x="32988" y="32988"/>
                  </a:lnTo>
                  <a:lnTo>
                    <a:pt x="68794" y="8850"/>
                  </a:lnTo>
                  <a:lnTo>
                    <a:pt x="112649" y="0"/>
                  </a:lnTo>
                  <a:lnTo>
                    <a:pt x="1944624" y="0"/>
                  </a:lnTo>
                  <a:lnTo>
                    <a:pt x="1988498" y="8850"/>
                  </a:lnTo>
                  <a:lnTo>
                    <a:pt x="2024348" y="32988"/>
                  </a:lnTo>
                  <a:lnTo>
                    <a:pt x="2048529" y="68794"/>
                  </a:lnTo>
                  <a:lnTo>
                    <a:pt x="2057400" y="112649"/>
                  </a:lnTo>
                  <a:lnTo>
                    <a:pt x="2057400" y="2458974"/>
                  </a:lnTo>
                  <a:lnTo>
                    <a:pt x="2048529" y="2502848"/>
                  </a:lnTo>
                  <a:lnTo>
                    <a:pt x="2024348" y="2538698"/>
                  </a:lnTo>
                  <a:lnTo>
                    <a:pt x="1988498" y="2562879"/>
                  </a:lnTo>
                  <a:lnTo>
                    <a:pt x="1944624" y="2571750"/>
                  </a:lnTo>
                  <a:lnTo>
                    <a:pt x="112649" y="2571750"/>
                  </a:lnTo>
                  <a:lnTo>
                    <a:pt x="68794" y="2562879"/>
                  </a:lnTo>
                  <a:lnTo>
                    <a:pt x="32988" y="2538698"/>
                  </a:lnTo>
                  <a:lnTo>
                    <a:pt x="8850" y="2502848"/>
                  </a:lnTo>
                  <a:lnTo>
                    <a:pt x="0" y="2458974"/>
                  </a:lnTo>
                  <a:lnTo>
                    <a:pt x="0" y="112649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950" y="2476500"/>
              <a:ext cx="581025" cy="58102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3600" y="2476500"/>
              <a:ext cx="571500" cy="58102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1725" y="2667000"/>
              <a:ext cx="2252726" cy="278612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6281801" y="2776600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1944624" y="0"/>
                  </a:moveTo>
                  <a:lnTo>
                    <a:pt x="112649" y="0"/>
                  </a:lnTo>
                  <a:lnTo>
                    <a:pt x="68794" y="8850"/>
                  </a:lnTo>
                  <a:lnTo>
                    <a:pt x="32988" y="32988"/>
                  </a:lnTo>
                  <a:lnTo>
                    <a:pt x="8850" y="68794"/>
                  </a:lnTo>
                  <a:lnTo>
                    <a:pt x="0" y="112649"/>
                  </a:lnTo>
                  <a:lnTo>
                    <a:pt x="0" y="2458974"/>
                  </a:lnTo>
                  <a:lnTo>
                    <a:pt x="8850" y="2502848"/>
                  </a:lnTo>
                  <a:lnTo>
                    <a:pt x="32988" y="2538698"/>
                  </a:lnTo>
                  <a:lnTo>
                    <a:pt x="68794" y="2562879"/>
                  </a:lnTo>
                  <a:lnTo>
                    <a:pt x="112649" y="2571750"/>
                  </a:lnTo>
                  <a:lnTo>
                    <a:pt x="1944624" y="2571750"/>
                  </a:lnTo>
                  <a:lnTo>
                    <a:pt x="1988498" y="2562879"/>
                  </a:lnTo>
                  <a:lnTo>
                    <a:pt x="2024348" y="2538698"/>
                  </a:lnTo>
                  <a:lnTo>
                    <a:pt x="2048529" y="2502848"/>
                  </a:lnTo>
                  <a:lnTo>
                    <a:pt x="2057400" y="2458974"/>
                  </a:lnTo>
                  <a:lnTo>
                    <a:pt x="2057400" y="112649"/>
                  </a:lnTo>
                  <a:lnTo>
                    <a:pt x="2048529" y="68794"/>
                  </a:lnTo>
                  <a:lnTo>
                    <a:pt x="2024348" y="32988"/>
                  </a:lnTo>
                  <a:lnTo>
                    <a:pt x="1988498" y="8850"/>
                  </a:lnTo>
                  <a:lnTo>
                    <a:pt x="1944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281801" y="2776600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0" y="112649"/>
                  </a:moveTo>
                  <a:lnTo>
                    <a:pt x="8850" y="68794"/>
                  </a:lnTo>
                  <a:lnTo>
                    <a:pt x="32988" y="32988"/>
                  </a:lnTo>
                  <a:lnTo>
                    <a:pt x="68794" y="8850"/>
                  </a:lnTo>
                  <a:lnTo>
                    <a:pt x="112649" y="0"/>
                  </a:lnTo>
                  <a:lnTo>
                    <a:pt x="1944624" y="0"/>
                  </a:lnTo>
                  <a:lnTo>
                    <a:pt x="1988498" y="8850"/>
                  </a:lnTo>
                  <a:lnTo>
                    <a:pt x="2024348" y="32988"/>
                  </a:lnTo>
                  <a:lnTo>
                    <a:pt x="2048529" y="68794"/>
                  </a:lnTo>
                  <a:lnTo>
                    <a:pt x="2057400" y="112649"/>
                  </a:lnTo>
                  <a:lnTo>
                    <a:pt x="2057400" y="2458974"/>
                  </a:lnTo>
                  <a:lnTo>
                    <a:pt x="2048529" y="2502848"/>
                  </a:lnTo>
                  <a:lnTo>
                    <a:pt x="2024348" y="2538698"/>
                  </a:lnTo>
                  <a:lnTo>
                    <a:pt x="1988498" y="2562879"/>
                  </a:lnTo>
                  <a:lnTo>
                    <a:pt x="1944624" y="2571750"/>
                  </a:lnTo>
                  <a:lnTo>
                    <a:pt x="112649" y="2571750"/>
                  </a:lnTo>
                  <a:lnTo>
                    <a:pt x="68794" y="2562879"/>
                  </a:lnTo>
                  <a:lnTo>
                    <a:pt x="32988" y="2538698"/>
                  </a:lnTo>
                  <a:lnTo>
                    <a:pt x="8850" y="2502848"/>
                  </a:lnTo>
                  <a:lnTo>
                    <a:pt x="0" y="2458974"/>
                  </a:lnTo>
                  <a:lnTo>
                    <a:pt x="0" y="112649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19925" y="2476500"/>
              <a:ext cx="571500" cy="58102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48700" y="2657475"/>
              <a:ext cx="2243201" cy="2786126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8748776" y="2767075"/>
              <a:ext cx="2047875" cy="2571750"/>
            </a:xfrm>
            <a:custGeom>
              <a:avLst/>
              <a:gdLst/>
              <a:ahLst/>
              <a:cxnLst/>
              <a:rect l="l" t="t" r="r" b="b"/>
              <a:pathLst>
                <a:path w="2047875" h="2571750">
                  <a:moveTo>
                    <a:pt x="1935606" y="0"/>
                  </a:moveTo>
                  <a:lnTo>
                    <a:pt x="112141" y="0"/>
                  </a:lnTo>
                  <a:lnTo>
                    <a:pt x="68472" y="8806"/>
                  </a:lnTo>
                  <a:lnTo>
                    <a:pt x="32829" y="32829"/>
                  </a:lnTo>
                  <a:lnTo>
                    <a:pt x="8806" y="68472"/>
                  </a:lnTo>
                  <a:lnTo>
                    <a:pt x="0" y="112140"/>
                  </a:lnTo>
                  <a:lnTo>
                    <a:pt x="0" y="2459482"/>
                  </a:lnTo>
                  <a:lnTo>
                    <a:pt x="8806" y="2503170"/>
                  </a:lnTo>
                  <a:lnTo>
                    <a:pt x="32829" y="2538857"/>
                  </a:lnTo>
                  <a:lnTo>
                    <a:pt x="68472" y="2562923"/>
                  </a:lnTo>
                  <a:lnTo>
                    <a:pt x="112141" y="2571750"/>
                  </a:lnTo>
                  <a:lnTo>
                    <a:pt x="1935606" y="2571750"/>
                  </a:lnTo>
                  <a:lnTo>
                    <a:pt x="1979294" y="2562923"/>
                  </a:lnTo>
                  <a:lnTo>
                    <a:pt x="2014981" y="2538857"/>
                  </a:lnTo>
                  <a:lnTo>
                    <a:pt x="2039048" y="2503170"/>
                  </a:lnTo>
                  <a:lnTo>
                    <a:pt x="2047875" y="2459482"/>
                  </a:lnTo>
                  <a:lnTo>
                    <a:pt x="2047875" y="112140"/>
                  </a:lnTo>
                  <a:lnTo>
                    <a:pt x="2039048" y="68472"/>
                  </a:lnTo>
                  <a:lnTo>
                    <a:pt x="2014982" y="32829"/>
                  </a:lnTo>
                  <a:lnTo>
                    <a:pt x="1979295" y="8806"/>
                  </a:lnTo>
                  <a:lnTo>
                    <a:pt x="19356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748776" y="2767075"/>
              <a:ext cx="2047875" cy="2571750"/>
            </a:xfrm>
            <a:custGeom>
              <a:avLst/>
              <a:gdLst/>
              <a:ahLst/>
              <a:cxnLst/>
              <a:rect l="l" t="t" r="r" b="b"/>
              <a:pathLst>
                <a:path w="2047875" h="2571750">
                  <a:moveTo>
                    <a:pt x="0" y="112140"/>
                  </a:moveTo>
                  <a:lnTo>
                    <a:pt x="8806" y="68472"/>
                  </a:lnTo>
                  <a:lnTo>
                    <a:pt x="32829" y="32829"/>
                  </a:lnTo>
                  <a:lnTo>
                    <a:pt x="68472" y="8806"/>
                  </a:lnTo>
                  <a:lnTo>
                    <a:pt x="112141" y="0"/>
                  </a:lnTo>
                  <a:lnTo>
                    <a:pt x="1935606" y="0"/>
                  </a:lnTo>
                  <a:lnTo>
                    <a:pt x="1979295" y="8806"/>
                  </a:lnTo>
                  <a:lnTo>
                    <a:pt x="2014982" y="32829"/>
                  </a:lnTo>
                  <a:lnTo>
                    <a:pt x="2039048" y="68472"/>
                  </a:lnTo>
                  <a:lnTo>
                    <a:pt x="2047875" y="112140"/>
                  </a:lnTo>
                  <a:lnTo>
                    <a:pt x="2047875" y="2459482"/>
                  </a:lnTo>
                  <a:lnTo>
                    <a:pt x="2039048" y="2503170"/>
                  </a:lnTo>
                  <a:lnTo>
                    <a:pt x="2014981" y="2538857"/>
                  </a:lnTo>
                  <a:lnTo>
                    <a:pt x="1979294" y="2562923"/>
                  </a:lnTo>
                  <a:lnTo>
                    <a:pt x="1935606" y="2571750"/>
                  </a:lnTo>
                  <a:lnTo>
                    <a:pt x="112141" y="2571750"/>
                  </a:lnTo>
                  <a:lnTo>
                    <a:pt x="68472" y="2562923"/>
                  </a:lnTo>
                  <a:lnTo>
                    <a:pt x="32829" y="2538857"/>
                  </a:lnTo>
                  <a:lnTo>
                    <a:pt x="8806" y="2503170"/>
                  </a:lnTo>
                  <a:lnTo>
                    <a:pt x="0" y="2459482"/>
                  </a:lnTo>
                  <a:lnTo>
                    <a:pt x="0" y="112140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77375" y="2466975"/>
              <a:ext cx="581025" cy="590550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1571625" y="5010150"/>
              <a:ext cx="1638300" cy="314325"/>
            </a:xfrm>
            <a:custGeom>
              <a:avLst/>
              <a:gdLst/>
              <a:ahLst/>
              <a:cxnLst/>
              <a:rect l="l" t="t" r="r" b="b"/>
              <a:pathLst>
                <a:path w="1638300" h="314325">
                  <a:moveTo>
                    <a:pt x="1638300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638300" y="314325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1933829" y="5033073"/>
            <a:ext cx="91630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masternode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1528098" y="4324350"/>
            <a:ext cx="1824989" cy="733425"/>
            <a:chOff x="1528098" y="4324350"/>
            <a:chExt cx="1824989" cy="733425"/>
          </a:xfrm>
        </p:grpSpPr>
        <p:sp>
          <p:nvSpPr>
            <p:cNvPr id="27" name="object 27" descr=""/>
            <p:cNvSpPr/>
            <p:nvPr/>
          </p:nvSpPr>
          <p:spPr>
            <a:xfrm>
              <a:off x="1533996" y="4435614"/>
              <a:ext cx="514350" cy="502284"/>
            </a:xfrm>
            <a:custGeom>
              <a:avLst/>
              <a:gdLst/>
              <a:ahLst/>
              <a:cxnLst/>
              <a:rect l="l" t="t" r="r" b="b"/>
              <a:pathLst>
                <a:path w="514350" h="502285">
                  <a:moveTo>
                    <a:pt x="370720" y="0"/>
                  </a:moveTo>
                  <a:lnTo>
                    <a:pt x="142045" y="710"/>
                  </a:lnTo>
                  <a:lnTo>
                    <a:pt x="0" y="180079"/>
                  </a:lnTo>
                  <a:lnTo>
                    <a:pt x="51527" y="403072"/>
                  </a:lnTo>
                  <a:lnTo>
                    <a:pt x="257854" y="501770"/>
                  </a:lnTo>
                  <a:lnTo>
                    <a:pt x="463599" y="401825"/>
                  </a:lnTo>
                  <a:lnTo>
                    <a:pt x="513802" y="178525"/>
                  </a:lnTo>
                  <a:lnTo>
                    <a:pt x="370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528089" y="4429963"/>
              <a:ext cx="525780" cy="513080"/>
            </a:xfrm>
            <a:custGeom>
              <a:avLst/>
              <a:gdLst/>
              <a:ahLst/>
              <a:cxnLst/>
              <a:rect l="l" t="t" r="r" b="b"/>
              <a:pathLst>
                <a:path w="525780" h="513079">
                  <a:moveTo>
                    <a:pt x="161759" y="221462"/>
                  </a:moveTo>
                  <a:lnTo>
                    <a:pt x="130949" y="163677"/>
                  </a:lnTo>
                  <a:lnTo>
                    <a:pt x="120967" y="168998"/>
                  </a:lnTo>
                  <a:lnTo>
                    <a:pt x="151777" y="226796"/>
                  </a:lnTo>
                  <a:lnTo>
                    <a:pt x="161759" y="221462"/>
                  </a:lnTo>
                  <a:close/>
                </a:path>
                <a:path w="525780" h="513079">
                  <a:moveTo>
                    <a:pt x="189344" y="309791"/>
                  </a:moveTo>
                  <a:lnTo>
                    <a:pt x="124828" y="298234"/>
                  </a:lnTo>
                  <a:lnTo>
                    <a:pt x="122821" y="309372"/>
                  </a:lnTo>
                  <a:lnTo>
                    <a:pt x="187350" y="320916"/>
                  </a:lnTo>
                  <a:lnTo>
                    <a:pt x="189344" y="309791"/>
                  </a:lnTo>
                  <a:close/>
                </a:path>
                <a:path w="525780" h="513079">
                  <a:moveTo>
                    <a:pt x="247383" y="88366"/>
                  </a:moveTo>
                  <a:lnTo>
                    <a:pt x="237058" y="83743"/>
                  </a:lnTo>
                  <a:lnTo>
                    <a:pt x="210312" y="143522"/>
                  </a:lnTo>
                  <a:lnTo>
                    <a:pt x="220637" y="148132"/>
                  </a:lnTo>
                  <a:lnTo>
                    <a:pt x="247383" y="88366"/>
                  </a:lnTo>
                  <a:close/>
                </a:path>
                <a:path w="525780" h="513079">
                  <a:moveTo>
                    <a:pt x="266128" y="355993"/>
                  </a:moveTo>
                  <a:lnTo>
                    <a:pt x="259016" y="347192"/>
                  </a:lnTo>
                  <a:lnTo>
                    <a:pt x="208076" y="388391"/>
                  </a:lnTo>
                  <a:lnTo>
                    <a:pt x="215188" y="397192"/>
                  </a:lnTo>
                  <a:lnTo>
                    <a:pt x="266128" y="355993"/>
                  </a:lnTo>
                  <a:close/>
                </a:path>
                <a:path w="525780" h="513079">
                  <a:moveTo>
                    <a:pt x="350647" y="315137"/>
                  </a:moveTo>
                  <a:lnTo>
                    <a:pt x="339344" y="314756"/>
                  </a:lnTo>
                  <a:lnTo>
                    <a:pt x="337159" y="380225"/>
                  </a:lnTo>
                  <a:lnTo>
                    <a:pt x="348475" y="380593"/>
                  </a:lnTo>
                  <a:lnTo>
                    <a:pt x="350647" y="315137"/>
                  </a:lnTo>
                  <a:close/>
                </a:path>
                <a:path w="525780" h="513079">
                  <a:moveTo>
                    <a:pt x="378510" y="138163"/>
                  </a:moveTo>
                  <a:lnTo>
                    <a:pt x="376110" y="127101"/>
                  </a:lnTo>
                  <a:lnTo>
                    <a:pt x="312102" y="141058"/>
                  </a:lnTo>
                  <a:lnTo>
                    <a:pt x="314528" y="152120"/>
                  </a:lnTo>
                  <a:lnTo>
                    <a:pt x="378510" y="138163"/>
                  </a:lnTo>
                  <a:close/>
                </a:path>
                <a:path w="525780" h="513079">
                  <a:moveTo>
                    <a:pt x="424154" y="261493"/>
                  </a:moveTo>
                  <a:lnTo>
                    <a:pt x="374065" y="219303"/>
                  </a:lnTo>
                  <a:lnTo>
                    <a:pt x="366776" y="227965"/>
                  </a:lnTo>
                  <a:lnTo>
                    <a:pt x="416864" y="270141"/>
                  </a:lnTo>
                  <a:lnTo>
                    <a:pt x="424154" y="261493"/>
                  </a:lnTo>
                  <a:close/>
                </a:path>
                <a:path w="525780" h="513079">
                  <a:moveTo>
                    <a:pt x="525602" y="183743"/>
                  </a:moveTo>
                  <a:lnTo>
                    <a:pt x="525195" y="181978"/>
                  </a:lnTo>
                  <a:lnTo>
                    <a:pt x="513588" y="167500"/>
                  </a:lnTo>
                  <a:lnTo>
                    <a:pt x="513588" y="185597"/>
                  </a:lnTo>
                  <a:lnTo>
                    <a:pt x="464578" y="403593"/>
                  </a:lnTo>
                  <a:lnTo>
                    <a:pt x="263728" y="501142"/>
                  </a:lnTo>
                  <a:lnTo>
                    <a:pt x="62331" y="404799"/>
                  </a:lnTo>
                  <a:lnTo>
                    <a:pt x="12026" y="187109"/>
                  </a:lnTo>
                  <a:lnTo>
                    <a:pt x="150685" y="12014"/>
                  </a:lnTo>
                  <a:lnTo>
                    <a:pt x="373938" y="11379"/>
                  </a:lnTo>
                  <a:lnTo>
                    <a:pt x="513588" y="185597"/>
                  </a:lnTo>
                  <a:lnTo>
                    <a:pt x="513588" y="167500"/>
                  </a:lnTo>
                  <a:lnTo>
                    <a:pt x="388404" y="11328"/>
                  </a:lnTo>
                  <a:lnTo>
                    <a:pt x="379958" y="774"/>
                  </a:lnTo>
                  <a:lnTo>
                    <a:pt x="378333" y="0"/>
                  </a:lnTo>
                  <a:lnTo>
                    <a:pt x="124942" y="774"/>
                  </a:lnTo>
                  <a:lnTo>
                    <a:pt x="146075" y="774"/>
                  </a:lnTo>
                  <a:lnTo>
                    <a:pt x="144576" y="1498"/>
                  </a:lnTo>
                  <a:lnTo>
                    <a:pt x="393" y="183565"/>
                  </a:lnTo>
                  <a:lnTo>
                    <a:pt x="0" y="185331"/>
                  </a:lnTo>
                  <a:lnTo>
                    <a:pt x="52298" y="411683"/>
                  </a:lnTo>
                  <a:lnTo>
                    <a:pt x="53428" y="413092"/>
                  </a:lnTo>
                  <a:lnTo>
                    <a:pt x="262077" y="512889"/>
                  </a:lnTo>
                  <a:lnTo>
                    <a:pt x="262915" y="513080"/>
                  </a:lnTo>
                  <a:lnTo>
                    <a:pt x="264604" y="513080"/>
                  </a:lnTo>
                  <a:lnTo>
                    <a:pt x="265442" y="512889"/>
                  </a:lnTo>
                  <a:lnTo>
                    <a:pt x="289636" y="501142"/>
                  </a:lnTo>
                  <a:lnTo>
                    <a:pt x="473519" y="411822"/>
                  </a:lnTo>
                  <a:lnTo>
                    <a:pt x="474637" y="410400"/>
                  </a:lnTo>
                  <a:lnTo>
                    <a:pt x="525602" y="183743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582895" y="4481547"/>
              <a:ext cx="417830" cy="403225"/>
            </a:xfrm>
            <a:custGeom>
              <a:avLst/>
              <a:gdLst/>
              <a:ahLst/>
              <a:cxnLst/>
              <a:rect l="l" t="t" r="r" b="b"/>
              <a:pathLst>
                <a:path w="417830" h="403225">
                  <a:moveTo>
                    <a:pt x="119095" y="0"/>
                  </a:moveTo>
                  <a:lnTo>
                    <a:pt x="108997" y="5130"/>
                  </a:lnTo>
                  <a:lnTo>
                    <a:pt x="150027" y="85871"/>
                  </a:lnTo>
                  <a:lnTo>
                    <a:pt x="95891" y="85871"/>
                  </a:lnTo>
                  <a:lnTo>
                    <a:pt x="156618" y="98812"/>
                  </a:lnTo>
                  <a:lnTo>
                    <a:pt x="174724" y="134441"/>
                  </a:lnTo>
                  <a:lnTo>
                    <a:pt x="178575" y="129573"/>
                  </a:lnTo>
                  <a:lnTo>
                    <a:pt x="184936" y="129573"/>
                  </a:lnTo>
                  <a:lnTo>
                    <a:pt x="162730" y="85871"/>
                  </a:lnTo>
                  <a:lnTo>
                    <a:pt x="150073" y="85871"/>
                  </a:lnTo>
                  <a:lnTo>
                    <a:pt x="98243" y="74812"/>
                  </a:lnTo>
                  <a:lnTo>
                    <a:pt x="157110" y="74812"/>
                  </a:lnTo>
                  <a:lnTo>
                    <a:pt x="119095" y="0"/>
                  </a:lnTo>
                  <a:close/>
                </a:path>
                <a:path w="417830" h="403225">
                  <a:moveTo>
                    <a:pt x="341523" y="112070"/>
                  </a:moveTo>
                  <a:lnTo>
                    <a:pt x="312336" y="166853"/>
                  </a:lnTo>
                  <a:lnTo>
                    <a:pt x="273248" y="174390"/>
                  </a:lnTo>
                  <a:lnTo>
                    <a:pt x="273839" y="175123"/>
                  </a:lnTo>
                  <a:lnTo>
                    <a:pt x="271290" y="186281"/>
                  </a:lnTo>
                  <a:lnTo>
                    <a:pt x="386330" y="164097"/>
                  </a:lnTo>
                  <a:lnTo>
                    <a:pt x="326569" y="164097"/>
                  </a:lnTo>
                  <a:lnTo>
                    <a:pt x="351468" y="117387"/>
                  </a:lnTo>
                  <a:lnTo>
                    <a:pt x="341523" y="112070"/>
                  </a:lnTo>
                  <a:close/>
                </a:path>
                <a:path w="417830" h="403225">
                  <a:moveTo>
                    <a:pt x="415509" y="146944"/>
                  </a:moveTo>
                  <a:lnTo>
                    <a:pt x="326569" y="164097"/>
                  </a:lnTo>
                  <a:lnTo>
                    <a:pt x="386330" y="164097"/>
                  </a:lnTo>
                  <a:lnTo>
                    <a:pt x="417643" y="158058"/>
                  </a:lnTo>
                  <a:lnTo>
                    <a:pt x="415509" y="146944"/>
                  </a:lnTo>
                  <a:close/>
                </a:path>
                <a:path w="417830" h="403225">
                  <a:moveTo>
                    <a:pt x="237103" y="33243"/>
                  </a:moveTo>
                  <a:lnTo>
                    <a:pt x="226786" y="37914"/>
                  </a:lnTo>
                  <a:lnTo>
                    <a:pt x="252418" y="94469"/>
                  </a:lnTo>
                  <a:lnTo>
                    <a:pt x="234860" y="129420"/>
                  </a:lnTo>
                  <a:lnTo>
                    <a:pt x="237168" y="129420"/>
                  </a:lnTo>
                  <a:lnTo>
                    <a:pt x="243502" y="137362"/>
                  </a:lnTo>
                  <a:lnTo>
                    <a:pt x="271573" y="81452"/>
                  </a:lnTo>
                  <a:lnTo>
                    <a:pt x="258949" y="81452"/>
                  </a:lnTo>
                  <a:lnTo>
                    <a:pt x="237103" y="33243"/>
                  </a:lnTo>
                  <a:close/>
                </a:path>
                <a:path w="417830" h="403225">
                  <a:moveTo>
                    <a:pt x="299569" y="536"/>
                  </a:moveTo>
                  <a:lnTo>
                    <a:pt x="258949" y="81452"/>
                  </a:lnTo>
                  <a:lnTo>
                    <a:pt x="271573" y="81452"/>
                  </a:lnTo>
                  <a:lnTo>
                    <a:pt x="309656" y="5600"/>
                  </a:lnTo>
                  <a:lnTo>
                    <a:pt x="299569" y="536"/>
                  </a:lnTo>
                  <a:close/>
                </a:path>
                <a:path w="417830" h="403225">
                  <a:moveTo>
                    <a:pt x="2137" y="146944"/>
                  </a:moveTo>
                  <a:lnTo>
                    <a:pt x="0" y="158058"/>
                  </a:lnTo>
                  <a:lnTo>
                    <a:pt x="89393" y="175298"/>
                  </a:lnTo>
                  <a:lnTo>
                    <a:pt x="48320" y="209899"/>
                  </a:lnTo>
                  <a:lnTo>
                    <a:pt x="55611" y="218551"/>
                  </a:lnTo>
                  <a:lnTo>
                    <a:pt x="103692" y="178088"/>
                  </a:lnTo>
                  <a:lnTo>
                    <a:pt x="142745" y="178088"/>
                  </a:lnTo>
                  <a:lnTo>
                    <a:pt x="142156" y="175561"/>
                  </a:lnTo>
                  <a:lnTo>
                    <a:pt x="143217" y="174215"/>
                  </a:lnTo>
                  <a:lnTo>
                    <a:pt x="2137" y="146944"/>
                  </a:lnTo>
                  <a:close/>
                </a:path>
                <a:path w="417830" h="403225">
                  <a:moveTo>
                    <a:pt x="142745" y="178088"/>
                  </a:moveTo>
                  <a:lnTo>
                    <a:pt x="103692" y="178088"/>
                  </a:lnTo>
                  <a:lnTo>
                    <a:pt x="144585" y="185986"/>
                  </a:lnTo>
                  <a:lnTo>
                    <a:pt x="142745" y="178088"/>
                  </a:lnTo>
                  <a:close/>
                </a:path>
                <a:path w="417830" h="403225">
                  <a:moveTo>
                    <a:pt x="202106" y="254902"/>
                  </a:moveTo>
                  <a:lnTo>
                    <a:pt x="202106" y="402837"/>
                  </a:lnTo>
                  <a:lnTo>
                    <a:pt x="213396" y="402837"/>
                  </a:lnTo>
                  <a:lnTo>
                    <a:pt x="213396" y="312288"/>
                  </a:lnTo>
                  <a:lnTo>
                    <a:pt x="231385" y="312288"/>
                  </a:lnTo>
                  <a:lnTo>
                    <a:pt x="213407" y="297739"/>
                  </a:lnTo>
                  <a:lnTo>
                    <a:pt x="213407" y="257812"/>
                  </a:lnTo>
                  <a:lnTo>
                    <a:pt x="208233" y="257812"/>
                  </a:lnTo>
                  <a:lnTo>
                    <a:pt x="202106" y="254902"/>
                  </a:lnTo>
                  <a:close/>
                </a:path>
                <a:path w="417830" h="403225">
                  <a:moveTo>
                    <a:pt x="231385" y="312288"/>
                  </a:moveTo>
                  <a:lnTo>
                    <a:pt x="213396" y="312288"/>
                  </a:lnTo>
                  <a:lnTo>
                    <a:pt x="254552" y="345587"/>
                  </a:lnTo>
                  <a:lnTo>
                    <a:pt x="261663" y="336792"/>
                  </a:lnTo>
                  <a:lnTo>
                    <a:pt x="231385" y="312288"/>
                  </a:lnTo>
                  <a:close/>
                </a:path>
                <a:path w="417830" h="403225">
                  <a:moveTo>
                    <a:pt x="261302" y="230825"/>
                  </a:moveTo>
                  <a:lnTo>
                    <a:pt x="260973" y="232247"/>
                  </a:lnTo>
                  <a:lnTo>
                    <a:pt x="251160" y="236995"/>
                  </a:lnTo>
                  <a:lnTo>
                    <a:pt x="364267" y="334911"/>
                  </a:lnTo>
                  <a:lnTo>
                    <a:pt x="371673" y="326334"/>
                  </a:lnTo>
                  <a:lnTo>
                    <a:pt x="303223" y="267066"/>
                  </a:lnTo>
                  <a:lnTo>
                    <a:pt x="355084" y="257812"/>
                  </a:lnTo>
                  <a:lnTo>
                    <a:pt x="355337" y="257812"/>
                  </a:lnTo>
                  <a:lnTo>
                    <a:pt x="355292" y="257560"/>
                  </a:lnTo>
                  <a:lnTo>
                    <a:pt x="292228" y="257560"/>
                  </a:lnTo>
                  <a:lnTo>
                    <a:pt x="261302" y="230825"/>
                  </a:lnTo>
                  <a:close/>
                </a:path>
                <a:path w="417830" h="403225">
                  <a:moveTo>
                    <a:pt x="213407" y="255307"/>
                  </a:moveTo>
                  <a:lnTo>
                    <a:pt x="208233" y="257812"/>
                  </a:lnTo>
                  <a:lnTo>
                    <a:pt x="213407" y="257812"/>
                  </a:lnTo>
                  <a:lnTo>
                    <a:pt x="213407" y="255307"/>
                  </a:lnTo>
                  <a:close/>
                </a:path>
                <a:path w="417830" h="403225">
                  <a:moveTo>
                    <a:pt x="353349" y="246621"/>
                  </a:moveTo>
                  <a:lnTo>
                    <a:pt x="292228" y="257560"/>
                  </a:lnTo>
                  <a:lnTo>
                    <a:pt x="355292" y="257560"/>
                  </a:lnTo>
                  <a:lnTo>
                    <a:pt x="353349" y="246621"/>
                  </a:lnTo>
                  <a:close/>
                </a:path>
                <a:path w="417830" h="403225">
                  <a:moveTo>
                    <a:pt x="155218" y="231810"/>
                  </a:moveTo>
                  <a:lnTo>
                    <a:pt x="46010" y="326345"/>
                  </a:lnTo>
                  <a:lnTo>
                    <a:pt x="53423" y="334889"/>
                  </a:lnTo>
                  <a:lnTo>
                    <a:pt x="122267" y="275303"/>
                  </a:lnTo>
                  <a:lnTo>
                    <a:pt x="133602" y="275303"/>
                  </a:lnTo>
                  <a:lnTo>
                    <a:pt x="133284" y="265797"/>
                  </a:lnTo>
                  <a:lnTo>
                    <a:pt x="165884" y="237585"/>
                  </a:lnTo>
                  <a:lnTo>
                    <a:pt x="155404" y="232586"/>
                  </a:lnTo>
                  <a:lnTo>
                    <a:pt x="155218" y="231810"/>
                  </a:lnTo>
                  <a:close/>
                </a:path>
                <a:path w="417830" h="403225">
                  <a:moveTo>
                    <a:pt x="133602" y="275303"/>
                  </a:moveTo>
                  <a:lnTo>
                    <a:pt x="122267" y="275303"/>
                  </a:lnTo>
                  <a:lnTo>
                    <a:pt x="123995" y="326345"/>
                  </a:lnTo>
                  <a:lnTo>
                    <a:pt x="124083" y="328971"/>
                  </a:lnTo>
                  <a:lnTo>
                    <a:pt x="135384" y="328610"/>
                  </a:lnTo>
                  <a:lnTo>
                    <a:pt x="133602" y="275303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19144" y="4605312"/>
              <a:ext cx="143497" cy="139746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2143125" y="4324350"/>
              <a:ext cx="1209675" cy="733425"/>
            </a:xfrm>
            <a:custGeom>
              <a:avLst/>
              <a:gdLst/>
              <a:ahLst/>
              <a:cxnLst/>
              <a:rect l="l" t="t" r="r" b="b"/>
              <a:pathLst>
                <a:path w="1209675" h="733425">
                  <a:moveTo>
                    <a:pt x="1209675" y="0"/>
                  </a:moveTo>
                  <a:lnTo>
                    <a:pt x="0" y="0"/>
                  </a:lnTo>
                  <a:lnTo>
                    <a:pt x="0" y="733425"/>
                  </a:lnTo>
                  <a:lnTo>
                    <a:pt x="1209675" y="733425"/>
                  </a:lnTo>
                  <a:lnTo>
                    <a:pt x="12096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2400935" y="4341114"/>
            <a:ext cx="704215" cy="67183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065" marR="5080" indent="-635">
              <a:lnSpc>
                <a:spcPct val="100499"/>
              </a:lnSpc>
              <a:spcBef>
                <a:spcPts val="114"/>
              </a:spcBef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kubelet kubeadm kubectl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2152650" y="3076575"/>
            <a:ext cx="3486150" cy="2247900"/>
            <a:chOff x="2152650" y="3076575"/>
            <a:chExt cx="3486150" cy="2247900"/>
          </a:xfrm>
        </p:grpSpPr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52650" y="3076575"/>
              <a:ext cx="504825" cy="476250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4000500" y="5010150"/>
              <a:ext cx="1638300" cy="314325"/>
            </a:xfrm>
            <a:custGeom>
              <a:avLst/>
              <a:gdLst/>
              <a:ahLst/>
              <a:cxnLst/>
              <a:rect l="l" t="t" r="r" b="b"/>
              <a:pathLst>
                <a:path w="1638300" h="314325">
                  <a:moveTo>
                    <a:pt x="1638300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638300" y="314325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4411345" y="5033073"/>
            <a:ext cx="8312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workerone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4004598" y="4276725"/>
            <a:ext cx="1767839" cy="733425"/>
            <a:chOff x="4004598" y="4276725"/>
            <a:chExt cx="1767839" cy="733425"/>
          </a:xfrm>
        </p:grpSpPr>
        <p:sp>
          <p:nvSpPr>
            <p:cNvPr id="38" name="object 38" descr=""/>
            <p:cNvSpPr/>
            <p:nvPr/>
          </p:nvSpPr>
          <p:spPr>
            <a:xfrm>
              <a:off x="4010496" y="4483239"/>
              <a:ext cx="514350" cy="502284"/>
            </a:xfrm>
            <a:custGeom>
              <a:avLst/>
              <a:gdLst/>
              <a:ahLst/>
              <a:cxnLst/>
              <a:rect l="l" t="t" r="r" b="b"/>
              <a:pathLst>
                <a:path w="514350" h="502285">
                  <a:moveTo>
                    <a:pt x="370720" y="0"/>
                  </a:moveTo>
                  <a:lnTo>
                    <a:pt x="142044" y="710"/>
                  </a:lnTo>
                  <a:lnTo>
                    <a:pt x="0" y="180079"/>
                  </a:lnTo>
                  <a:lnTo>
                    <a:pt x="51528" y="403072"/>
                  </a:lnTo>
                  <a:lnTo>
                    <a:pt x="257854" y="501770"/>
                  </a:lnTo>
                  <a:lnTo>
                    <a:pt x="463599" y="401825"/>
                  </a:lnTo>
                  <a:lnTo>
                    <a:pt x="513802" y="178525"/>
                  </a:lnTo>
                  <a:lnTo>
                    <a:pt x="370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4004589" y="4477588"/>
              <a:ext cx="525780" cy="513080"/>
            </a:xfrm>
            <a:custGeom>
              <a:avLst/>
              <a:gdLst/>
              <a:ahLst/>
              <a:cxnLst/>
              <a:rect l="l" t="t" r="r" b="b"/>
              <a:pathLst>
                <a:path w="525779" h="513079">
                  <a:moveTo>
                    <a:pt x="161759" y="221462"/>
                  </a:moveTo>
                  <a:lnTo>
                    <a:pt x="130949" y="163677"/>
                  </a:lnTo>
                  <a:lnTo>
                    <a:pt x="120967" y="168998"/>
                  </a:lnTo>
                  <a:lnTo>
                    <a:pt x="151777" y="226796"/>
                  </a:lnTo>
                  <a:lnTo>
                    <a:pt x="161759" y="221462"/>
                  </a:lnTo>
                  <a:close/>
                </a:path>
                <a:path w="525779" h="513079">
                  <a:moveTo>
                    <a:pt x="189344" y="309791"/>
                  </a:moveTo>
                  <a:lnTo>
                    <a:pt x="124828" y="298234"/>
                  </a:lnTo>
                  <a:lnTo>
                    <a:pt x="122821" y="309372"/>
                  </a:lnTo>
                  <a:lnTo>
                    <a:pt x="187350" y="320916"/>
                  </a:lnTo>
                  <a:lnTo>
                    <a:pt x="189344" y="309791"/>
                  </a:lnTo>
                  <a:close/>
                </a:path>
                <a:path w="525779" h="513079">
                  <a:moveTo>
                    <a:pt x="247383" y="88366"/>
                  </a:moveTo>
                  <a:lnTo>
                    <a:pt x="237058" y="83743"/>
                  </a:lnTo>
                  <a:lnTo>
                    <a:pt x="210312" y="143522"/>
                  </a:lnTo>
                  <a:lnTo>
                    <a:pt x="220637" y="148132"/>
                  </a:lnTo>
                  <a:lnTo>
                    <a:pt x="247383" y="88366"/>
                  </a:lnTo>
                  <a:close/>
                </a:path>
                <a:path w="525779" h="513079">
                  <a:moveTo>
                    <a:pt x="266128" y="355993"/>
                  </a:moveTo>
                  <a:lnTo>
                    <a:pt x="259016" y="347192"/>
                  </a:lnTo>
                  <a:lnTo>
                    <a:pt x="208076" y="388391"/>
                  </a:lnTo>
                  <a:lnTo>
                    <a:pt x="215188" y="397192"/>
                  </a:lnTo>
                  <a:lnTo>
                    <a:pt x="266128" y="355993"/>
                  </a:lnTo>
                  <a:close/>
                </a:path>
                <a:path w="525779" h="513079">
                  <a:moveTo>
                    <a:pt x="350647" y="315137"/>
                  </a:moveTo>
                  <a:lnTo>
                    <a:pt x="339344" y="314756"/>
                  </a:lnTo>
                  <a:lnTo>
                    <a:pt x="337159" y="380225"/>
                  </a:lnTo>
                  <a:lnTo>
                    <a:pt x="348475" y="380593"/>
                  </a:lnTo>
                  <a:lnTo>
                    <a:pt x="350647" y="315137"/>
                  </a:lnTo>
                  <a:close/>
                </a:path>
                <a:path w="525779" h="513079">
                  <a:moveTo>
                    <a:pt x="378510" y="138163"/>
                  </a:moveTo>
                  <a:lnTo>
                    <a:pt x="376110" y="127101"/>
                  </a:lnTo>
                  <a:lnTo>
                    <a:pt x="312102" y="141058"/>
                  </a:lnTo>
                  <a:lnTo>
                    <a:pt x="314528" y="152120"/>
                  </a:lnTo>
                  <a:lnTo>
                    <a:pt x="378510" y="138163"/>
                  </a:lnTo>
                  <a:close/>
                </a:path>
                <a:path w="525779" h="513079">
                  <a:moveTo>
                    <a:pt x="424154" y="261493"/>
                  </a:moveTo>
                  <a:lnTo>
                    <a:pt x="374065" y="219303"/>
                  </a:lnTo>
                  <a:lnTo>
                    <a:pt x="366776" y="227965"/>
                  </a:lnTo>
                  <a:lnTo>
                    <a:pt x="416864" y="270141"/>
                  </a:lnTo>
                  <a:lnTo>
                    <a:pt x="424154" y="261493"/>
                  </a:lnTo>
                  <a:close/>
                </a:path>
                <a:path w="525779" h="513079">
                  <a:moveTo>
                    <a:pt x="525602" y="183743"/>
                  </a:moveTo>
                  <a:lnTo>
                    <a:pt x="525195" y="181978"/>
                  </a:lnTo>
                  <a:lnTo>
                    <a:pt x="513588" y="167500"/>
                  </a:lnTo>
                  <a:lnTo>
                    <a:pt x="513588" y="185597"/>
                  </a:lnTo>
                  <a:lnTo>
                    <a:pt x="464578" y="403593"/>
                  </a:lnTo>
                  <a:lnTo>
                    <a:pt x="263728" y="501142"/>
                  </a:lnTo>
                  <a:lnTo>
                    <a:pt x="62331" y="404799"/>
                  </a:lnTo>
                  <a:lnTo>
                    <a:pt x="12026" y="187109"/>
                  </a:lnTo>
                  <a:lnTo>
                    <a:pt x="150685" y="12014"/>
                  </a:lnTo>
                  <a:lnTo>
                    <a:pt x="373938" y="11379"/>
                  </a:lnTo>
                  <a:lnTo>
                    <a:pt x="513588" y="185597"/>
                  </a:lnTo>
                  <a:lnTo>
                    <a:pt x="513588" y="167500"/>
                  </a:lnTo>
                  <a:lnTo>
                    <a:pt x="388404" y="11328"/>
                  </a:lnTo>
                  <a:lnTo>
                    <a:pt x="379958" y="774"/>
                  </a:lnTo>
                  <a:lnTo>
                    <a:pt x="378333" y="0"/>
                  </a:lnTo>
                  <a:lnTo>
                    <a:pt x="124942" y="774"/>
                  </a:lnTo>
                  <a:lnTo>
                    <a:pt x="146075" y="774"/>
                  </a:lnTo>
                  <a:lnTo>
                    <a:pt x="144576" y="1498"/>
                  </a:lnTo>
                  <a:lnTo>
                    <a:pt x="393" y="183565"/>
                  </a:lnTo>
                  <a:lnTo>
                    <a:pt x="0" y="185331"/>
                  </a:lnTo>
                  <a:lnTo>
                    <a:pt x="52298" y="411683"/>
                  </a:lnTo>
                  <a:lnTo>
                    <a:pt x="53428" y="413092"/>
                  </a:lnTo>
                  <a:lnTo>
                    <a:pt x="262077" y="512889"/>
                  </a:lnTo>
                  <a:lnTo>
                    <a:pt x="262915" y="513080"/>
                  </a:lnTo>
                  <a:lnTo>
                    <a:pt x="264604" y="513080"/>
                  </a:lnTo>
                  <a:lnTo>
                    <a:pt x="265442" y="512889"/>
                  </a:lnTo>
                  <a:lnTo>
                    <a:pt x="289636" y="501142"/>
                  </a:lnTo>
                  <a:lnTo>
                    <a:pt x="473519" y="411822"/>
                  </a:lnTo>
                  <a:lnTo>
                    <a:pt x="474637" y="410400"/>
                  </a:lnTo>
                  <a:lnTo>
                    <a:pt x="525602" y="183743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4059395" y="4529172"/>
              <a:ext cx="417830" cy="403225"/>
            </a:xfrm>
            <a:custGeom>
              <a:avLst/>
              <a:gdLst/>
              <a:ahLst/>
              <a:cxnLst/>
              <a:rect l="l" t="t" r="r" b="b"/>
              <a:pathLst>
                <a:path w="417829" h="403225">
                  <a:moveTo>
                    <a:pt x="119095" y="0"/>
                  </a:moveTo>
                  <a:lnTo>
                    <a:pt x="108997" y="5130"/>
                  </a:lnTo>
                  <a:lnTo>
                    <a:pt x="150027" y="85871"/>
                  </a:lnTo>
                  <a:lnTo>
                    <a:pt x="95891" y="85871"/>
                  </a:lnTo>
                  <a:lnTo>
                    <a:pt x="156618" y="98812"/>
                  </a:lnTo>
                  <a:lnTo>
                    <a:pt x="174724" y="134441"/>
                  </a:lnTo>
                  <a:lnTo>
                    <a:pt x="178575" y="129573"/>
                  </a:lnTo>
                  <a:lnTo>
                    <a:pt x="184936" y="129573"/>
                  </a:lnTo>
                  <a:lnTo>
                    <a:pt x="162730" y="85871"/>
                  </a:lnTo>
                  <a:lnTo>
                    <a:pt x="150073" y="85871"/>
                  </a:lnTo>
                  <a:lnTo>
                    <a:pt x="98243" y="74812"/>
                  </a:lnTo>
                  <a:lnTo>
                    <a:pt x="157110" y="74812"/>
                  </a:lnTo>
                  <a:lnTo>
                    <a:pt x="119095" y="0"/>
                  </a:lnTo>
                  <a:close/>
                </a:path>
                <a:path w="417829" h="403225">
                  <a:moveTo>
                    <a:pt x="341523" y="112070"/>
                  </a:moveTo>
                  <a:lnTo>
                    <a:pt x="312336" y="166853"/>
                  </a:lnTo>
                  <a:lnTo>
                    <a:pt x="273248" y="174390"/>
                  </a:lnTo>
                  <a:lnTo>
                    <a:pt x="273839" y="175123"/>
                  </a:lnTo>
                  <a:lnTo>
                    <a:pt x="271290" y="186281"/>
                  </a:lnTo>
                  <a:lnTo>
                    <a:pt x="386330" y="164097"/>
                  </a:lnTo>
                  <a:lnTo>
                    <a:pt x="326569" y="164097"/>
                  </a:lnTo>
                  <a:lnTo>
                    <a:pt x="351468" y="117387"/>
                  </a:lnTo>
                  <a:lnTo>
                    <a:pt x="341523" y="112070"/>
                  </a:lnTo>
                  <a:close/>
                </a:path>
                <a:path w="417829" h="403225">
                  <a:moveTo>
                    <a:pt x="415509" y="146944"/>
                  </a:moveTo>
                  <a:lnTo>
                    <a:pt x="326569" y="164097"/>
                  </a:lnTo>
                  <a:lnTo>
                    <a:pt x="386330" y="164097"/>
                  </a:lnTo>
                  <a:lnTo>
                    <a:pt x="417643" y="158058"/>
                  </a:lnTo>
                  <a:lnTo>
                    <a:pt x="415509" y="146944"/>
                  </a:lnTo>
                  <a:close/>
                </a:path>
                <a:path w="417829" h="403225">
                  <a:moveTo>
                    <a:pt x="237103" y="33243"/>
                  </a:moveTo>
                  <a:lnTo>
                    <a:pt x="226786" y="37914"/>
                  </a:lnTo>
                  <a:lnTo>
                    <a:pt x="252418" y="94469"/>
                  </a:lnTo>
                  <a:lnTo>
                    <a:pt x="234860" y="129420"/>
                  </a:lnTo>
                  <a:lnTo>
                    <a:pt x="237168" y="129420"/>
                  </a:lnTo>
                  <a:lnTo>
                    <a:pt x="243502" y="137362"/>
                  </a:lnTo>
                  <a:lnTo>
                    <a:pt x="271573" y="81452"/>
                  </a:lnTo>
                  <a:lnTo>
                    <a:pt x="258949" y="81452"/>
                  </a:lnTo>
                  <a:lnTo>
                    <a:pt x="237103" y="33243"/>
                  </a:lnTo>
                  <a:close/>
                </a:path>
                <a:path w="417829" h="403225">
                  <a:moveTo>
                    <a:pt x="299569" y="536"/>
                  </a:moveTo>
                  <a:lnTo>
                    <a:pt x="258949" y="81452"/>
                  </a:lnTo>
                  <a:lnTo>
                    <a:pt x="271573" y="81452"/>
                  </a:lnTo>
                  <a:lnTo>
                    <a:pt x="309655" y="5600"/>
                  </a:lnTo>
                  <a:lnTo>
                    <a:pt x="299569" y="536"/>
                  </a:lnTo>
                  <a:close/>
                </a:path>
                <a:path w="417829" h="403225">
                  <a:moveTo>
                    <a:pt x="2137" y="146944"/>
                  </a:moveTo>
                  <a:lnTo>
                    <a:pt x="0" y="158058"/>
                  </a:lnTo>
                  <a:lnTo>
                    <a:pt x="89393" y="175298"/>
                  </a:lnTo>
                  <a:lnTo>
                    <a:pt x="48320" y="209899"/>
                  </a:lnTo>
                  <a:lnTo>
                    <a:pt x="55611" y="218551"/>
                  </a:lnTo>
                  <a:lnTo>
                    <a:pt x="103692" y="178088"/>
                  </a:lnTo>
                  <a:lnTo>
                    <a:pt x="142745" y="178088"/>
                  </a:lnTo>
                  <a:lnTo>
                    <a:pt x="142156" y="175561"/>
                  </a:lnTo>
                  <a:lnTo>
                    <a:pt x="143217" y="174215"/>
                  </a:lnTo>
                  <a:lnTo>
                    <a:pt x="2137" y="146944"/>
                  </a:lnTo>
                  <a:close/>
                </a:path>
                <a:path w="417829" h="403225">
                  <a:moveTo>
                    <a:pt x="142745" y="178088"/>
                  </a:moveTo>
                  <a:lnTo>
                    <a:pt x="103692" y="178088"/>
                  </a:lnTo>
                  <a:lnTo>
                    <a:pt x="144585" y="185986"/>
                  </a:lnTo>
                  <a:lnTo>
                    <a:pt x="142745" y="178088"/>
                  </a:lnTo>
                  <a:close/>
                </a:path>
                <a:path w="417829" h="403225">
                  <a:moveTo>
                    <a:pt x="202106" y="254902"/>
                  </a:moveTo>
                  <a:lnTo>
                    <a:pt x="202106" y="402837"/>
                  </a:lnTo>
                  <a:lnTo>
                    <a:pt x="213396" y="402837"/>
                  </a:lnTo>
                  <a:lnTo>
                    <a:pt x="213396" y="312288"/>
                  </a:lnTo>
                  <a:lnTo>
                    <a:pt x="231385" y="312288"/>
                  </a:lnTo>
                  <a:lnTo>
                    <a:pt x="213407" y="297739"/>
                  </a:lnTo>
                  <a:lnTo>
                    <a:pt x="213407" y="257812"/>
                  </a:lnTo>
                  <a:lnTo>
                    <a:pt x="208233" y="257812"/>
                  </a:lnTo>
                  <a:lnTo>
                    <a:pt x="202106" y="254902"/>
                  </a:lnTo>
                  <a:close/>
                </a:path>
                <a:path w="417829" h="403225">
                  <a:moveTo>
                    <a:pt x="231385" y="312288"/>
                  </a:moveTo>
                  <a:lnTo>
                    <a:pt x="213396" y="312288"/>
                  </a:lnTo>
                  <a:lnTo>
                    <a:pt x="254552" y="345587"/>
                  </a:lnTo>
                  <a:lnTo>
                    <a:pt x="261663" y="336792"/>
                  </a:lnTo>
                  <a:lnTo>
                    <a:pt x="231385" y="312288"/>
                  </a:lnTo>
                  <a:close/>
                </a:path>
                <a:path w="417829" h="403225">
                  <a:moveTo>
                    <a:pt x="261302" y="230825"/>
                  </a:moveTo>
                  <a:lnTo>
                    <a:pt x="260973" y="232247"/>
                  </a:lnTo>
                  <a:lnTo>
                    <a:pt x="251160" y="236995"/>
                  </a:lnTo>
                  <a:lnTo>
                    <a:pt x="364267" y="334911"/>
                  </a:lnTo>
                  <a:lnTo>
                    <a:pt x="371674" y="326334"/>
                  </a:lnTo>
                  <a:lnTo>
                    <a:pt x="303223" y="267066"/>
                  </a:lnTo>
                  <a:lnTo>
                    <a:pt x="355084" y="257812"/>
                  </a:lnTo>
                  <a:lnTo>
                    <a:pt x="355337" y="257812"/>
                  </a:lnTo>
                  <a:lnTo>
                    <a:pt x="355292" y="257560"/>
                  </a:lnTo>
                  <a:lnTo>
                    <a:pt x="292229" y="257560"/>
                  </a:lnTo>
                  <a:lnTo>
                    <a:pt x="261302" y="230825"/>
                  </a:lnTo>
                  <a:close/>
                </a:path>
                <a:path w="417829" h="403225">
                  <a:moveTo>
                    <a:pt x="213407" y="255307"/>
                  </a:moveTo>
                  <a:lnTo>
                    <a:pt x="208233" y="257812"/>
                  </a:lnTo>
                  <a:lnTo>
                    <a:pt x="213407" y="257812"/>
                  </a:lnTo>
                  <a:lnTo>
                    <a:pt x="213407" y="255307"/>
                  </a:lnTo>
                  <a:close/>
                </a:path>
                <a:path w="417829" h="403225">
                  <a:moveTo>
                    <a:pt x="353349" y="246621"/>
                  </a:moveTo>
                  <a:lnTo>
                    <a:pt x="292229" y="257560"/>
                  </a:lnTo>
                  <a:lnTo>
                    <a:pt x="355292" y="257560"/>
                  </a:lnTo>
                  <a:lnTo>
                    <a:pt x="353349" y="246621"/>
                  </a:lnTo>
                  <a:close/>
                </a:path>
                <a:path w="417829" h="403225">
                  <a:moveTo>
                    <a:pt x="155218" y="231810"/>
                  </a:moveTo>
                  <a:lnTo>
                    <a:pt x="46010" y="326345"/>
                  </a:lnTo>
                  <a:lnTo>
                    <a:pt x="53423" y="334889"/>
                  </a:lnTo>
                  <a:lnTo>
                    <a:pt x="122267" y="275303"/>
                  </a:lnTo>
                  <a:lnTo>
                    <a:pt x="133602" y="275303"/>
                  </a:lnTo>
                  <a:lnTo>
                    <a:pt x="133284" y="265797"/>
                  </a:lnTo>
                  <a:lnTo>
                    <a:pt x="165884" y="237585"/>
                  </a:lnTo>
                  <a:lnTo>
                    <a:pt x="155404" y="232586"/>
                  </a:lnTo>
                  <a:lnTo>
                    <a:pt x="155218" y="231810"/>
                  </a:lnTo>
                  <a:close/>
                </a:path>
                <a:path w="417829" h="403225">
                  <a:moveTo>
                    <a:pt x="133602" y="275303"/>
                  </a:moveTo>
                  <a:lnTo>
                    <a:pt x="122267" y="275303"/>
                  </a:lnTo>
                  <a:lnTo>
                    <a:pt x="123995" y="326345"/>
                  </a:lnTo>
                  <a:lnTo>
                    <a:pt x="124083" y="328971"/>
                  </a:lnTo>
                  <a:lnTo>
                    <a:pt x="135384" y="328610"/>
                  </a:lnTo>
                  <a:lnTo>
                    <a:pt x="133602" y="275303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95644" y="4652937"/>
              <a:ext cx="143497" cy="139746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4572000" y="4276725"/>
              <a:ext cx="1200150" cy="733425"/>
            </a:xfrm>
            <a:custGeom>
              <a:avLst/>
              <a:gdLst/>
              <a:ahLst/>
              <a:cxnLst/>
              <a:rect l="l" t="t" r="r" b="b"/>
              <a:pathLst>
                <a:path w="1200150" h="733425">
                  <a:moveTo>
                    <a:pt x="1200150" y="0"/>
                  </a:moveTo>
                  <a:lnTo>
                    <a:pt x="0" y="0"/>
                  </a:lnTo>
                  <a:lnTo>
                    <a:pt x="0" y="733425"/>
                  </a:lnTo>
                  <a:lnTo>
                    <a:pt x="1200150" y="733425"/>
                  </a:lnTo>
                  <a:lnTo>
                    <a:pt x="1200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4826380" y="4293870"/>
            <a:ext cx="704215" cy="67183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700" marR="5080" indent="-1270">
              <a:lnSpc>
                <a:spcPct val="100499"/>
              </a:lnSpc>
              <a:spcBef>
                <a:spcPts val="114"/>
              </a:spcBef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kubelet kubeadm kubectl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4591050" y="3067050"/>
            <a:ext cx="6000750" cy="2228850"/>
            <a:chOff x="4591050" y="3067050"/>
            <a:chExt cx="6000750" cy="2228850"/>
          </a:xfrm>
        </p:grpSpPr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91050" y="3067050"/>
              <a:ext cx="504825" cy="485775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6486525" y="4981575"/>
              <a:ext cx="4105275" cy="314325"/>
            </a:xfrm>
            <a:custGeom>
              <a:avLst/>
              <a:gdLst/>
              <a:ahLst/>
              <a:cxnLst/>
              <a:rect l="l" t="t" r="r" b="b"/>
              <a:pathLst>
                <a:path w="4105275" h="314325">
                  <a:moveTo>
                    <a:pt x="1638300" y="9525"/>
                  </a:moveTo>
                  <a:lnTo>
                    <a:pt x="0" y="9525"/>
                  </a:lnTo>
                  <a:lnTo>
                    <a:pt x="0" y="314325"/>
                  </a:lnTo>
                  <a:lnTo>
                    <a:pt x="1638300" y="314325"/>
                  </a:lnTo>
                  <a:lnTo>
                    <a:pt x="1638300" y="9525"/>
                  </a:lnTo>
                  <a:close/>
                </a:path>
                <a:path w="4105275" h="314325">
                  <a:moveTo>
                    <a:pt x="4105275" y="0"/>
                  </a:moveTo>
                  <a:lnTo>
                    <a:pt x="2457450" y="0"/>
                  </a:lnTo>
                  <a:lnTo>
                    <a:pt x="2457450" y="304800"/>
                  </a:lnTo>
                  <a:lnTo>
                    <a:pt x="4105275" y="304800"/>
                  </a:lnTo>
                  <a:lnTo>
                    <a:pt x="41052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9303131" y="5003736"/>
            <a:ext cx="94869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workerthree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6452522" y="4257675"/>
            <a:ext cx="4282440" cy="752475"/>
            <a:chOff x="6452522" y="4257675"/>
            <a:chExt cx="4282440" cy="752475"/>
          </a:xfrm>
        </p:grpSpPr>
        <p:sp>
          <p:nvSpPr>
            <p:cNvPr id="49" name="object 49" descr=""/>
            <p:cNvSpPr/>
            <p:nvPr/>
          </p:nvSpPr>
          <p:spPr>
            <a:xfrm>
              <a:off x="6458421" y="4435614"/>
              <a:ext cx="514350" cy="502284"/>
            </a:xfrm>
            <a:custGeom>
              <a:avLst/>
              <a:gdLst/>
              <a:ahLst/>
              <a:cxnLst/>
              <a:rect l="l" t="t" r="r" b="b"/>
              <a:pathLst>
                <a:path w="514350" h="502285">
                  <a:moveTo>
                    <a:pt x="370719" y="0"/>
                  </a:moveTo>
                  <a:lnTo>
                    <a:pt x="142044" y="710"/>
                  </a:lnTo>
                  <a:lnTo>
                    <a:pt x="0" y="180079"/>
                  </a:lnTo>
                  <a:lnTo>
                    <a:pt x="51528" y="403072"/>
                  </a:lnTo>
                  <a:lnTo>
                    <a:pt x="257854" y="501770"/>
                  </a:lnTo>
                  <a:lnTo>
                    <a:pt x="463599" y="401825"/>
                  </a:lnTo>
                  <a:lnTo>
                    <a:pt x="513802" y="178525"/>
                  </a:lnTo>
                  <a:lnTo>
                    <a:pt x="370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6452514" y="4429963"/>
              <a:ext cx="525780" cy="513080"/>
            </a:xfrm>
            <a:custGeom>
              <a:avLst/>
              <a:gdLst/>
              <a:ahLst/>
              <a:cxnLst/>
              <a:rect l="l" t="t" r="r" b="b"/>
              <a:pathLst>
                <a:path w="525779" h="513079">
                  <a:moveTo>
                    <a:pt x="161759" y="221462"/>
                  </a:moveTo>
                  <a:lnTo>
                    <a:pt x="130949" y="163677"/>
                  </a:lnTo>
                  <a:lnTo>
                    <a:pt x="120967" y="168998"/>
                  </a:lnTo>
                  <a:lnTo>
                    <a:pt x="151777" y="226796"/>
                  </a:lnTo>
                  <a:lnTo>
                    <a:pt x="161759" y="221462"/>
                  </a:lnTo>
                  <a:close/>
                </a:path>
                <a:path w="525779" h="513079">
                  <a:moveTo>
                    <a:pt x="189344" y="309791"/>
                  </a:moveTo>
                  <a:lnTo>
                    <a:pt x="124828" y="298234"/>
                  </a:lnTo>
                  <a:lnTo>
                    <a:pt x="122821" y="309372"/>
                  </a:lnTo>
                  <a:lnTo>
                    <a:pt x="187350" y="320916"/>
                  </a:lnTo>
                  <a:lnTo>
                    <a:pt x="189344" y="309791"/>
                  </a:lnTo>
                  <a:close/>
                </a:path>
                <a:path w="525779" h="513079">
                  <a:moveTo>
                    <a:pt x="247383" y="88366"/>
                  </a:moveTo>
                  <a:lnTo>
                    <a:pt x="237058" y="83743"/>
                  </a:lnTo>
                  <a:lnTo>
                    <a:pt x="210312" y="143522"/>
                  </a:lnTo>
                  <a:lnTo>
                    <a:pt x="220637" y="148132"/>
                  </a:lnTo>
                  <a:lnTo>
                    <a:pt x="247383" y="88366"/>
                  </a:lnTo>
                  <a:close/>
                </a:path>
                <a:path w="525779" h="513079">
                  <a:moveTo>
                    <a:pt x="266128" y="355993"/>
                  </a:moveTo>
                  <a:lnTo>
                    <a:pt x="259016" y="347192"/>
                  </a:lnTo>
                  <a:lnTo>
                    <a:pt x="208076" y="388391"/>
                  </a:lnTo>
                  <a:lnTo>
                    <a:pt x="215188" y="397192"/>
                  </a:lnTo>
                  <a:lnTo>
                    <a:pt x="266128" y="355993"/>
                  </a:lnTo>
                  <a:close/>
                </a:path>
                <a:path w="525779" h="513079">
                  <a:moveTo>
                    <a:pt x="350647" y="315137"/>
                  </a:moveTo>
                  <a:lnTo>
                    <a:pt x="339344" y="314756"/>
                  </a:lnTo>
                  <a:lnTo>
                    <a:pt x="337159" y="380225"/>
                  </a:lnTo>
                  <a:lnTo>
                    <a:pt x="348475" y="380593"/>
                  </a:lnTo>
                  <a:lnTo>
                    <a:pt x="350647" y="315137"/>
                  </a:lnTo>
                  <a:close/>
                </a:path>
                <a:path w="525779" h="513079">
                  <a:moveTo>
                    <a:pt x="378510" y="138163"/>
                  </a:moveTo>
                  <a:lnTo>
                    <a:pt x="376110" y="127101"/>
                  </a:lnTo>
                  <a:lnTo>
                    <a:pt x="312102" y="141058"/>
                  </a:lnTo>
                  <a:lnTo>
                    <a:pt x="314528" y="152120"/>
                  </a:lnTo>
                  <a:lnTo>
                    <a:pt x="378510" y="138163"/>
                  </a:lnTo>
                  <a:close/>
                </a:path>
                <a:path w="525779" h="513079">
                  <a:moveTo>
                    <a:pt x="424154" y="261493"/>
                  </a:moveTo>
                  <a:lnTo>
                    <a:pt x="374065" y="219303"/>
                  </a:lnTo>
                  <a:lnTo>
                    <a:pt x="366776" y="227965"/>
                  </a:lnTo>
                  <a:lnTo>
                    <a:pt x="416864" y="270141"/>
                  </a:lnTo>
                  <a:lnTo>
                    <a:pt x="424154" y="261493"/>
                  </a:lnTo>
                  <a:close/>
                </a:path>
                <a:path w="525779" h="513079">
                  <a:moveTo>
                    <a:pt x="525602" y="183743"/>
                  </a:moveTo>
                  <a:lnTo>
                    <a:pt x="525195" y="181978"/>
                  </a:lnTo>
                  <a:lnTo>
                    <a:pt x="513588" y="167500"/>
                  </a:lnTo>
                  <a:lnTo>
                    <a:pt x="513588" y="185597"/>
                  </a:lnTo>
                  <a:lnTo>
                    <a:pt x="464578" y="403593"/>
                  </a:lnTo>
                  <a:lnTo>
                    <a:pt x="263728" y="501142"/>
                  </a:lnTo>
                  <a:lnTo>
                    <a:pt x="62331" y="404799"/>
                  </a:lnTo>
                  <a:lnTo>
                    <a:pt x="12026" y="187109"/>
                  </a:lnTo>
                  <a:lnTo>
                    <a:pt x="150685" y="12014"/>
                  </a:lnTo>
                  <a:lnTo>
                    <a:pt x="373938" y="11379"/>
                  </a:lnTo>
                  <a:lnTo>
                    <a:pt x="513588" y="185597"/>
                  </a:lnTo>
                  <a:lnTo>
                    <a:pt x="513588" y="167500"/>
                  </a:lnTo>
                  <a:lnTo>
                    <a:pt x="388404" y="11328"/>
                  </a:lnTo>
                  <a:lnTo>
                    <a:pt x="379958" y="774"/>
                  </a:lnTo>
                  <a:lnTo>
                    <a:pt x="378333" y="0"/>
                  </a:lnTo>
                  <a:lnTo>
                    <a:pt x="124942" y="774"/>
                  </a:lnTo>
                  <a:lnTo>
                    <a:pt x="146075" y="774"/>
                  </a:lnTo>
                  <a:lnTo>
                    <a:pt x="144576" y="1498"/>
                  </a:lnTo>
                  <a:lnTo>
                    <a:pt x="393" y="183565"/>
                  </a:lnTo>
                  <a:lnTo>
                    <a:pt x="0" y="185331"/>
                  </a:lnTo>
                  <a:lnTo>
                    <a:pt x="52298" y="411683"/>
                  </a:lnTo>
                  <a:lnTo>
                    <a:pt x="53428" y="413092"/>
                  </a:lnTo>
                  <a:lnTo>
                    <a:pt x="262077" y="512889"/>
                  </a:lnTo>
                  <a:lnTo>
                    <a:pt x="262915" y="513080"/>
                  </a:lnTo>
                  <a:lnTo>
                    <a:pt x="264604" y="513080"/>
                  </a:lnTo>
                  <a:lnTo>
                    <a:pt x="265442" y="512889"/>
                  </a:lnTo>
                  <a:lnTo>
                    <a:pt x="289636" y="501142"/>
                  </a:lnTo>
                  <a:lnTo>
                    <a:pt x="473519" y="411822"/>
                  </a:lnTo>
                  <a:lnTo>
                    <a:pt x="474637" y="410400"/>
                  </a:lnTo>
                  <a:lnTo>
                    <a:pt x="525602" y="183743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6507320" y="4481547"/>
              <a:ext cx="417830" cy="403225"/>
            </a:xfrm>
            <a:custGeom>
              <a:avLst/>
              <a:gdLst/>
              <a:ahLst/>
              <a:cxnLst/>
              <a:rect l="l" t="t" r="r" b="b"/>
              <a:pathLst>
                <a:path w="417829" h="403225">
                  <a:moveTo>
                    <a:pt x="119095" y="0"/>
                  </a:moveTo>
                  <a:lnTo>
                    <a:pt x="108997" y="5130"/>
                  </a:lnTo>
                  <a:lnTo>
                    <a:pt x="150027" y="85871"/>
                  </a:lnTo>
                  <a:lnTo>
                    <a:pt x="95891" y="85871"/>
                  </a:lnTo>
                  <a:lnTo>
                    <a:pt x="156618" y="98812"/>
                  </a:lnTo>
                  <a:lnTo>
                    <a:pt x="174724" y="134441"/>
                  </a:lnTo>
                  <a:lnTo>
                    <a:pt x="178575" y="129573"/>
                  </a:lnTo>
                  <a:lnTo>
                    <a:pt x="184936" y="129573"/>
                  </a:lnTo>
                  <a:lnTo>
                    <a:pt x="162730" y="85871"/>
                  </a:lnTo>
                  <a:lnTo>
                    <a:pt x="150073" y="85871"/>
                  </a:lnTo>
                  <a:lnTo>
                    <a:pt x="98243" y="74812"/>
                  </a:lnTo>
                  <a:lnTo>
                    <a:pt x="157110" y="74812"/>
                  </a:lnTo>
                  <a:lnTo>
                    <a:pt x="119095" y="0"/>
                  </a:lnTo>
                  <a:close/>
                </a:path>
                <a:path w="417829" h="403225">
                  <a:moveTo>
                    <a:pt x="341523" y="112070"/>
                  </a:moveTo>
                  <a:lnTo>
                    <a:pt x="312336" y="166853"/>
                  </a:lnTo>
                  <a:lnTo>
                    <a:pt x="273248" y="174390"/>
                  </a:lnTo>
                  <a:lnTo>
                    <a:pt x="273839" y="175123"/>
                  </a:lnTo>
                  <a:lnTo>
                    <a:pt x="271290" y="186281"/>
                  </a:lnTo>
                  <a:lnTo>
                    <a:pt x="386330" y="164097"/>
                  </a:lnTo>
                  <a:lnTo>
                    <a:pt x="326569" y="164097"/>
                  </a:lnTo>
                  <a:lnTo>
                    <a:pt x="351468" y="117387"/>
                  </a:lnTo>
                  <a:lnTo>
                    <a:pt x="341523" y="112070"/>
                  </a:lnTo>
                  <a:close/>
                </a:path>
                <a:path w="417829" h="403225">
                  <a:moveTo>
                    <a:pt x="415509" y="146944"/>
                  </a:moveTo>
                  <a:lnTo>
                    <a:pt x="326569" y="164097"/>
                  </a:lnTo>
                  <a:lnTo>
                    <a:pt x="386330" y="164097"/>
                  </a:lnTo>
                  <a:lnTo>
                    <a:pt x="417643" y="158058"/>
                  </a:lnTo>
                  <a:lnTo>
                    <a:pt x="415509" y="146944"/>
                  </a:lnTo>
                  <a:close/>
                </a:path>
                <a:path w="417829" h="403225">
                  <a:moveTo>
                    <a:pt x="237103" y="33243"/>
                  </a:moveTo>
                  <a:lnTo>
                    <a:pt x="226786" y="37914"/>
                  </a:lnTo>
                  <a:lnTo>
                    <a:pt x="252418" y="94469"/>
                  </a:lnTo>
                  <a:lnTo>
                    <a:pt x="234860" y="129420"/>
                  </a:lnTo>
                  <a:lnTo>
                    <a:pt x="237168" y="129420"/>
                  </a:lnTo>
                  <a:lnTo>
                    <a:pt x="243502" y="137362"/>
                  </a:lnTo>
                  <a:lnTo>
                    <a:pt x="271573" y="81452"/>
                  </a:lnTo>
                  <a:lnTo>
                    <a:pt x="258949" y="81452"/>
                  </a:lnTo>
                  <a:lnTo>
                    <a:pt x="237103" y="33243"/>
                  </a:lnTo>
                  <a:close/>
                </a:path>
                <a:path w="417829" h="403225">
                  <a:moveTo>
                    <a:pt x="299569" y="536"/>
                  </a:moveTo>
                  <a:lnTo>
                    <a:pt x="258949" y="81452"/>
                  </a:lnTo>
                  <a:lnTo>
                    <a:pt x="271573" y="81452"/>
                  </a:lnTo>
                  <a:lnTo>
                    <a:pt x="309655" y="5600"/>
                  </a:lnTo>
                  <a:lnTo>
                    <a:pt x="299569" y="536"/>
                  </a:lnTo>
                  <a:close/>
                </a:path>
                <a:path w="417829" h="403225">
                  <a:moveTo>
                    <a:pt x="2137" y="146944"/>
                  </a:moveTo>
                  <a:lnTo>
                    <a:pt x="0" y="158058"/>
                  </a:lnTo>
                  <a:lnTo>
                    <a:pt x="89393" y="175298"/>
                  </a:lnTo>
                  <a:lnTo>
                    <a:pt x="48320" y="209899"/>
                  </a:lnTo>
                  <a:lnTo>
                    <a:pt x="55611" y="218551"/>
                  </a:lnTo>
                  <a:lnTo>
                    <a:pt x="103692" y="178088"/>
                  </a:lnTo>
                  <a:lnTo>
                    <a:pt x="142745" y="178088"/>
                  </a:lnTo>
                  <a:lnTo>
                    <a:pt x="142156" y="175561"/>
                  </a:lnTo>
                  <a:lnTo>
                    <a:pt x="143217" y="174215"/>
                  </a:lnTo>
                  <a:lnTo>
                    <a:pt x="2137" y="146944"/>
                  </a:lnTo>
                  <a:close/>
                </a:path>
                <a:path w="417829" h="403225">
                  <a:moveTo>
                    <a:pt x="142745" y="178088"/>
                  </a:moveTo>
                  <a:lnTo>
                    <a:pt x="103692" y="178088"/>
                  </a:lnTo>
                  <a:lnTo>
                    <a:pt x="144585" y="185986"/>
                  </a:lnTo>
                  <a:lnTo>
                    <a:pt x="142745" y="178088"/>
                  </a:lnTo>
                  <a:close/>
                </a:path>
                <a:path w="417829" h="403225">
                  <a:moveTo>
                    <a:pt x="202106" y="254902"/>
                  </a:moveTo>
                  <a:lnTo>
                    <a:pt x="202106" y="402837"/>
                  </a:lnTo>
                  <a:lnTo>
                    <a:pt x="213396" y="402837"/>
                  </a:lnTo>
                  <a:lnTo>
                    <a:pt x="213396" y="312288"/>
                  </a:lnTo>
                  <a:lnTo>
                    <a:pt x="231385" y="312288"/>
                  </a:lnTo>
                  <a:lnTo>
                    <a:pt x="213407" y="297739"/>
                  </a:lnTo>
                  <a:lnTo>
                    <a:pt x="213407" y="257812"/>
                  </a:lnTo>
                  <a:lnTo>
                    <a:pt x="208233" y="257812"/>
                  </a:lnTo>
                  <a:lnTo>
                    <a:pt x="202106" y="254902"/>
                  </a:lnTo>
                  <a:close/>
                </a:path>
                <a:path w="417829" h="403225">
                  <a:moveTo>
                    <a:pt x="231385" y="312288"/>
                  </a:moveTo>
                  <a:lnTo>
                    <a:pt x="213396" y="312288"/>
                  </a:lnTo>
                  <a:lnTo>
                    <a:pt x="254552" y="345587"/>
                  </a:lnTo>
                  <a:lnTo>
                    <a:pt x="261663" y="336792"/>
                  </a:lnTo>
                  <a:lnTo>
                    <a:pt x="231385" y="312288"/>
                  </a:lnTo>
                  <a:close/>
                </a:path>
                <a:path w="417829" h="403225">
                  <a:moveTo>
                    <a:pt x="261302" y="230825"/>
                  </a:moveTo>
                  <a:lnTo>
                    <a:pt x="260973" y="232247"/>
                  </a:lnTo>
                  <a:lnTo>
                    <a:pt x="251160" y="236995"/>
                  </a:lnTo>
                  <a:lnTo>
                    <a:pt x="364267" y="334911"/>
                  </a:lnTo>
                  <a:lnTo>
                    <a:pt x="371674" y="326334"/>
                  </a:lnTo>
                  <a:lnTo>
                    <a:pt x="303223" y="267066"/>
                  </a:lnTo>
                  <a:lnTo>
                    <a:pt x="355084" y="257812"/>
                  </a:lnTo>
                  <a:lnTo>
                    <a:pt x="355337" y="257812"/>
                  </a:lnTo>
                  <a:lnTo>
                    <a:pt x="355293" y="257560"/>
                  </a:lnTo>
                  <a:lnTo>
                    <a:pt x="292229" y="257560"/>
                  </a:lnTo>
                  <a:lnTo>
                    <a:pt x="261302" y="230825"/>
                  </a:lnTo>
                  <a:close/>
                </a:path>
                <a:path w="417829" h="403225">
                  <a:moveTo>
                    <a:pt x="213407" y="255307"/>
                  </a:moveTo>
                  <a:lnTo>
                    <a:pt x="208233" y="257812"/>
                  </a:lnTo>
                  <a:lnTo>
                    <a:pt x="213407" y="257812"/>
                  </a:lnTo>
                  <a:lnTo>
                    <a:pt x="213407" y="255307"/>
                  </a:lnTo>
                  <a:close/>
                </a:path>
                <a:path w="417829" h="403225">
                  <a:moveTo>
                    <a:pt x="353349" y="246621"/>
                  </a:moveTo>
                  <a:lnTo>
                    <a:pt x="292229" y="257560"/>
                  </a:lnTo>
                  <a:lnTo>
                    <a:pt x="355293" y="257560"/>
                  </a:lnTo>
                  <a:lnTo>
                    <a:pt x="353349" y="246621"/>
                  </a:lnTo>
                  <a:close/>
                </a:path>
                <a:path w="417829" h="403225">
                  <a:moveTo>
                    <a:pt x="155218" y="231810"/>
                  </a:moveTo>
                  <a:lnTo>
                    <a:pt x="46010" y="326345"/>
                  </a:lnTo>
                  <a:lnTo>
                    <a:pt x="53423" y="334889"/>
                  </a:lnTo>
                  <a:lnTo>
                    <a:pt x="122267" y="275303"/>
                  </a:lnTo>
                  <a:lnTo>
                    <a:pt x="133602" y="275303"/>
                  </a:lnTo>
                  <a:lnTo>
                    <a:pt x="133284" y="265797"/>
                  </a:lnTo>
                  <a:lnTo>
                    <a:pt x="165885" y="237585"/>
                  </a:lnTo>
                  <a:lnTo>
                    <a:pt x="155404" y="232586"/>
                  </a:lnTo>
                  <a:lnTo>
                    <a:pt x="155218" y="231810"/>
                  </a:lnTo>
                  <a:close/>
                </a:path>
                <a:path w="417829" h="403225">
                  <a:moveTo>
                    <a:pt x="133602" y="275303"/>
                  </a:moveTo>
                  <a:lnTo>
                    <a:pt x="122267" y="275303"/>
                  </a:lnTo>
                  <a:lnTo>
                    <a:pt x="123995" y="326345"/>
                  </a:lnTo>
                  <a:lnTo>
                    <a:pt x="124084" y="328971"/>
                  </a:lnTo>
                  <a:lnTo>
                    <a:pt x="135384" y="328610"/>
                  </a:lnTo>
                  <a:lnTo>
                    <a:pt x="133602" y="275303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43569" y="4605312"/>
              <a:ext cx="143497" cy="139746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8944446" y="4445139"/>
              <a:ext cx="514350" cy="502284"/>
            </a:xfrm>
            <a:custGeom>
              <a:avLst/>
              <a:gdLst/>
              <a:ahLst/>
              <a:cxnLst/>
              <a:rect l="l" t="t" r="r" b="b"/>
              <a:pathLst>
                <a:path w="514350" h="502285">
                  <a:moveTo>
                    <a:pt x="370719" y="0"/>
                  </a:moveTo>
                  <a:lnTo>
                    <a:pt x="142044" y="710"/>
                  </a:lnTo>
                  <a:lnTo>
                    <a:pt x="0" y="180079"/>
                  </a:lnTo>
                  <a:lnTo>
                    <a:pt x="51528" y="403072"/>
                  </a:lnTo>
                  <a:lnTo>
                    <a:pt x="257854" y="501770"/>
                  </a:lnTo>
                  <a:lnTo>
                    <a:pt x="463599" y="401825"/>
                  </a:lnTo>
                  <a:lnTo>
                    <a:pt x="513802" y="178525"/>
                  </a:lnTo>
                  <a:lnTo>
                    <a:pt x="370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8938539" y="4439488"/>
              <a:ext cx="525780" cy="513080"/>
            </a:xfrm>
            <a:custGeom>
              <a:avLst/>
              <a:gdLst/>
              <a:ahLst/>
              <a:cxnLst/>
              <a:rect l="l" t="t" r="r" b="b"/>
              <a:pathLst>
                <a:path w="525779" h="513079">
                  <a:moveTo>
                    <a:pt x="161759" y="221462"/>
                  </a:moveTo>
                  <a:lnTo>
                    <a:pt x="130949" y="163677"/>
                  </a:lnTo>
                  <a:lnTo>
                    <a:pt x="120967" y="168998"/>
                  </a:lnTo>
                  <a:lnTo>
                    <a:pt x="151777" y="226796"/>
                  </a:lnTo>
                  <a:lnTo>
                    <a:pt x="161759" y="221462"/>
                  </a:lnTo>
                  <a:close/>
                </a:path>
                <a:path w="525779" h="513079">
                  <a:moveTo>
                    <a:pt x="189344" y="309791"/>
                  </a:moveTo>
                  <a:lnTo>
                    <a:pt x="124828" y="298234"/>
                  </a:lnTo>
                  <a:lnTo>
                    <a:pt x="122821" y="309372"/>
                  </a:lnTo>
                  <a:lnTo>
                    <a:pt x="187350" y="320916"/>
                  </a:lnTo>
                  <a:lnTo>
                    <a:pt x="189344" y="309791"/>
                  </a:lnTo>
                  <a:close/>
                </a:path>
                <a:path w="525779" h="513079">
                  <a:moveTo>
                    <a:pt x="247383" y="88366"/>
                  </a:moveTo>
                  <a:lnTo>
                    <a:pt x="237058" y="83743"/>
                  </a:lnTo>
                  <a:lnTo>
                    <a:pt x="210312" y="143522"/>
                  </a:lnTo>
                  <a:lnTo>
                    <a:pt x="220637" y="148132"/>
                  </a:lnTo>
                  <a:lnTo>
                    <a:pt x="247383" y="88366"/>
                  </a:lnTo>
                  <a:close/>
                </a:path>
                <a:path w="525779" h="513079">
                  <a:moveTo>
                    <a:pt x="266128" y="355993"/>
                  </a:moveTo>
                  <a:lnTo>
                    <a:pt x="259016" y="347192"/>
                  </a:lnTo>
                  <a:lnTo>
                    <a:pt x="208076" y="388391"/>
                  </a:lnTo>
                  <a:lnTo>
                    <a:pt x="215188" y="397192"/>
                  </a:lnTo>
                  <a:lnTo>
                    <a:pt x="266128" y="355993"/>
                  </a:lnTo>
                  <a:close/>
                </a:path>
                <a:path w="525779" h="513079">
                  <a:moveTo>
                    <a:pt x="350647" y="315137"/>
                  </a:moveTo>
                  <a:lnTo>
                    <a:pt x="339344" y="314756"/>
                  </a:lnTo>
                  <a:lnTo>
                    <a:pt x="337159" y="380225"/>
                  </a:lnTo>
                  <a:lnTo>
                    <a:pt x="348475" y="380593"/>
                  </a:lnTo>
                  <a:lnTo>
                    <a:pt x="350647" y="315137"/>
                  </a:lnTo>
                  <a:close/>
                </a:path>
                <a:path w="525779" h="513079">
                  <a:moveTo>
                    <a:pt x="378510" y="138163"/>
                  </a:moveTo>
                  <a:lnTo>
                    <a:pt x="376110" y="127101"/>
                  </a:lnTo>
                  <a:lnTo>
                    <a:pt x="312102" y="141058"/>
                  </a:lnTo>
                  <a:lnTo>
                    <a:pt x="314528" y="152120"/>
                  </a:lnTo>
                  <a:lnTo>
                    <a:pt x="378510" y="138163"/>
                  </a:lnTo>
                  <a:close/>
                </a:path>
                <a:path w="525779" h="513079">
                  <a:moveTo>
                    <a:pt x="424154" y="261493"/>
                  </a:moveTo>
                  <a:lnTo>
                    <a:pt x="374065" y="219303"/>
                  </a:lnTo>
                  <a:lnTo>
                    <a:pt x="366776" y="227965"/>
                  </a:lnTo>
                  <a:lnTo>
                    <a:pt x="416864" y="270141"/>
                  </a:lnTo>
                  <a:lnTo>
                    <a:pt x="424154" y="261493"/>
                  </a:lnTo>
                  <a:close/>
                </a:path>
                <a:path w="525779" h="513079">
                  <a:moveTo>
                    <a:pt x="525602" y="183743"/>
                  </a:moveTo>
                  <a:lnTo>
                    <a:pt x="525195" y="181978"/>
                  </a:lnTo>
                  <a:lnTo>
                    <a:pt x="513588" y="167500"/>
                  </a:lnTo>
                  <a:lnTo>
                    <a:pt x="513588" y="185597"/>
                  </a:lnTo>
                  <a:lnTo>
                    <a:pt x="464578" y="403593"/>
                  </a:lnTo>
                  <a:lnTo>
                    <a:pt x="263728" y="501142"/>
                  </a:lnTo>
                  <a:lnTo>
                    <a:pt x="62331" y="404799"/>
                  </a:lnTo>
                  <a:lnTo>
                    <a:pt x="12026" y="187109"/>
                  </a:lnTo>
                  <a:lnTo>
                    <a:pt x="150685" y="12014"/>
                  </a:lnTo>
                  <a:lnTo>
                    <a:pt x="373938" y="11379"/>
                  </a:lnTo>
                  <a:lnTo>
                    <a:pt x="513588" y="185597"/>
                  </a:lnTo>
                  <a:lnTo>
                    <a:pt x="513588" y="167500"/>
                  </a:lnTo>
                  <a:lnTo>
                    <a:pt x="388404" y="11328"/>
                  </a:lnTo>
                  <a:lnTo>
                    <a:pt x="379958" y="774"/>
                  </a:lnTo>
                  <a:lnTo>
                    <a:pt x="378333" y="0"/>
                  </a:lnTo>
                  <a:lnTo>
                    <a:pt x="124942" y="774"/>
                  </a:lnTo>
                  <a:lnTo>
                    <a:pt x="146075" y="774"/>
                  </a:lnTo>
                  <a:lnTo>
                    <a:pt x="144576" y="1498"/>
                  </a:lnTo>
                  <a:lnTo>
                    <a:pt x="393" y="183565"/>
                  </a:lnTo>
                  <a:lnTo>
                    <a:pt x="0" y="185331"/>
                  </a:lnTo>
                  <a:lnTo>
                    <a:pt x="52298" y="411683"/>
                  </a:lnTo>
                  <a:lnTo>
                    <a:pt x="53428" y="413092"/>
                  </a:lnTo>
                  <a:lnTo>
                    <a:pt x="262077" y="512889"/>
                  </a:lnTo>
                  <a:lnTo>
                    <a:pt x="262915" y="513080"/>
                  </a:lnTo>
                  <a:lnTo>
                    <a:pt x="264604" y="513080"/>
                  </a:lnTo>
                  <a:lnTo>
                    <a:pt x="265442" y="512889"/>
                  </a:lnTo>
                  <a:lnTo>
                    <a:pt x="289636" y="501142"/>
                  </a:lnTo>
                  <a:lnTo>
                    <a:pt x="473519" y="411822"/>
                  </a:lnTo>
                  <a:lnTo>
                    <a:pt x="474637" y="410400"/>
                  </a:lnTo>
                  <a:lnTo>
                    <a:pt x="525602" y="183743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8993345" y="4491072"/>
              <a:ext cx="417830" cy="403225"/>
            </a:xfrm>
            <a:custGeom>
              <a:avLst/>
              <a:gdLst/>
              <a:ahLst/>
              <a:cxnLst/>
              <a:rect l="l" t="t" r="r" b="b"/>
              <a:pathLst>
                <a:path w="417829" h="403225">
                  <a:moveTo>
                    <a:pt x="119095" y="0"/>
                  </a:moveTo>
                  <a:lnTo>
                    <a:pt x="108997" y="5130"/>
                  </a:lnTo>
                  <a:lnTo>
                    <a:pt x="150027" y="85871"/>
                  </a:lnTo>
                  <a:lnTo>
                    <a:pt x="95891" y="85871"/>
                  </a:lnTo>
                  <a:lnTo>
                    <a:pt x="156618" y="98812"/>
                  </a:lnTo>
                  <a:lnTo>
                    <a:pt x="174724" y="134441"/>
                  </a:lnTo>
                  <a:lnTo>
                    <a:pt x="178575" y="129573"/>
                  </a:lnTo>
                  <a:lnTo>
                    <a:pt x="184936" y="129573"/>
                  </a:lnTo>
                  <a:lnTo>
                    <a:pt x="162730" y="85871"/>
                  </a:lnTo>
                  <a:lnTo>
                    <a:pt x="150073" y="85871"/>
                  </a:lnTo>
                  <a:lnTo>
                    <a:pt x="98243" y="74812"/>
                  </a:lnTo>
                  <a:lnTo>
                    <a:pt x="157110" y="74812"/>
                  </a:lnTo>
                  <a:lnTo>
                    <a:pt x="119095" y="0"/>
                  </a:lnTo>
                  <a:close/>
                </a:path>
                <a:path w="417829" h="403225">
                  <a:moveTo>
                    <a:pt x="341523" y="112070"/>
                  </a:moveTo>
                  <a:lnTo>
                    <a:pt x="312336" y="166853"/>
                  </a:lnTo>
                  <a:lnTo>
                    <a:pt x="273248" y="174390"/>
                  </a:lnTo>
                  <a:lnTo>
                    <a:pt x="273839" y="175123"/>
                  </a:lnTo>
                  <a:lnTo>
                    <a:pt x="271290" y="186281"/>
                  </a:lnTo>
                  <a:lnTo>
                    <a:pt x="386330" y="164097"/>
                  </a:lnTo>
                  <a:lnTo>
                    <a:pt x="326569" y="164097"/>
                  </a:lnTo>
                  <a:lnTo>
                    <a:pt x="351468" y="117387"/>
                  </a:lnTo>
                  <a:lnTo>
                    <a:pt x="341523" y="112070"/>
                  </a:lnTo>
                  <a:close/>
                </a:path>
                <a:path w="417829" h="403225">
                  <a:moveTo>
                    <a:pt x="415509" y="146944"/>
                  </a:moveTo>
                  <a:lnTo>
                    <a:pt x="326569" y="164097"/>
                  </a:lnTo>
                  <a:lnTo>
                    <a:pt x="386330" y="164097"/>
                  </a:lnTo>
                  <a:lnTo>
                    <a:pt x="417643" y="158058"/>
                  </a:lnTo>
                  <a:lnTo>
                    <a:pt x="415509" y="146944"/>
                  </a:lnTo>
                  <a:close/>
                </a:path>
                <a:path w="417829" h="403225">
                  <a:moveTo>
                    <a:pt x="237103" y="33243"/>
                  </a:moveTo>
                  <a:lnTo>
                    <a:pt x="226786" y="37914"/>
                  </a:lnTo>
                  <a:lnTo>
                    <a:pt x="252418" y="94469"/>
                  </a:lnTo>
                  <a:lnTo>
                    <a:pt x="234860" y="129420"/>
                  </a:lnTo>
                  <a:lnTo>
                    <a:pt x="237168" y="129420"/>
                  </a:lnTo>
                  <a:lnTo>
                    <a:pt x="243502" y="137362"/>
                  </a:lnTo>
                  <a:lnTo>
                    <a:pt x="271573" y="81452"/>
                  </a:lnTo>
                  <a:lnTo>
                    <a:pt x="258949" y="81452"/>
                  </a:lnTo>
                  <a:lnTo>
                    <a:pt x="237103" y="33243"/>
                  </a:lnTo>
                  <a:close/>
                </a:path>
                <a:path w="417829" h="403225">
                  <a:moveTo>
                    <a:pt x="299569" y="536"/>
                  </a:moveTo>
                  <a:lnTo>
                    <a:pt x="258949" y="81452"/>
                  </a:lnTo>
                  <a:lnTo>
                    <a:pt x="271573" y="81452"/>
                  </a:lnTo>
                  <a:lnTo>
                    <a:pt x="309655" y="5600"/>
                  </a:lnTo>
                  <a:lnTo>
                    <a:pt x="299569" y="536"/>
                  </a:lnTo>
                  <a:close/>
                </a:path>
                <a:path w="417829" h="403225">
                  <a:moveTo>
                    <a:pt x="2137" y="146944"/>
                  </a:moveTo>
                  <a:lnTo>
                    <a:pt x="0" y="158058"/>
                  </a:lnTo>
                  <a:lnTo>
                    <a:pt x="89393" y="175298"/>
                  </a:lnTo>
                  <a:lnTo>
                    <a:pt x="48320" y="209899"/>
                  </a:lnTo>
                  <a:lnTo>
                    <a:pt x="55611" y="218551"/>
                  </a:lnTo>
                  <a:lnTo>
                    <a:pt x="103692" y="178088"/>
                  </a:lnTo>
                  <a:lnTo>
                    <a:pt x="142745" y="178088"/>
                  </a:lnTo>
                  <a:lnTo>
                    <a:pt x="142156" y="175561"/>
                  </a:lnTo>
                  <a:lnTo>
                    <a:pt x="143217" y="174215"/>
                  </a:lnTo>
                  <a:lnTo>
                    <a:pt x="2137" y="146944"/>
                  </a:lnTo>
                  <a:close/>
                </a:path>
                <a:path w="417829" h="403225">
                  <a:moveTo>
                    <a:pt x="142745" y="178088"/>
                  </a:moveTo>
                  <a:lnTo>
                    <a:pt x="103692" y="178088"/>
                  </a:lnTo>
                  <a:lnTo>
                    <a:pt x="144585" y="185986"/>
                  </a:lnTo>
                  <a:lnTo>
                    <a:pt x="142745" y="178088"/>
                  </a:lnTo>
                  <a:close/>
                </a:path>
                <a:path w="417829" h="403225">
                  <a:moveTo>
                    <a:pt x="202106" y="254902"/>
                  </a:moveTo>
                  <a:lnTo>
                    <a:pt x="202106" y="402837"/>
                  </a:lnTo>
                  <a:lnTo>
                    <a:pt x="213396" y="402837"/>
                  </a:lnTo>
                  <a:lnTo>
                    <a:pt x="213396" y="312288"/>
                  </a:lnTo>
                  <a:lnTo>
                    <a:pt x="231385" y="312288"/>
                  </a:lnTo>
                  <a:lnTo>
                    <a:pt x="213407" y="297739"/>
                  </a:lnTo>
                  <a:lnTo>
                    <a:pt x="213407" y="257812"/>
                  </a:lnTo>
                  <a:lnTo>
                    <a:pt x="208233" y="257812"/>
                  </a:lnTo>
                  <a:lnTo>
                    <a:pt x="202106" y="254902"/>
                  </a:lnTo>
                  <a:close/>
                </a:path>
                <a:path w="417829" h="403225">
                  <a:moveTo>
                    <a:pt x="231385" y="312288"/>
                  </a:moveTo>
                  <a:lnTo>
                    <a:pt x="213396" y="312288"/>
                  </a:lnTo>
                  <a:lnTo>
                    <a:pt x="254552" y="345587"/>
                  </a:lnTo>
                  <a:lnTo>
                    <a:pt x="261663" y="336792"/>
                  </a:lnTo>
                  <a:lnTo>
                    <a:pt x="231385" y="312288"/>
                  </a:lnTo>
                  <a:close/>
                </a:path>
                <a:path w="417829" h="403225">
                  <a:moveTo>
                    <a:pt x="261302" y="230825"/>
                  </a:moveTo>
                  <a:lnTo>
                    <a:pt x="260973" y="232247"/>
                  </a:lnTo>
                  <a:lnTo>
                    <a:pt x="251160" y="236995"/>
                  </a:lnTo>
                  <a:lnTo>
                    <a:pt x="364267" y="334911"/>
                  </a:lnTo>
                  <a:lnTo>
                    <a:pt x="371674" y="326334"/>
                  </a:lnTo>
                  <a:lnTo>
                    <a:pt x="303223" y="267066"/>
                  </a:lnTo>
                  <a:lnTo>
                    <a:pt x="355084" y="257812"/>
                  </a:lnTo>
                  <a:lnTo>
                    <a:pt x="355337" y="257812"/>
                  </a:lnTo>
                  <a:lnTo>
                    <a:pt x="355293" y="257560"/>
                  </a:lnTo>
                  <a:lnTo>
                    <a:pt x="292229" y="257560"/>
                  </a:lnTo>
                  <a:lnTo>
                    <a:pt x="261302" y="230825"/>
                  </a:lnTo>
                  <a:close/>
                </a:path>
                <a:path w="417829" h="403225">
                  <a:moveTo>
                    <a:pt x="213407" y="255307"/>
                  </a:moveTo>
                  <a:lnTo>
                    <a:pt x="208233" y="257812"/>
                  </a:lnTo>
                  <a:lnTo>
                    <a:pt x="213407" y="257812"/>
                  </a:lnTo>
                  <a:lnTo>
                    <a:pt x="213407" y="255307"/>
                  </a:lnTo>
                  <a:close/>
                </a:path>
                <a:path w="417829" h="403225">
                  <a:moveTo>
                    <a:pt x="353349" y="246621"/>
                  </a:moveTo>
                  <a:lnTo>
                    <a:pt x="292229" y="257560"/>
                  </a:lnTo>
                  <a:lnTo>
                    <a:pt x="355293" y="257560"/>
                  </a:lnTo>
                  <a:lnTo>
                    <a:pt x="353349" y="246621"/>
                  </a:lnTo>
                  <a:close/>
                </a:path>
                <a:path w="417829" h="403225">
                  <a:moveTo>
                    <a:pt x="155218" y="231810"/>
                  </a:moveTo>
                  <a:lnTo>
                    <a:pt x="46010" y="326345"/>
                  </a:lnTo>
                  <a:lnTo>
                    <a:pt x="53423" y="334889"/>
                  </a:lnTo>
                  <a:lnTo>
                    <a:pt x="122267" y="275303"/>
                  </a:lnTo>
                  <a:lnTo>
                    <a:pt x="133602" y="275303"/>
                  </a:lnTo>
                  <a:lnTo>
                    <a:pt x="133284" y="265797"/>
                  </a:lnTo>
                  <a:lnTo>
                    <a:pt x="165885" y="237585"/>
                  </a:lnTo>
                  <a:lnTo>
                    <a:pt x="155404" y="232586"/>
                  </a:lnTo>
                  <a:lnTo>
                    <a:pt x="155218" y="231810"/>
                  </a:lnTo>
                  <a:close/>
                </a:path>
                <a:path w="417829" h="403225">
                  <a:moveTo>
                    <a:pt x="133602" y="275303"/>
                  </a:moveTo>
                  <a:lnTo>
                    <a:pt x="122267" y="275303"/>
                  </a:lnTo>
                  <a:lnTo>
                    <a:pt x="123995" y="326345"/>
                  </a:lnTo>
                  <a:lnTo>
                    <a:pt x="124084" y="328971"/>
                  </a:lnTo>
                  <a:lnTo>
                    <a:pt x="135384" y="328610"/>
                  </a:lnTo>
                  <a:lnTo>
                    <a:pt x="133602" y="275303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29594" y="4614837"/>
              <a:ext cx="143497" cy="139746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7019925" y="4257674"/>
              <a:ext cx="3714750" cy="752475"/>
            </a:xfrm>
            <a:custGeom>
              <a:avLst/>
              <a:gdLst/>
              <a:ahLst/>
              <a:cxnLst/>
              <a:rect l="l" t="t" r="r" b="b"/>
              <a:pathLst>
                <a:path w="3714750" h="752475">
                  <a:moveTo>
                    <a:pt x="1209675" y="19050"/>
                  </a:moveTo>
                  <a:lnTo>
                    <a:pt x="0" y="19050"/>
                  </a:lnTo>
                  <a:lnTo>
                    <a:pt x="0" y="752475"/>
                  </a:lnTo>
                  <a:lnTo>
                    <a:pt x="1209675" y="752475"/>
                  </a:lnTo>
                  <a:lnTo>
                    <a:pt x="1209675" y="19050"/>
                  </a:lnTo>
                  <a:close/>
                </a:path>
                <a:path w="3714750" h="752475">
                  <a:moveTo>
                    <a:pt x="3714750" y="0"/>
                  </a:moveTo>
                  <a:lnTo>
                    <a:pt x="2505075" y="0"/>
                  </a:lnTo>
                  <a:lnTo>
                    <a:pt x="2505075" y="733425"/>
                  </a:lnTo>
                  <a:lnTo>
                    <a:pt x="3714750" y="733425"/>
                  </a:lnTo>
                  <a:lnTo>
                    <a:pt x="37147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9789414" y="4273232"/>
            <a:ext cx="704215" cy="6724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065" marR="5080" indent="-635">
              <a:lnSpc>
                <a:spcPct val="100600"/>
              </a:lnSpc>
              <a:spcBef>
                <a:spcPts val="114"/>
              </a:spcBef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kubelet kubeadm kubectl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1847850" y="2371725"/>
            <a:ext cx="8705850" cy="3195955"/>
            <a:chOff x="1847850" y="2371725"/>
            <a:chExt cx="8705850" cy="3195955"/>
          </a:xfrm>
        </p:grpSpPr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48500" y="3076575"/>
              <a:ext cx="504825" cy="4857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86900" y="3067050"/>
              <a:ext cx="495300" cy="485775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47850" y="3724275"/>
              <a:ext cx="504825" cy="485775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8875" y="3724275"/>
              <a:ext cx="504825" cy="485775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57650" y="3724275"/>
              <a:ext cx="495300" cy="476250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38675" y="3724275"/>
              <a:ext cx="495300" cy="476250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72275" y="3705225"/>
              <a:ext cx="495300" cy="485775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53300" y="3705225"/>
              <a:ext cx="495300" cy="485775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67850" y="3695700"/>
              <a:ext cx="504825" cy="485775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48875" y="3695700"/>
              <a:ext cx="504825" cy="485775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00750" y="2371725"/>
              <a:ext cx="2624201" cy="3195701"/>
            </a:xfrm>
            <a:prstGeom prst="rect">
              <a:avLst/>
            </a:prstGeom>
          </p:spPr>
        </p:pic>
      </p:grpSp>
      <p:sp>
        <p:nvSpPr>
          <p:cNvPr id="71" name="object 71" descr=""/>
          <p:cNvSpPr txBox="1"/>
          <p:nvPr/>
        </p:nvSpPr>
        <p:spPr>
          <a:xfrm>
            <a:off x="6526276" y="1810956"/>
            <a:ext cx="1649095" cy="5143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217804" marR="5080" indent="-205740">
              <a:lnSpc>
                <a:spcPct val="105000"/>
              </a:lnSpc>
              <a:spcBef>
                <a:spcPts val="35"/>
              </a:spcBef>
            </a:pPr>
            <a:r>
              <a:rPr dirty="0" sz="1550">
                <a:solidFill>
                  <a:srgbClr val="FF5F5C"/>
                </a:solidFill>
                <a:latin typeface="Calibri"/>
                <a:cs typeface="Calibri"/>
              </a:rPr>
              <a:t>Marking</a:t>
            </a:r>
            <a:r>
              <a:rPr dirty="0" sz="1550" spc="165">
                <a:solidFill>
                  <a:srgbClr val="FF5F5C"/>
                </a:solidFill>
                <a:latin typeface="Calibri"/>
                <a:cs typeface="Calibri"/>
              </a:rPr>
              <a:t> </a:t>
            </a:r>
            <a:r>
              <a:rPr dirty="0" sz="1550" spc="-10">
                <a:solidFill>
                  <a:srgbClr val="FF5F5C"/>
                </a:solidFill>
                <a:latin typeface="Calibri"/>
                <a:cs typeface="Calibri"/>
              </a:rPr>
              <a:t>workertwo Unschedulable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72" name="object 72" descr=""/>
          <p:cNvSpPr txBox="1"/>
          <p:nvPr/>
        </p:nvSpPr>
        <p:spPr>
          <a:xfrm>
            <a:off x="1028700" y="1028700"/>
            <a:ext cx="6057900" cy="3333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36830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290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kubectl</a:t>
            </a:r>
            <a:r>
              <a:rPr dirty="0" sz="1550" spc="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drain</a:t>
            </a:r>
            <a:r>
              <a:rPr dirty="0" sz="1550" spc="2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workertwo</a:t>
            </a:r>
            <a:r>
              <a:rPr dirty="0" sz="1550" spc="2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--ignore-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daemonsets=true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6096000" y="2466975"/>
            <a:ext cx="2438400" cy="3009900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55"/>
              </a:spcBef>
            </a:pPr>
            <a:endParaRPr sz="1550">
              <a:latin typeface="Times New Roman"/>
              <a:cs typeface="Times New Roman"/>
            </a:endParaRPr>
          </a:p>
          <a:p>
            <a:pPr marL="660400">
              <a:lnSpc>
                <a:spcPct val="100000"/>
              </a:lnSpc>
            </a:pPr>
            <a:r>
              <a:rPr dirty="0" sz="1550">
                <a:solidFill>
                  <a:srgbClr val="FF0000"/>
                </a:solidFill>
                <a:latin typeface="Tahoma"/>
                <a:cs typeface="Tahoma"/>
              </a:rPr>
              <a:t>Pods</a:t>
            </a:r>
            <a:r>
              <a:rPr dirty="0" sz="1550" spc="7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550" spc="-10">
                <a:solidFill>
                  <a:srgbClr val="FF0000"/>
                </a:solidFill>
                <a:latin typeface="Tahoma"/>
                <a:cs typeface="Tahoma"/>
              </a:rPr>
              <a:t>eviction</a:t>
            </a:r>
            <a:endParaRPr sz="15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550">
              <a:latin typeface="Tahoma"/>
              <a:cs typeface="Tahoma"/>
            </a:endParaRPr>
          </a:p>
          <a:p>
            <a:pPr algn="ctr" marL="1195070" marR="556260" indent="-1270">
              <a:lnSpc>
                <a:spcPct val="100499"/>
              </a:lnSpc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kubelet kubeadm kubectl</a:t>
            </a:r>
            <a:endParaRPr sz="1400">
              <a:latin typeface="Calibri"/>
              <a:cs typeface="Calibri"/>
            </a:endParaRPr>
          </a:p>
          <a:p>
            <a:pPr algn="ctr" marR="3810">
              <a:lnSpc>
                <a:spcPct val="100000"/>
              </a:lnSpc>
              <a:spcBef>
                <a:spcPts val="610"/>
              </a:spcBef>
            </a:pPr>
            <a:r>
              <a:rPr dirty="0" sz="1400" spc="-10" b="1">
                <a:latin typeface="Calibri"/>
                <a:cs typeface="Calibri"/>
              </a:rPr>
              <a:t>workertwo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42304" y="5355272"/>
            <a:ext cx="230759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20">
                <a:latin typeface="Tahoma"/>
                <a:cs typeface="Tahoma"/>
              </a:rPr>
              <a:t>Draining</a:t>
            </a:r>
            <a:r>
              <a:rPr dirty="0" sz="2750" spc="-220">
                <a:latin typeface="Tahoma"/>
                <a:cs typeface="Tahoma"/>
              </a:rPr>
              <a:t> </a:t>
            </a:r>
            <a:r>
              <a:rPr dirty="0" sz="2750">
                <a:latin typeface="Tahoma"/>
                <a:cs typeface="Tahoma"/>
              </a:rPr>
              <a:t>in</a:t>
            </a:r>
            <a:r>
              <a:rPr dirty="0" sz="2750" spc="-229">
                <a:latin typeface="Tahoma"/>
                <a:cs typeface="Tahoma"/>
              </a:rPr>
              <a:t> </a:t>
            </a:r>
            <a:r>
              <a:rPr dirty="0" sz="2750" spc="-25">
                <a:latin typeface="Tahoma"/>
                <a:cs typeface="Tahoma"/>
              </a:rPr>
              <a:t>K8s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1950" y="2188464"/>
            <a:ext cx="6400165" cy="24707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598170" marR="5080" indent="-586105">
              <a:lnSpc>
                <a:spcPct val="100099"/>
              </a:lnSpc>
              <a:spcBef>
                <a:spcPts val="125"/>
              </a:spcBef>
            </a:pPr>
            <a:r>
              <a:rPr dirty="0" sz="8000" spc="155">
                <a:solidFill>
                  <a:srgbClr val="FFFFFF"/>
                </a:solidFill>
              </a:rPr>
              <a:t>etcd</a:t>
            </a:r>
            <a:r>
              <a:rPr dirty="0" sz="8000" spc="-885">
                <a:solidFill>
                  <a:srgbClr val="FFFFFF"/>
                </a:solidFill>
              </a:rPr>
              <a:t> </a:t>
            </a:r>
            <a:r>
              <a:rPr dirty="0" sz="8000" spc="65">
                <a:solidFill>
                  <a:srgbClr val="FFFFFF"/>
                </a:solidFill>
              </a:rPr>
              <a:t>Backup</a:t>
            </a:r>
            <a:r>
              <a:rPr dirty="0" sz="8000" spc="-919">
                <a:solidFill>
                  <a:srgbClr val="FFFFFF"/>
                </a:solidFill>
              </a:rPr>
              <a:t> </a:t>
            </a:r>
            <a:r>
              <a:rPr dirty="0" sz="8000" spc="-50">
                <a:solidFill>
                  <a:srgbClr val="FFFFFF"/>
                </a:solidFill>
              </a:rPr>
              <a:t>&amp; </a:t>
            </a:r>
            <a:r>
              <a:rPr dirty="0" sz="8000" spc="45">
                <a:solidFill>
                  <a:srgbClr val="FFFFFF"/>
                </a:solidFill>
              </a:rPr>
              <a:t>Restoration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057400">
              <a:lnSpc>
                <a:spcPct val="100000"/>
              </a:lnSpc>
              <a:spcBef>
                <a:spcPts val="130"/>
              </a:spcBef>
            </a:pPr>
            <a:r>
              <a:rPr dirty="0" spc="100"/>
              <a:t>etcd</a:t>
            </a:r>
            <a:r>
              <a:rPr dirty="0" spc="-440"/>
              <a:t> </a:t>
            </a:r>
            <a:r>
              <a:rPr dirty="0" spc="60"/>
              <a:t>Backup</a:t>
            </a:r>
            <a:r>
              <a:rPr dirty="0" spc="-420"/>
              <a:t> </a:t>
            </a:r>
            <a:r>
              <a:rPr dirty="0" spc="-60"/>
              <a:t>&amp;</a:t>
            </a:r>
            <a:r>
              <a:rPr dirty="0" spc="-395"/>
              <a:t> </a:t>
            </a:r>
            <a:r>
              <a:rPr dirty="0" spc="35"/>
              <a:t>Restoration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48225" y="2219325"/>
            <a:ext cx="2495550" cy="2419350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057400">
              <a:lnSpc>
                <a:spcPct val="100000"/>
              </a:lnSpc>
              <a:spcBef>
                <a:spcPts val="130"/>
              </a:spcBef>
            </a:pPr>
            <a:r>
              <a:rPr dirty="0" spc="100"/>
              <a:t>etcd</a:t>
            </a:r>
            <a:r>
              <a:rPr dirty="0" spc="-440"/>
              <a:t> </a:t>
            </a:r>
            <a:r>
              <a:rPr dirty="0" spc="60"/>
              <a:t>Backup</a:t>
            </a:r>
            <a:r>
              <a:rPr dirty="0" spc="-420"/>
              <a:t> </a:t>
            </a:r>
            <a:r>
              <a:rPr dirty="0" spc="-60"/>
              <a:t>&amp;</a:t>
            </a:r>
            <a:r>
              <a:rPr dirty="0" spc="-395"/>
              <a:t> </a:t>
            </a:r>
            <a:r>
              <a:rPr dirty="0" spc="35"/>
              <a:t>Restoration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2575" y="1466850"/>
            <a:ext cx="1466850" cy="141922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88987" y="3570604"/>
            <a:ext cx="9484995" cy="187578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30">
                <a:solidFill>
                  <a:srgbClr val="316CE4"/>
                </a:solidFill>
                <a:latin typeface="Tahoma"/>
                <a:cs typeface="Tahoma"/>
              </a:rPr>
              <a:t>Importance</a:t>
            </a:r>
            <a:r>
              <a:rPr dirty="0" sz="2000" spc="-114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of</a:t>
            </a:r>
            <a:r>
              <a:rPr dirty="0" sz="2000" spc="-10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etcd</a:t>
            </a:r>
            <a:r>
              <a:rPr dirty="0" sz="2000" spc="-18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Backups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etcd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stores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all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critical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data,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including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deployments,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services,</a:t>
            </a:r>
            <a:r>
              <a:rPr dirty="0" sz="2000" spc="-1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secrets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Regular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etcd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backups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essential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recover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from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data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corruption,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deletions,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failures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Backups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help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restore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cluster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quickly,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reducing</a:t>
            </a:r>
            <a:r>
              <a:rPr dirty="0" sz="2000" spc="-10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downtime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data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loss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057400">
              <a:lnSpc>
                <a:spcPct val="100000"/>
              </a:lnSpc>
              <a:spcBef>
                <a:spcPts val="130"/>
              </a:spcBef>
            </a:pPr>
            <a:r>
              <a:rPr dirty="0" spc="100"/>
              <a:t>etcd</a:t>
            </a:r>
            <a:r>
              <a:rPr dirty="0" spc="-440"/>
              <a:t> </a:t>
            </a:r>
            <a:r>
              <a:rPr dirty="0" spc="60"/>
              <a:t>Backup</a:t>
            </a:r>
            <a:r>
              <a:rPr dirty="0" spc="-420"/>
              <a:t> </a:t>
            </a:r>
            <a:r>
              <a:rPr dirty="0" spc="-60"/>
              <a:t>&amp;</a:t>
            </a:r>
            <a:r>
              <a:rPr dirty="0" spc="-395"/>
              <a:t> </a:t>
            </a:r>
            <a:r>
              <a:rPr dirty="0" spc="35"/>
              <a:t>Restoration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2575" y="1466850"/>
            <a:ext cx="1466850" cy="141922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88987" y="3570604"/>
            <a:ext cx="8802370" cy="96011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Steps</a:t>
            </a:r>
            <a:r>
              <a:rPr dirty="0" sz="2000" spc="-17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to</a:t>
            </a:r>
            <a:r>
              <a:rPr dirty="0" sz="2000" spc="-15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perform</a:t>
            </a:r>
            <a:r>
              <a:rPr dirty="0" sz="2000" spc="-16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etcd</a:t>
            </a:r>
            <a:r>
              <a:rPr dirty="0" sz="2000" spc="-20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backup</a:t>
            </a:r>
            <a:r>
              <a:rPr dirty="0" sz="2000" spc="-17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316CE4"/>
                </a:solidFill>
                <a:latin typeface="Tahoma"/>
                <a:cs typeface="Tahoma"/>
              </a:rPr>
              <a:t>and</a:t>
            </a:r>
            <a:r>
              <a:rPr dirty="0" sz="2000" spc="-15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restoration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dirty="0" sz="2000" spc="-40">
                <a:latin typeface="Calibri"/>
                <a:cs typeface="Calibri"/>
              </a:rPr>
              <a:t>You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only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need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install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etcdctl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binary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master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node,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available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etcd.io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057400">
              <a:lnSpc>
                <a:spcPct val="100000"/>
              </a:lnSpc>
              <a:spcBef>
                <a:spcPts val="130"/>
              </a:spcBef>
            </a:pPr>
            <a:r>
              <a:rPr dirty="0" spc="100"/>
              <a:t>etcd</a:t>
            </a:r>
            <a:r>
              <a:rPr dirty="0" spc="-440"/>
              <a:t> </a:t>
            </a:r>
            <a:r>
              <a:rPr dirty="0" spc="60"/>
              <a:t>Backup</a:t>
            </a:r>
            <a:r>
              <a:rPr dirty="0" spc="-420"/>
              <a:t> </a:t>
            </a:r>
            <a:r>
              <a:rPr dirty="0" spc="-60"/>
              <a:t>&amp;</a:t>
            </a:r>
            <a:r>
              <a:rPr dirty="0" spc="-395"/>
              <a:t> </a:t>
            </a:r>
            <a:r>
              <a:rPr dirty="0" spc="35"/>
              <a:t>Restoration</a:t>
            </a: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109851" y="1890776"/>
            <a:ext cx="2028825" cy="64770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196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5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CA</a:t>
            </a:r>
            <a:r>
              <a:rPr dirty="0" sz="2000" spc="-20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Certificate</a:t>
            </a:r>
            <a:endParaRPr sz="2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Path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109851" y="2948051"/>
            <a:ext cx="2028825" cy="64770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marL="139065" marR="130810" indent="510540">
              <a:lnSpc>
                <a:spcPct val="100000"/>
              </a:lnSpc>
              <a:spcBef>
                <a:spcPts val="19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Server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Certificate</a:t>
            </a:r>
            <a:r>
              <a:rPr dirty="0" sz="2000" spc="14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Path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109851" y="4014851"/>
            <a:ext cx="2028825" cy="64770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17272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1360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Server</a:t>
            </a:r>
            <a:r>
              <a:rPr dirty="0" sz="2000" spc="-22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Key</a:t>
            </a:r>
            <a:r>
              <a:rPr dirty="0" sz="2000" spc="-27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Path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109851" y="5072062"/>
            <a:ext cx="2028825" cy="64770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marL="439420">
              <a:lnSpc>
                <a:spcPct val="100000"/>
              </a:lnSpc>
              <a:spcBef>
                <a:spcPts val="195"/>
              </a:spcBef>
            </a:pPr>
            <a:r>
              <a:rPr dirty="0" sz="2000" spc="-55">
                <a:solidFill>
                  <a:srgbClr val="316CE4"/>
                </a:solidFill>
                <a:latin typeface="Tahoma"/>
                <a:cs typeface="Tahoma"/>
              </a:rPr>
              <a:t>API</a:t>
            </a:r>
            <a:r>
              <a:rPr dirty="0" sz="2000" spc="-22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Server</a:t>
            </a:r>
            <a:endParaRPr sz="2000">
              <a:latin typeface="Tahoma"/>
              <a:cs typeface="Tahoma"/>
            </a:endParaRPr>
          </a:p>
          <a:p>
            <a:pPr marL="511175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Endpoint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772025" y="2038350"/>
            <a:ext cx="4257675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3815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345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/etc/kubernetes/pki/etcd/ca.crt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772025" y="3105150"/>
            <a:ext cx="4257675" cy="3333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39370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31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/etc/kubernetes/pki/etcd/server.crt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772025" y="4162425"/>
            <a:ext cx="4257675" cy="3333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4450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35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/etc/kubernetes/pki/etcd/server.key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772025" y="5219700"/>
            <a:ext cx="4257675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8895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385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https://[127.0.0.1]:2379</a:t>
            </a:r>
            <a:endParaRPr sz="15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1025" y="942975"/>
              <a:ext cx="3209925" cy="468630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71500" y="933450"/>
              <a:ext cx="3228975" cy="4705350"/>
            </a:xfrm>
            <a:custGeom>
              <a:avLst/>
              <a:gdLst/>
              <a:ahLst/>
              <a:cxnLst/>
              <a:rect l="l" t="t" r="r" b="b"/>
              <a:pathLst>
                <a:path w="3228975" h="4705350">
                  <a:moveTo>
                    <a:pt x="0" y="4705350"/>
                  </a:moveTo>
                  <a:lnTo>
                    <a:pt x="3228975" y="4705350"/>
                  </a:lnTo>
                  <a:lnTo>
                    <a:pt x="3228975" y="0"/>
                  </a:lnTo>
                  <a:lnTo>
                    <a:pt x="0" y="0"/>
                  </a:lnTo>
                  <a:lnTo>
                    <a:pt x="0" y="4705350"/>
                  </a:lnTo>
                  <a:close/>
                </a:path>
              </a:pathLst>
            </a:custGeom>
            <a:ln w="1905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007427" y="5737225"/>
            <a:ext cx="235458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145" b="1">
                <a:solidFill>
                  <a:srgbClr val="316CE4"/>
                </a:solidFill>
                <a:latin typeface="Tahoma"/>
                <a:cs typeface="Tahoma"/>
              </a:rPr>
              <a:t>Yogesh</a:t>
            </a:r>
            <a:r>
              <a:rPr dirty="0" sz="2750" spc="-175" b="1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750" spc="-200" b="1">
                <a:solidFill>
                  <a:srgbClr val="316CE4"/>
                </a:solidFill>
                <a:latin typeface="Tahoma"/>
                <a:cs typeface="Tahoma"/>
              </a:rPr>
              <a:t>Raheja</a:t>
            </a:r>
            <a:endParaRPr sz="2750">
              <a:latin typeface="Tahoma"/>
              <a:cs typeface="Tahom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-14287" y="-14287"/>
            <a:ext cx="11701780" cy="6291580"/>
            <a:chOff x="-14287" y="-14287"/>
            <a:chExt cx="11701780" cy="6291580"/>
          </a:xfrm>
        </p:grpSpPr>
        <p:sp>
          <p:nvSpPr>
            <p:cNvPr id="11" name="object 11" descr=""/>
            <p:cNvSpPr/>
            <p:nvPr/>
          </p:nvSpPr>
          <p:spPr>
            <a:xfrm>
              <a:off x="2990850" y="0"/>
              <a:ext cx="1885950" cy="542925"/>
            </a:xfrm>
            <a:custGeom>
              <a:avLst/>
              <a:gdLst/>
              <a:ahLst/>
              <a:cxnLst/>
              <a:rect l="l" t="t" r="r" b="b"/>
              <a:pathLst>
                <a:path w="1885950" h="542925">
                  <a:moveTo>
                    <a:pt x="1885950" y="0"/>
                  </a:moveTo>
                  <a:lnTo>
                    <a:pt x="180975" y="0"/>
                  </a:lnTo>
                  <a:lnTo>
                    <a:pt x="0" y="542925"/>
                  </a:lnTo>
                  <a:lnTo>
                    <a:pt x="1704975" y="542925"/>
                  </a:lnTo>
                  <a:lnTo>
                    <a:pt x="1885950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0"/>
              <a:ext cx="3956685" cy="338455"/>
            </a:xfrm>
            <a:custGeom>
              <a:avLst/>
              <a:gdLst/>
              <a:ahLst/>
              <a:cxnLst/>
              <a:rect l="l" t="t" r="r" b="b"/>
              <a:pathLst>
                <a:path w="3956685" h="338455">
                  <a:moveTo>
                    <a:pt x="3956092" y="0"/>
                  </a:moveTo>
                  <a:lnTo>
                    <a:pt x="0" y="0"/>
                  </a:lnTo>
                  <a:lnTo>
                    <a:pt x="0" y="338074"/>
                  </a:lnTo>
                  <a:lnTo>
                    <a:pt x="3843401" y="338074"/>
                  </a:lnTo>
                  <a:lnTo>
                    <a:pt x="39560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0"/>
              <a:ext cx="3956685" cy="338455"/>
            </a:xfrm>
            <a:custGeom>
              <a:avLst/>
              <a:gdLst/>
              <a:ahLst/>
              <a:cxnLst/>
              <a:rect l="l" t="t" r="r" b="b"/>
              <a:pathLst>
                <a:path w="3956685" h="338455">
                  <a:moveTo>
                    <a:pt x="3956092" y="0"/>
                  </a:moveTo>
                  <a:lnTo>
                    <a:pt x="3843401" y="338074"/>
                  </a:lnTo>
                  <a:lnTo>
                    <a:pt x="0" y="338074"/>
                  </a:lnTo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50" y="942975"/>
              <a:ext cx="2152650" cy="157406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96100" y="942975"/>
              <a:ext cx="2152650" cy="157406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4050" y="942975"/>
              <a:ext cx="2143125" cy="157406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8625" y="2790825"/>
              <a:ext cx="2152650" cy="157803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86575" y="2790825"/>
              <a:ext cx="2152650" cy="157823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4050" y="2790825"/>
              <a:ext cx="2143125" cy="154880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8625" y="4619625"/>
              <a:ext cx="2152650" cy="1549352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86575" y="4619625"/>
              <a:ext cx="2152650" cy="1574066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44050" y="4619625"/>
              <a:ext cx="2143125" cy="1657350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999105">
              <a:lnSpc>
                <a:spcPct val="100000"/>
              </a:lnSpc>
              <a:spcBef>
                <a:spcPts val="130"/>
              </a:spcBef>
            </a:pPr>
            <a:r>
              <a:rPr dirty="0" spc="-20"/>
              <a:t>VMs</a:t>
            </a:r>
            <a:r>
              <a:rPr dirty="0" spc="-430"/>
              <a:t> </a:t>
            </a:r>
            <a:r>
              <a:rPr dirty="0"/>
              <a:t>vs</a:t>
            </a:r>
            <a:r>
              <a:rPr dirty="0" spc="-350"/>
              <a:t> </a:t>
            </a:r>
            <a:r>
              <a:rPr dirty="0" spc="-10"/>
              <a:t>Containers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488899" y="1157858"/>
          <a:ext cx="11290935" cy="4881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2135"/>
                <a:gridCol w="4678045"/>
                <a:gridCol w="4680584"/>
              </a:tblGrid>
              <a:tr h="3956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2000" spc="-1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Feature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B="0" marT="508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16CE4"/>
                    </a:solidFill>
                  </a:tcPr>
                </a:tc>
                <a:tc>
                  <a:txBody>
                    <a:bodyPr/>
                    <a:lstStyle/>
                    <a:p>
                      <a:pPr marL="109156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Virtual</a:t>
                      </a:r>
                      <a:r>
                        <a:rPr dirty="0" sz="2000" spc="21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2000" spc="-1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Machines</a:t>
                      </a:r>
                      <a:r>
                        <a:rPr dirty="0" sz="2000" spc="-235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2000" spc="-2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(VMs)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B="0" marT="508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16CE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2000" spc="-1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Containers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B="0" marT="508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16CE4"/>
                    </a:solidFill>
                  </a:tcPr>
                </a:tc>
              </a:tr>
              <a:tr h="382270">
                <a:tc gridSpan="3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0"/>
                        </a:spcBef>
                        <a:tabLst>
                          <a:tab pos="1943100" algn="l"/>
                          <a:tab pos="6622415" algn="l"/>
                        </a:tabLst>
                      </a:pPr>
                      <a:r>
                        <a:rPr dirty="0" sz="2000" spc="-10">
                          <a:solidFill>
                            <a:srgbClr val="316CE4"/>
                          </a:solidFill>
                          <a:latin typeface="Calibri"/>
                          <a:cs typeface="Calibri"/>
                        </a:rPr>
                        <a:t>Virtualization</a:t>
                      </a:r>
                      <a:r>
                        <a:rPr dirty="0" sz="2000">
                          <a:solidFill>
                            <a:srgbClr val="316CE4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Hardware</a:t>
                      </a:r>
                      <a:r>
                        <a:rPr dirty="0" sz="2000" spc="-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Virtualization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Operating</a:t>
                      </a:r>
                      <a:r>
                        <a:rPr dirty="0" sz="2000" spc="-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System</a:t>
                      </a:r>
                      <a:r>
                        <a:rPr dirty="0" sz="20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Virtualization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1590"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616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dirty="0" sz="2000" spc="-10">
                          <a:solidFill>
                            <a:srgbClr val="316CE4"/>
                          </a:solidFill>
                          <a:latin typeface="Calibri"/>
                          <a:cs typeface="Calibri"/>
                        </a:rPr>
                        <a:t>Definition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66370"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00965" marR="12255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Full</a:t>
                      </a:r>
                      <a:r>
                        <a:rPr dirty="0" sz="2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operating</a:t>
                      </a:r>
                      <a:r>
                        <a:rPr dirty="0" sz="20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20">
                          <a:latin typeface="Calibri"/>
                          <a:cs typeface="Calibri"/>
                        </a:rPr>
                        <a:t>system</a:t>
                      </a:r>
                      <a:r>
                        <a:rPr dirty="0" sz="20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environment</a:t>
                      </a:r>
                      <a:r>
                        <a:rPr dirty="0" sz="2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running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on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20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hypervisor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21526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Lightweight,</a:t>
                      </a:r>
                      <a:r>
                        <a:rPr dirty="0" sz="2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portable,</a:t>
                      </a:r>
                      <a:r>
                        <a:rPr dirty="0" sz="2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20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efficient</a:t>
                      </a:r>
                      <a:r>
                        <a:rPr dirty="0" sz="20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way</a:t>
                      </a:r>
                      <a:r>
                        <a:rPr dirty="0" sz="20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25">
                          <a:latin typeface="Calibri"/>
                          <a:cs typeface="Calibri"/>
                        </a:rPr>
                        <a:t>to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package</a:t>
                      </a:r>
                      <a:r>
                        <a:rPr dirty="0" sz="20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2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run</a:t>
                      </a:r>
                      <a:r>
                        <a:rPr dirty="0" sz="2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applications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9525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</a:tr>
              <a:tr h="6616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dirty="0" sz="2000" spc="-10">
                          <a:solidFill>
                            <a:srgbClr val="316CE4"/>
                          </a:solidFill>
                          <a:latin typeface="Calibri"/>
                          <a:cs typeface="Calibri"/>
                        </a:rPr>
                        <a:t>Relevance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65735"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Suitable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 for</a:t>
                      </a:r>
                      <a:r>
                        <a:rPr dirty="0" sz="20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workloads</a:t>
                      </a:r>
                      <a:r>
                        <a:rPr dirty="0" sz="20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requiring</a:t>
                      </a:r>
                      <a:r>
                        <a:rPr dirty="0" sz="2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20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full</a:t>
                      </a:r>
                      <a:r>
                        <a:rPr dirty="0" sz="20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25">
                          <a:latin typeface="Calibri"/>
                          <a:cs typeface="Calibri"/>
                        </a:rPr>
                        <a:t>OS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65735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60134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Ideal for</a:t>
                      </a:r>
                      <a:r>
                        <a:rPr dirty="0" sz="2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modern,</a:t>
                      </a:r>
                      <a:r>
                        <a:rPr dirty="0" sz="20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20">
                          <a:latin typeface="Calibri"/>
                          <a:cs typeface="Calibri"/>
                        </a:rPr>
                        <a:t>microservices-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based applications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9525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>
                          <a:solidFill>
                            <a:srgbClr val="316CE4"/>
                          </a:solidFill>
                          <a:latin typeface="Calibri"/>
                          <a:cs typeface="Calibri"/>
                        </a:rPr>
                        <a:t>Startup</a:t>
                      </a:r>
                      <a:r>
                        <a:rPr dirty="0" sz="2000" spc="-75">
                          <a:solidFill>
                            <a:srgbClr val="316CE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20">
                          <a:solidFill>
                            <a:srgbClr val="316CE4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Slower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Faster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9525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</a:tr>
              <a:tr h="6572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2000" spc="-10">
                          <a:solidFill>
                            <a:srgbClr val="316CE4"/>
                          </a:solidFill>
                          <a:latin typeface="Calibri"/>
                          <a:cs typeface="Calibri"/>
                        </a:rPr>
                        <a:t>Resource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2000" spc="-10">
                          <a:solidFill>
                            <a:srgbClr val="316CE4"/>
                          </a:solidFill>
                          <a:latin typeface="Calibri"/>
                          <a:cs typeface="Calibri"/>
                        </a:rPr>
                        <a:t>Utilization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4605"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More</a:t>
                      </a:r>
                      <a:r>
                        <a:rPr dirty="0" sz="2000" spc="-20">
                          <a:latin typeface="Calibri"/>
                          <a:cs typeface="Calibri"/>
                        </a:rPr>
                        <a:t> resource-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intensive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67005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Efficient</a:t>
                      </a:r>
                      <a:r>
                        <a:rPr dirty="0" sz="20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resource</a:t>
                      </a:r>
                      <a:r>
                        <a:rPr dirty="0" sz="2000" spc="-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utilization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67005">
                    <a:lnL w="9525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</a:tr>
              <a:tr h="6616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dirty="0" sz="2000" spc="-10">
                          <a:solidFill>
                            <a:srgbClr val="316CE4"/>
                          </a:solidFill>
                          <a:latin typeface="Calibri"/>
                          <a:cs typeface="Calibri"/>
                        </a:rPr>
                        <a:t>Portability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70815"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00965" marR="17653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Less portable</a:t>
                      </a:r>
                      <a:r>
                        <a:rPr dirty="0" sz="20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due</a:t>
                      </a:r>
                      <a:r>
                        <a:rPr dirty="0" sz="20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20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OS</a:t>
                      </a:r>
                      <a:r>
                        <a:rPr dirty="0" sz="20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dependencies</a:t>
                      </a:r>
                      <a:r>
                        <a:rPr dirty="0" sz="20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25">
                          <a:latin typeface="Calibri"/>
                          <a:cs typeface="Calibri"/>
                        </a:rPr>
                        <a:t>and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larger</a:t>
                      </a:r>
                      <a:r>
                        <a:rPr dirty="0" sz="2000" spc="-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20">
                          <a:latin typeface="Calibri"/>
                          <a:cs typeface="Calibri"/>
                        </a:rPr>
                        <a:t>size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8415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133223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Highly</a:t>
                      </a:r>
                      <a:r>
                        <a:rPr dirty="0" sz="20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portable</a:t>
                      </a:r>
                      <a:r>
                        <a:rPr dirty="0" sz="20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across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 different environments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8415">
                    <a:lnL w="9525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</a:tr>
              <a:tr h="1071245">
                <a:tc>
                  <a:txBody>
                    <a:bodyPr/>
                    <a:lstStyle/>
                    <a:p>
                      <a:pPr marL="91440" marR="422275">
                        <a:lnSpc>
                          <a:spcPct val="100000"/>
                        </a:lnSpc>
                        <a:spcBef>
                          <a:spcPts val="1785"/>
                        </a:spcBef>
                      </a:pPr>
                      <a:r>
                        <a:rPr dirty="0" sz="2000">
                          <a:solidFill>
                            <a:srgbClr val="316CE4"/>
                          </a:solidFill>
                          <a:latin typeface="Calibri"/>
                          <a:cs typeface="Calibri"/>
                        </a:rPr>
                        <a:t>Example</a:t>
                      </a:r>
                      <a:r>
                        <a:rPr dirty="0" sz="2000" spc="-75">
                          <a:solidFill>
                            <a:srgbClr val="316CE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25">
                          <a:solidFill>
                            <a:srgbClr val="316CE4"/>
                          </a:solidFill>
                          <a:latin typeface="Calibri"/>
                          <a:cs typeface="Calibri"/>
                        </a:rPr>
                        <a:t>Use </a:t>
                      </a:r>
                      <a:r>
                        <a:rPr dirty="0" sz="2000" spc="-10">
                          <a:solidFill>
                            <a:srgbClr val="316CE4"/>
                          </a:solidFill>
                          <a:latin typeface="Calibri"/>
                          <a:cs typeface="Calibri"/>
                        </a:rPr>
                        <a:t>Cases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26695"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00965" marR="471805">
                        <a:lnSpc>
                          <a:spcPct val="100000"/>
                        </a:lnSpc>
                        <a:spcBef>
                          <a:spcPts val="1785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Legacy</a:t>
                      </a:r>
                      <a:r>
                        <a:rPr dirty="0" sz="2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applications</a:t>
                      </a:r>
                      <a:r>
                        <a:rPr dirty="0" sz="20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or</a:t>
                      </a:r>
                      <a:r>
                        <a:rPr dirty="0" sz="20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applications</a:t>
                      </a:r>
                      <a:r>
                        <a:rPr dirty="0" sz="20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20">
                          <a:latin typeface="Calibri"/>
                          <a:cs typeface="Calibri"/>
                        </a:rPr>
                        <a:t>with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specific</a:t>
                      </a:r>
                      <a:r>
                        <a:rPr dirty="0" sz="2000" spc="-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database</a:t>
                      </a:r>
                      <a:r>
                        <a:rPr dirty="0" sz="2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versions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26695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17272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Social</a:t>
                      </a:r>
                      <a:r>
                        <a:rPr dirty="0" sz="20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media</a:t>
                      </a:r>
                      <a:r>
                        <a:rPr dirty="0" sz="2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platforms</a:t>
                      </a:r>
                      <a:r>
                        <a:rPr dirty="0" sz="20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containerizing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services</a:t>
                      </a:r>
                      <a:r>
                        <a:rPr dirty="0" sz="20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like</a:t>
                      </a:r>
                      <a:r>
                        <a:rPr dirty="0" sz="2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user</a:t>
                      </a:r>
                      <a:r>
                        <a:rPr dirty="0" sz="2000" spc="-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feed,</a:t>
                      </a:r>
                      <a:r>
                        <a:rPr dirty="0" sz="20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notification</a:t>
                      </a:r>
                      <a:r>
                        <a:rPr dirty="0" sz="2000" spc="-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system,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20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search</a:t>
                      </a:r>
                      <a:r>
                        <a:rPr dirty="0" sz="20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engine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74295">
                    <a:lnL w="9525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057400">
              <a:lnSpc>
                <a:spcPct val="100000"/>
              </a:lnSpc>
              <a:spcBef>
                <a:spcPts val="130"/>
              </a:spcBef>
            </a:pPr>
            <a:r>
              <a:rPr dirty="0" spc="100"/>
              <a:t>etcd</a:t>
            </a:r>
            <a:r>
              <a:rPr dirty="0" spc="-440"/>
              <a:t> </a:t>
            </a:r>
            <a:r>
              <a:rPr dirty="0" spc="60"/>
              <a:t>Backup</a:t>
            </a:r>
            <a:r>
              <a:rPr dirty="0" spc="-420"/>
              <a:t> </a:t>
            </a:r>
            <a:r>
              <a:rPr dirty="0" spc="-60"/>
              <a:t>&amp;</a:t>
            </a:r>
            <a:r>
              <a:rPr dirty="0" spc="-395"/>
              <a:t> </a:t>
            </a:r>
            <a:r>
              <a:rPr dirty="0" spc="35"/>
              <a:t>Restoration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400050" y="1133475"/>
            <a:ext cx="11391900" cy="5276850"/>
            <a:chOff x="400050" y="1133475"/>
            <a:chExt cx="11391900" cy="5276850"/>
          </a:xfrm>
        </p:grpSpPr>
        <p:sp>
          <p:nvSpPr>
            <p:cNvPr id="4" name="object 4" descr=""/>
            <p:cNvSpPr/>
            <p:nvPr/>
          </p:nvSpPr>
          <p:spPr>
            <a:xfrm>
              <a:off x="400050" y="1133475"/>
              <a:ext cx="11391900" cy="5276850"/>
            </a:xfrm>
            <a:custGeom>
              <a:avLst/>
              <a:gdLst/>
              <a:ahLst/>
              <a:cxnLst/>
              <a:rect l="l" t="t" r="r" b="b"/>
              <a:pathLst>
                <a:path w="11391900" h="5276850">
                  <a:moveTo>
                    <a:pt x="11177270" y="0"/>
                  </a:moveTo>
                  <a:lnTo>
                    <a:pt x="214655" y="0"/>
                  </a:lnTo>
                  <a:lnTo>
                    <a:pt x="165435" y="5670"/>
                  </a:lnTo>
                  <a:lnTo>
                    <a:pt x="120253" y="21823"/>
                  </a:lnTo>
                  <a:lnTo>
                    <a:pt x="80397" y="47166"/>
                  </a:lnTo>
                  <a:lnTo>
                    <a:pt x="47156" y="80409"/>
                  </a:lnTo>
                  <a:lnTo>
                    <a:pt x="21817" y="120261"/>
                  </a:lnTo>
                  <a:lnTo>
                    <a:pt x="5669" y="165431"/>
                  </a:lnTo>
                  <a:lnTo>
                    <a:pt x="0" y="214629"/>
                  </a:lnTo>
                  <a:lnTo>
                    <a:pt x="0" y="5062194"/>
                  </a:lnTo>
                  <a:lnTo>
                    <a:pt x="5669" y="5111414"/>
                  </a:lnTo>
                  <a:lnTo>
                    <a:pt x="21817" y="5156596"/>
                  </a:lnTo>
                  <a:lnTo>
                    <a:pt x="47156" y="5196452"/>
                  </a:lnTo>
                  <a:lnTo>
                    <a:pt x="80397" y="5229693"/>
                  </a:lnTo>
                  <a:lnTo>
                    <a:pt x="120253" y="5255032"/>
                  </a:lnTo>
                  <a:lnTo>
                    <a:pt x="165435" y="5271180"/>
                  </a:lnTo>
                  <a:lnTo>
                    <a:pt x="214655" y="5276850"/>
                  </a:lnTo>
                  <a:lnTo>
                    <a:pt x="11177270" y="5276850"/>
                  </a:lnTo>
                  <a:lnTo>
                    <a:pt x="11226468" y="5271180"/>
                  </a:lnTo>
                  <a:lnTo>
                    <a:pt x="11271638" y="5255032"/>
                  </a:lnTo>
                  <a:lnTo>
                    <a:pt x="11311490" y="5229693"/>
                  </a:lnTo>
                  <a:lnTo>
                    <a:pt x="11344733" y="5196452"/>
                  </a:lnTo>
                  <a:lnTo>
                    <a:pt x="11370076" y="5156596"/>
                  </a:lnTo>
                  <a:lnTo>
                    <a:pt x="11386229" y="5111414"/>
                  </a:lnTo>
                  <a:lnTo>
                    <a:pt x="11391900" y="5062194"/>
                  </a:lnTo>
                  <a:lnTo>
                    <a:pt x="11391900" y="214629"/>
                  </a:lnTo>
                  <a:lnTo>
                    <a:pt x="11386229" y="165431"/>
                  </a:lnTo>
                  <a:lnTo>
                    <a:pt x="11370076" y="120261"/>
                  </a:lnTo>
                  <a:lnTo>
                    <a:pt x="11344733" y="80409"/>
                  </a:lnTo>
                  <a:lnTo>
                    <a:pt x="11311490" y="47166"/>
                  </a:lnTo>
                  <a:lnTo>
                    <a:pt x="11271638" y="21823"/>
                  </a:lnTo>
                  <a:lnTo>
                    <a:pt x="11226468" y="5670"/>
                  </a:lnTo>
                  <a:lnTo>
                    <a:pt x="111772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00050" y="1133475"/>
              <a:ext cx="11391900" cy="390525"/>
            </a:xfrm>
            <a:custGeom>
              <a:avLst/>
              <a:gdLst/>
              <a:ahLst/>
              <a:cxnLst/>
              <a:rect l="l" t="t" r="r" b="b"/>
              <a:pathLst>
                <a:path w="11391900" h="390525">
                  <a:moveTo>
                    <a:pt x="11208004" y="0"/>
                  </a:moveTo>
                  <a:lnTo>
                    <a:pt x="183908" y="0"/>
                  </a:lnTo>
                  <a:lnTo>
                    <a:pt x="135016" y="6566"/>
                  </a:lnTo>
                  <a:lnTo>
                    <a:pt x="91084" y="25098"/>
                  </a:lnTo>
                  <a:lnTo>
                    <a:pt x="53863" y="53847"/>
                  </a:lnTo>
                  <a:lnTo>
                    <a:pt x="25107" y="91063"/>
                  </a:lnTo>
                  <a:lnTo>
                    <a:pt x="6569" y="134996"/>
                  </a:lnTo>
                  <a:lnTo>
                    <a:pt x="0" y="183896"/>
                  </a:lnTo>
                  <a:lnTo>
                    <a:pt x="0" y="390525"/>
                  </a:lnTo>
                  <a:lnTo>
                    <a:pt x="11391900" y="390525"/>
                  </a:lnTo>
                  <a:lnTo>
                    <a:pt x="11391900" y="183896"/>
                  </a:lnTo>
                  <a:lnTo>
                    <a:pt x="11385333" y="134996"/>
                  </a:lnTo>
                  <a:lnTo>
                    <a:pt x="11366801" y="91063"/>
                  </a:lnTo>
                  <a:lnTo>
                    <a:pt x="11338052" y="53848"/>
                  </a:lnTo>
                  <a:lnTo>
                    <a:pt x="11300836" y="25098"/>
                  </a:lnTo>
                  <a:lnTo>
                    <a:pt x="11256903" y="6566"/>
                  </a:lnTo>
                  <a:lnTo>
                    <a:pt x="11208004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925" y="1219200"/>
              <a:ext cx="219075" cy="21907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150" y="1219200"/>
              <a:ext cx="219075" cy="21907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375" y="1219200"/>
              <a:ext cx="209550" cy="219075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625475" y="1751266"/>
            <a:ext cx="9439275" cy="844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root@thinknyx:~$</a:t>
            </a:r>
            <a:r>
              <a:rPr dirty="0" sz="1800" spc="-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ETCDCTL_API=3</a:t>
            </a:r>
            <a:r>
              <a:rPr dirty="0" sz="18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etcdctl</a:t>
            </a:r>
            <a:r>
              <a:rPr dirty="0" sz="180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-endpoints=https://127.0.0.1:2379</a:t>
            </a:r>
            <a:r>
              <a:rPr dirty="0" sz="1800" spc="-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\</a:t>
            </a:r>
            <a:endParaRPr sz="1800">
              <a:latin typeface="Consolas"/>
              <a:cs typeface="Consolas"/>
            </a:endParaRPr>
          </a:p>
          <a:p>
            <a:pPr marL="263525">
              <a:lnSpc>
                <a:spcPts val="2130"/>
              </a:lnSpc>
            </a:pP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-cacert=/etc/kubernetes/pki/etcd/ca.crt</a:t>
            </a:r>
            <a:r>
              <a:rPr dirty="0" sz="180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\</a:t>
            </a:r>
            <a:endParaRPr sz="180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20"/>
              </a:spcBef>
            </a:pP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cert=/etc/kubernetes/pki/etcd/server.crt</a:t>
            </a:r>
            <a:r>
              <a:rPr dirty="0" sz="1800" spc="1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\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876300" y="2571813"/>
            <a:ext cx="54229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-key=/etc/kubernetes/pki/etcd/server.key</a:t>
            </a:r>
            <a:r>
              <a:rPr dirty="0" sz="1800" spc="-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\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76300" y="2848292"/>
            <a:ext cx="165671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snapshot</a:t>
            </a:r>
            <a:r>
              <a:rPr dirty="0" sz="18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save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614676" y="2862326"/>
            <a:ext cx="2000250" cy="342900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1115">
              <a:lnSpc>
                <a:spcPts val="2150"/>
              </a:lnSpc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etcdbackup.db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186926" y="2738501"/>
            <a:ext cx="1533525" cy="390525"/>
          </a:xfrm>
          <a:prstGeom prst="rect">
            <a:avLst/>
          </a:prstGeom>
          <a:solidFill>
            <a:srgbClr val="FFFFFF"/>
          </a:solidFill>
          <a:ln w="28575">
            <a:solidFill>
              <a:srgbClr val="F4F4F4"/>
            </a:solidFill>
          </a:ln>
        </p:spPr>
        <p:txBody>
          <a:bodyPr wrap="square" lIns="0" tIns="50165" rIns="0" bIns="0" rtlCol="0" vert="horz">
            <a:spAutoFit/>
          </a:bodyPr>
          <a:lstStyle/>
          <a:p>
            <a:pPr marL="390525">
              <a:lnSpc>
                <a:spcPct val="100000"/>
              </a:lnSpc>
              <a:spcBef>
                <a:spcPts val="395"/>
              </a:spcBef>
            </a:pPr>
            <a:r>
              <a:rPr dirty="0" sz="1800" spc="-15">
                <a:latin typeface="Consolas"/>
                <a:cs typeface="Consolas"/>
              </a:rPr>
              <a:t>-</a:t>
            </a:r>
            <a:r>
              <a:rPr dirty="0" sz="1800">
                <a:latin typeface="Consolas"/>
                <a:cs typeface="Consolas"/>
              </a:rPr>
              <a:t>-</a:t>
            </a:r>
            <a:r>
              <a:rPr dirty="0" sz="1800" spc="-20">
                <a:latin typeface="Consolas"/>
                <a:cs typeface="Consolas"/>
              </a:rPr>
              <a:t>help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25475" y="3135820"/>
            <a:ext cx="9439275" cy="2205355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root@thinknyx:~$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ts val="2130"/>
              </a:lnSpc>
              <a:spcBef>
                <a:spcPts val="75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root@thinknyx:~$</a:t>
            </a:r>
            <a:r>
              <a:rPr dirty="0" sz="1800" spc="-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ETCDCTL_API=3</a:t>
            </a:r>
            <a:r>
              <a:rPr dirty="0" sz="18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etcdctl</a:t>
            </a:r>
            <a:r>
              <a:rPr dirty="0" sz="180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-endpoints=https://127.0.0.1:2379</a:t>
            </a:r>
            <a:r>
              <a:rPr dirty="0" sz="1800" spc="-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\</a:t>
            </a:r>
            <a:endParaRPr sz="1800">
              <a:latin typeface="Consolas"/>
              <a:cs typeface="Consolas"/>
            </a:endParaRPr>
          </a:p>
          <a:p>
            <a:pPr marL="263525">
              <a:lnSpc>
                <a:spcPts val="2130"/>
              </a:lnSpc>
            </a:pP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-cacert=/etc/kubernetes/pki/etcd/ca.crt</a:t>
            </a:r>
            <a:r>
              <a:rPr dirty="0" sz="180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\</a:t>
            </a:r>
            <a:endParaRPr sz="180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20"/>
              </a:spcBef>
            </a:pP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cert=/etc/kubernetes/pki/etcd/server.crt</a:t>
            </a:r>
            <a:r>
              <a:rPr dirty="0" sz="1800" spc="1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\</a:t>
            </a:r>
            <a:endParaRPr sz="1800">
              <a:latin typeface="Consolas"/>
              <a:cs typeface="Consolas"/>
            </a:endParaRPr>
          </a:p>
          <a:p>
            <a:pPr marL="263525" marR="3769995">
              <a:lnSpc>
                <a:spcPct val="100800"/>
              </a:lnSpc>
            </a:pP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-key=/etc/kubernetes/pki/etcd/server.key</a:t>
            </a:r>
            <a:r>
              <a:rPr dirty="0" sz="1800" spc="-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\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snapshot</a:t>
            </a:r>
            <a:r>
              <a:rPr dirty="0" sz="1800" spc="-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status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etcdbackup.db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root@thinknyx:~$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057400">
              <a:lnSpc>
                <a:spcPct val="100000"/>
              </a:lnSpc>
              <a:spcBef>
                <a:spcPts val="130"/>
              </a:spcBef>
            </a:pPr>
            <a:r>
              <a:rPr dirty="0" spc="100"/>
              <a:t>etcd</a:t>
            </a:r>
            <a:r>
              <a:rPr dirty="0" spc="-440"/>
              <a:t> </a:t>
            </a:r>
            <a:r>
              <a:rPr dirty="0" spc="60"/>
              <a:t>Backup</a:t>
            </a:r>
            <a:r>
              <a:rPr dirty="0" spc="-420"/>
              <a:t> </a:t>
            </a:r>
            <a:r>
              <a:rPr dirty="0" spc="-60"/>
              <a:t>&amp;</a:t>
            </a:r>
            <a:r>
              <a:rPr dirty="0" spc="-395"/>
              <a:t> </a:t>
            </a:r>
            <a:r>
              <a:rPr dirty="0" spc="35"/>
              <a:t>Restoration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400050" y="1133475"/>
            <a:ext cx="11391900" cy="5276850"/>
            <a:chOff x="400050" y="1133475"/>
            <a:chExt cx="11391900" cy="5276850"/>
          </a:xfrm>
        </p:grpSpPr>
        <p:sp>
          <p:nvSpPr>
            <p:cNvPr id="4" name="object 4" descr=""/>
            <p:cNvSpPr/>
            <p:nvPr/>
          </p:nvSpPr>
          <p:spPr>
            <a:xfrm>
              <a:off x="400050" y="1133475"/>
              <a:ext cx="11391900" cy="5276850"/>
            </a:xfrm>
            <a:custGeom>
              <a:avLst/>
              <a:gdLst/>
              <a:ahLst/>
              <a:cxnLst/>
              <a:rect l="l" t="t" r="r" b="b"/>
              <a:pathLst>
                <a:path w="11391900" h="5276850">
                  <a:moveTo>
                    <a:pt x="11177270" y="0"/>
                  </a:moveTo>
                  <a:lnTo>
                    <a:pt x="214655" y="0"/>
                  </a:lnTo>
                  <a:lnTo>
                    <a:pt x="165435" y="5670"/>
                  </a:lnTo>
                  <a:lnTo>
                    <a:pt x="120253" y="21823"/>
                  </a:lnTo>
                  <a:lnTo>
                    <a:pt x="80397" y="47166"/>
                  </a:lnTo>
                  <a:lnTo>
                    <a:pt x="47156" y="80409"/>
                  </a:lnTo>
                  <a:lnTo>
                    <a:pt x="21817" y="120261"/>
                  </a:lnTo>
                  <a:lnTo>
                    <a:pt x="5669" y="165431"/>
                  </a:lnTo>
                  <a:lnTo>
                    <a:pt x="0" y="214629"/>
                  </a:lnTo>
                  <a:lnTo>
                    <a:pt x="0" y="5062194"/>
                  </a:lnTo>
                  <a:lnTo>
                    <a:pt x="5669" y="5111414"/>
                  </a:lnTo>
                  <a:lnTo>
                    <a:pt x="21817" y="5156596"/>
                  </a:lnTo>
                  <a:lnTo>
                    <a:pt x="47156" y="5196452"/>
                  </a:lnTo>
                  <a:lnTo>
                    <a:pt x="80397" y="5229693"/>
                  </a:lnTo>
                  <a:lnTo>
                    <a:pt x="120253" y="5255032"/>
                  </a:lnTo>
                  <a:lnTo>
                    <a:pt x="165435" y="5271180"/>
                  </a:lnTo>
                  <a:lnTo>
                    <a:pt x="214655" y="5276850"/>
                  </a:lnTo>
                  <a:lnTo>
                    <a:pt x="11177270" y="5276850"/>
                  </a:lnTo>
                  <a:lnTo>
                    <a:pt x="11226468" y="5271180"/>
                  </a:lnTo>
                  <a:lnTo>
                    <a:pt x="11271638" y="5255032"/>
                  </a:lnTo>
                  <a:lnTo>
                    <a:pt x="11311490" y="5229693"/>
                  </a:lnTo>
                  <a:lnTo>
                    <a:pt x="11344733" y="5196452"/>
                  </a:lnTo>
                  <a:lnTo>
                    <a:pt x="11370076" y="5156596"/>
                  </a:lnTo>
                  <a:lnTo>
                    <a:pt x="11386229" y="5111414"/>
                  </a:lnTo>
                  <a:lnTo>
                    <a:pt x="11391900" y="5062194"/>
                  </a:lnTo>
                  <a:lnTo>
                    <a:pt x="11391900" y="214629"/>
                  </a:lnTo>
                  <a:lnTo>
                    <a:pt x="11386229" y="165431"/>
                  </a:lnTo>
                  <a:lnTo>
                    <a:pt x="11370076" y="120261"/>
                  </a:lnTo>
                  <a:lnTo>
                    <a:pt x="11344733" y="80409"/>
                  </a:lnTo>
                  <a:lnTo>
                    <a:pt x="11311490" y="47166"/>
                  </a:lnTo>
                  <a:lnTo>
                    <a:pt x="11271638" y="21823"/>
                  </a:lnTo>
                  <a:lnTo>
                    <a:pt x="11226468" y="5670"/>
                  </a:lnTo>
                  <a:lnTo>
                    <a:pt x="111772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00050" y="1133475"/>
              <a:ext cx="11391900" cy="390525"/>
            </a:xfrm>
            <a:custGeom>
              <a:avLst/>
              <a:gdLst/>
              <a:ahLst/>
              <a:cxnLst/>
              <a:rect l="l" t="t" r="r" b="b"/>
              <a:pathLst>
                <a:path w="11391900" h="390525">
                  <a:moveTo>
                    <a:pt x="11208004" y="0"/>
                  </a:moveTo>
                  <a:lnTo>
                    <a:pt x="183908" y="0"/>
                  </a:lnTo>
                  <a:lnTo>
                    <a:pt x="135016" y="6566"/>
                  </a:lnTo>
                  <a:lnTo>
                    <a:pt x="91084" y="25098"/>
                  </a:lnTo>
                  <a:lnTo>
                    <a:pt x="53863" y="53847"/>
                  </a:lnTo>
                  <a:lnTo>
                    <a:pt x="25107" y="91063"/>
                  </a:lnTo>
                  <a:lnTo>
                    <a:pt x="6569" y="134996"/>
                  </a:lnTo>
                  <a:lnTo>
                    <a:pt x="0" y="183896"/>
                  </a:lnTo>
                  <a:lnTo>
                    <a:pt x="0" y="390525"/>
                  </a:lnTo>
                  <a:lnTo>
                    <a:pt x="11391900" y="390525"/>
                  </a:lnTo>
                  <a:lnTo>
                    <a:pt x="11391900" y="183896"/>
                  </a:lnTo>
                  <a:lnTo>
                    <a:pt x="11385333" y="134996"/>
                  </a:lnTo>
                  <a:lnTo>
                    <a:pt x="11366801" y="91063"/>
                  </a:lnTo>
                  <a:lnTo>
                    <a:pt x="11338052" y="53848"/>
                  </a:lnTo>
                  <a:lnTo>
                    <a:pt x="11300836" y="25098"/>
                  </a:lnTo>
                  <a:lnTo>
                    <a:pt x="11256903" y="6566"/>
                  </a:lnTo>
                  <a:lnTo>
                    <a:pt x="11208004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925" y="1219200"/>
              <a:ext cx="219075" cy="21907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150" y="1219200"/>
              <a:ext cx="219075" cy="21907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375" y="1219200"/>
              <a:ext cx="209550" cy="219075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876300" y="3703637"/>
            <a:ext cx="12769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data-</a:t>
            </a:r>
            <a:r>
              <a:rPr dirty="0" sz="1800" spc="-25">
                <a:solidFill>
                  <a:srgbClr val="FFFFFF"/>
                </a:solidFill>
                <a:latin typeface="Consolas"/>
                <a:cs typeface="Consolas"/>
              </a:rPr>
              <a:t>dir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2233676" y="3719576"/>
            <a:ext cx="3219450" cy="342900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2135"/>
              </a:lnSpc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/var/lib/etcd-from-backup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519494" y="3703637"/>
            <a:ext cx="2040889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snapshot</a:t>
            </a:r>
            <a:r>
              <a:rPr dirty="0" sz="1800" spc="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restore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596251" y="3671951"/>
            <a:ext cx="2705100" cy="342900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marL="73025">
              <a:lnSpc>
                <a:spcPct val="100000"/>
              </a:lnSpc>
              <a:spcBef>
                <a:spcPts val="350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/root/etcdbackup.db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25475" y="1604327"/>
            <a:ext cx="9439275" cy="2122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391535">
              <a:lnSpc>
                <a:spcPct val="1537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root@thinknyx:~$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mkdir</a:t>
            </a:r>
            <a:r>
              <a:rPr dirty="0" sz="1800" spc="-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/var/lib/etcd-from-backup root@thinknyx:~$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ts val="2130"/>
              </a:lnSpc>
              <a:spcBef>
                <a:spcPts val="1255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root@thinknyx:~$</a:t>
            </a:r>
            <a:r>
              <a:rPr dirty="0" sz="1800" spc="-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ETCDCTL_API=3</a:t>
            </a:r>
            <a:r>
              <a:rPr dirty="0" sz="18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etcdctl</a:t>
            </a:r>
            <a:r>
              <a:rPr dirty="0" sz="180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-endpoints=https://127.0.0.1:2379</a:t>
            </a:r>
            <a:r>
              <a:rPr dirty="0" sz="1800" spc="-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\</a:t>
            </a:r>
            <a:endParaRPr sz="1800">
              <a:latin typeface="Consolas"/>
              <a:cs typeface="Consolas"/>
            </a:endParaRPr>
          </a:p>
          <a:p>
            <a:pPr marL="263525">
              <a:lnSpc>
                <a:spcPts val="2130"/>
              </a:lnSpc>
            </a:pP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-cacert=/etc/kubernetes/pki/etcd/ca.crt</a:t>
            </a:r>
            <a:r>
              <a:rPr dirty="0" sz="180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\</a:t>
            </a:r>
            <a:endParaRPr sz="180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20"/>
              </a:spcBef>
            </a:pP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cert=/etc/kubernetes/pki/etcd/server.crt</a:t>
            </a:r>
            <a:r>
              <a:rPr dirty="0" sz="1800" spc="1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\</a:t>
            </a:r>
            <a:endParaRPr sz="180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15"/>
              </a:spcBef>
            </a:pP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-key=/etc/kubernetes/pki/etcd/server.key</a:t>
            </a:r>
            <a:r>
              <a:rPr dirty="0" sz="1800" spc="-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\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057400">
              <a:lnSpc>
                <a:spcPct val="100000"/>
              </a:lnSpc>
              <a:spcBef>
                <a:spcPts val="130"/>
              </a:spcBef>
            </a:pPr>
            <a:r>
              <a:rPr dirty="0" spc="100"/>
              <a:t>etcd</a:t>
            </a:r>
            <a:r>
              <a:rPr dirty="0" spc="-440"/>
              <a:t> </a:t>
            </a:r>
            <a:r>
              <a:rPr dirty="0" spc="60"/>
              <a:t>Backup</a:t>
            </a:r>
            <a:r>
              <a:rPr dirty="0" spc="-420"/>
              <a:t> </a:t>
            </a:r>
            <a:r>
              <a:rPr dirty="0" spc="-60"/>
              <a:t>&amp;</a:t>
            </a:r>
            <a:r>
              <a:rPr dirty="0" spc="-395"/>
              <a:t> </a:t>
            </a:r>
            <a:r>
              <a:rPr dirty="0" spc="35"/>
              <a:t>Restoration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400050" y="1133475"/>
            <a:ext cx="11391900" cy="5276850"/>
            <a:chOff x="400050" y="1133475"/>
            <a:chExt cx="11391900" cy="5276850"/>
          </a:xfrm>
        </p:grpSpPr>
        <p:sp>
          <p:nvSpPr>
            <p:cNvPr id="4" name="object 4" descr=""/>
            <p:cNvSpPr/>
            <p:nvPr/>
          </p:nvSpPr>
          <p:spPr>
            <a:xfrm>
              <a:off x="400050" y="1133475"/>
              <a:ext cx="11391900" cy="5276850"/>
            </a:xfrm>
            <a:custGeom>
              <a:avLst/>
              <a:gdLst/>
              <a:ahLst/>
              <a:cxnLst/>
              <a:rect l="l" t="t" r="r" b="b"/>
              <a:pathLst>
                <a:path w="11391900" h="5276850">
                  <a:moveTo>
                    <a:pt x="11177270" y="0"/>
                  </a:moveTo>
                  <a:lnTo>
                    <a:pt x="214655" y="0"/>
                  </a:lnTo>
                  <a:lnTo>
                    <a:pt x="165435" y="5670"/>
                  </a:lnTo>
                  <a:lnTo>
                    <a:pt x="120253" y="21823"/>
                  </a:lnTo>
                  <a:lnTo>
                    <a:pt x="80397" y="47166"/>
                  </a:lnTo>
                  <a:lnTo>
                    <a:pt x="47156" y="80409"/>
                  </a:lnTo>
                  <a:lnTo>
                    <a:pt x="21817" y="120261"/>
                  </a:lnTo>
                  <a:lnTo>
                    <a:pt x="5669" y="165431"/>
                  </a:lnTo>
                  <a:lnTo>
                    <a:pt x="0" y="214629"/>
                  </a:lnTo>
                  <a:lnTo>
                    <a:pt x="0" y="5062194"/>
                  </a:lnTo>
                  <a:lnTo>
                    <a:pt x="5669" y="5111414"/>
                  </a:lnTo>
                  <a:lnTo>
                    <a:pt x="21817" y="5156596"/>
                  </a:lnTo>
                  <a:lnTo>
                    <a:pt x="47156" y="5196452"/>
                  </a:lnTo>
                  <a:lnTo>
                    <a:pt x="80397" y="5229693"/>
                  </a:lnTo>
                  <a:lnTo>
                    <a:pt x="120253" y="5255032"/>
                  </a:lnTo>
                  <a:lnTo>
                    <a:pt x="165435" y="5271180"/>
                  </a:lnTo>
                  <a:lnTo>
                    <a:pt x="214655" y="5276850"/>
                  </a:lnTo>
                  <a:lnTo>
                    <a:pt x="11177270" y="5276850"/>
                  </a:lnTo>
                  <a:lnTo>
                    <a:pt x="11226468" y="5271180"/>
                  </a:lnTo>
                  <a:lnTo>
                    <a:pt x="11271638" y="5255032"/>
                  </a:lnTo>
                  <a:lnTo>
                    <a:pt x="11311490" y="5229693"/>
                  </a:lnTo>
                  <a:lnTo>
                    <a:pt x="11344733" y="5196452"/>
                  </a:lnTo>
                  <a:lnTo>
                    <a:pt x="11370076" y="5156596"/>
                  </a:lnTo>
                  <a:lnTo>
                    <a:pt x="11386229" y="5111414"/>
                  </a:lnTo>
                  <a:lnTo>
                    <a:pt x="11391900" y="5062194"/>
                  </a:lnTo>
                  <a:lnTo>
                    <a:pt x="11391900" y="214629"/>
                  </a:lnTo>
                  <a:lnTo>
                    <a:pt x="11386229" y="165431"/>
                  </a:lnTo>
                  <a:lnTo>
                    <a:pt x="11370076" y="120261"/>
                  </a:lnTo>
                  <a:lnTo>
                    <a:pt x="11344733" y="80409"/>
                  </a:lnTo>
                  <a:lnTo>
                    <a:pt x="11311490" y="47166"/>
                  </a:lnTo>
                  <a:lnTo>
                    <a:pt x="11271638" y="21823"/>
                  </a:lnTo>
                  <a:lnTo>
                    <a:pt x="11226468" y="5670"/>
                  </a:lnTo>
                  <a:lnTo>
                    <a:pt x="111772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00050" y="1133475"/>
              <a:ext cx="11391900" cy="390525"/>
            </a:xfrm>
            <a:custGeom>
              <a:avLst/>
              <a:gdLst/>
              <a:ahLst/>
              <a:cxnLst/>
              <a:rect l="l" t="t" r="r" b="b"/>
              <a:pathLst>
                <a:path w="11391900" h="390525">
                  <a:moveTo>
                    <a:pt x="11208004" y="0"/>
                  </a:moveTo>
                  <a:lnTo>
                    <a:pt x="183908" y="0"/>
                  </a:lnTo>
                  <a:lnTo>
                    <a:pt x="135016" y="6566"/>
                  </a:lnTo>
                  <a:lnTo>
                    <a:pt x="91084" y="25098"/>
                  </a:lnTo>
                  <a:lnTo>
                    <a:pt x="53863" y="53847"/>
                  </a:lnTo>
                  <a:lnTo>
                    <a:pt x="25107" y="91063"/>
                  </a:lnTo>
                  <a:lnTo>
                    <a:pt x="6569" y="134996"/>
                  </a:lnTo>
                  <a:lnTo>
                    <a:pt x="0" y="183896"/>
                  </a:lnTo>
                  <a:lnTo>
                    <a:pt x="0" y="390525"/>
                  </a:lnTo>
                  <a:lnTo>
                    <a:pt x="11391900" y="390525"/>
                  </a:lnTo>
                  <a:lnTo>
                    <a:pt x="11391900" y="183896"/>
                  </a:lnTo>
                  <a:lnTo>
                    <a:pt x="11385333" y="134996"/>
                  </a:lnTo>
                  <a:lnTo>
                    <a:pt x="11366801" y="91063"/>
                  </a:lnTo>
                  <a:lnTo>
                    <a:pt x="11338052" y="53848"/>
                  </a:lnTo>
                  <a:lnTo>
                    <a:pt x="11300836" y="25098"/>
                  </a:lnTo>
                  <a:lnTo>
                    <a:pt x="11256903" y="6566"/>
                  </a:lnTo>
                  <a:lnTo>
                    <a:pt x="11208004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925" y="1219200"/>
              <a:ext cx="219075" cy="21907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150" y="1219200"/>
              <a:ext cx="219075" cy="21907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375" y="1219200"/>
              <a:ext cx="209550" cy="219075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892594" y="4036863"/>
            <a:ext cx="314071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00"/>
              </a:lnSpc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/var/lib/etcd-from-backup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828800" y="3971925"/>
            <a:ext cx="3286125" cy="304800"/>
          </a:xfrm>
          <a:custGeom>
            <a:avLst/>
            <a:gdLst/>
            <a:ahLst/>
            <a:cxnLst/>
            <a:rect l="l" t="t" r="r" b="b"/>
            <a:pathLst>
              <a:path w="3286125" h="304800">
                <a:moveTo>
                  <a:pt x="3286125" y="0"/>
                </a:moveTo>
                <a:lnTo>
                  <a:pt x="0" y="0"/>
                </a:lnTo>
                <a:lnTo>
                  <a:pt x="0" y="304800"/>
                </a:lnTo>
                <a:lnTo>
                  <a:pt x="3286125" y="304800"/>
                </a:lnTo>
                <a:lnTo>
                  <a:pt x="32861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625475" y="1751266"/>
            <a:ext cx="6925309" cy="3580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root@thinknyx:~$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vi</a:t>
            </a:r>
            <a:r>
              <a:rPr dirty="0" sz="1800" spc="-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/etc/kubernetes/manifests/etcd.yaml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1800">
              <a:latin typeface="Consolas"/>
              <a:cs typeface="Consolas"/>
            </a:endParaRPr>
          </a:p>
          <a:p>
            <a:pPr marL="12700">
              <a:lnSpc>
                <a:spcPts val="2130"/>
              </a:lnSpc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volumeMounts:</a:t>
            </a:r>
            <a:endParaRPr sz="1800">
              <a:latin typeface="Consolas"/>
              <a:cs typeface="Consolas"/>
            </a:endParaRPr>
          </a:p>
          <a:p>
            <a:pPr marL="262255" marR="3636010" indent="-249554">
              <a:lnSpc>
                <a:spcPts val="2180"/>
              </a:lnSpc>
              <a:spcBef>
                <a:spcPts val="25"/>
              </a:spcBef>
              <a:buChar char="-"/>
              <a:tabLst>
                <a:tab pos="263525" algn="l"/>
              </a:tabLst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mountPath:</a:t>
            </a:r>
            <a:r>
              <a:rPr dirty="0" sz="1800" spc="-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/var/lib/etcd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80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etcd-</a:t>
            </a: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data</a:t>
            </a:r>
            <a:endParaRPr sz="1800">
              <a:latin typeface="Consolas"/>
              <a:cs typeface="Consolas"/>
            </a:endParaRPr>
          </a:p>
          <a:p>
            <a:pPr marL="263525">
              <a:lnSpc>
                <a:spcPts val="2100"/>
              </a:lnSpc>
            </a:pPr>
            <a:r>
              <a:rPr dirty="0" sz="1800" spc="-25">
                <a:solidFill>
                  <a:srgbClr val="FFFFFF"/>
                </a:solidFill>
                <a:latin typeface="Consolas"/>
                <a:cs typeface="Consolas"/>
              </a:rPr>
              <a:t>...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volumes:</a:t>
            </a:r>
            <a:endParaRPr sz="1800">
              <a:latin typeface="Consolas"/>
              <a:cs typeface="Consolas"/>
            </a:endParaRPr>
          </a:p>
          <a:p>
            <a:pPr marL="262255" indent="-249554">
              <a:lnSpc>
                <a:spcPts val="2130"/>
              </a:lnSpc>
              <a:spcBef>
                <a:spcPts val="15"/>
              </a:spcBef>
              <a:buChar char="-"/>
              <a:tabLst>
                <a:tab pos="262255" algn="l"/>
              </a:tabLst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hostPath:</a:t>
            </a:r>
            <a:endParaRPr sz="1800">
              <a:latin typeface="Consolas"/>
              <a:cs typeface="Consolas"/>
            </a:endParaRPr>
          </a:p>
          <a:p>
            <a:pPr marL="514350">
              <a:lnSpc>
                <a:spcPts val="2130"/>
              </a:lnSpc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path:</a:t>
            </a:r>
            <a:endParaRPr sz="1800">
              <a:latin typeface="Consolas"/>
              <a:cs typeface="Consolas"/>
            </a:endParaRPr>
          </a:p>
          <a:p>
            <a:pPr marL="263525" marR="3513454" indent="250825">
              <a:lnSpc>
                <a:spcPts val="2180"/>
              </a:lnSpc>
              <a:spcBef>
                <a:spcPts val="75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type:</a:t>
            </a:r>
            <a:r>
              <a:rPr dirty="0" sz="1800" spc="-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DirectoryOrCreate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80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etcd-</a:t>
            </a: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data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root@thinknyx:~$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52465" y="5111115"/>
            <a:ext cx="2254885" cy="87884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50"/>
              </a:spcBef>
            </a:pPr>
            <a:r>
              <a:rPr dirty="0" sz="2750" spc="70">
                <a:latin typeface="Tahoma"/>
                <a:cs typeface="Tahoma"/>
              </a:rPr>
              <a:t>etcd</a:t>
            </a:r>
            <a:r>
              <a:rPr dirty="0" sz="2750" spc="-200">
                <a:latin typeface="Tahoma"/>
                <a:cs typeface="Tahoma"/>
              </a:rPr>
              <a:t> </a:t>
            </a:r>
            <a:r>
              <a:rPr dirty="0" sz="2750">
                <a:latin typeface="Tahoma"/>
                <a:cs typeface="Tahoma"/>
              </a:rPr>
              <a:t>Backup</a:t>
            </a:r>
            <a:r>
              <a:rPr dirty="0" sz="2750" spc="-114">
                <a:latin typeface="Tahoma"/>
                <a:cs typeface="Tahoma"/>
              </a:rPr>
              <a:t> </a:t>
            </a:r>
            <a:r>
              <a:rPr dirty="0" sz="2750" spc="-50">
                <a:latin typeface="Tahoma"/>
                <a:cs typeface="Tahoma"/>
              </a:rPr>
              <a:t>&amp; </a:t>
            </a:r>
            <a:r>
              <a:rPr dirty="0" sz="2750" spc="-10">
                <a:latin typeface="Tahoma"/>
                <a:cs typeface="Tahoma"/>
              </a:rPr>
              <a:t>Restoration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3160" y="2804794"/>
            <a:ext cx="835469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55">
                <a:solidFill>
                  <a:srgbClr val="FFFFFF"/>
                </a:solidFill>
              </a:rPr>
              <a:t>Scaling</a:t>
            </a:r>
            <a:r>
              <a:rPr dirty="0" sz="8000" spc="-915">
                <a:solidFill>
                  <a:srgbClr val="FFFFFF"/>
                </a:solidFill>
              </a:rPr>
              <a:t> </a:t>
            </a:r>
            <a:r>
              <a:rPr dirty="0" sz="8000">
                <a:solidFill>
                  <a:srgbClr val="FFFFFF"/>
                </a:solidFill>
              </a:rPr>
              <a:t>in</a:t>
            </a:r>
            <a:r>
              <a:rPr dirty="0" sz="8000" spc="-885">
                <a:solidFill>
                  <a:srgbClr val="FFFFFF"/>
                </a:solidFill>
              </a:rPr>
              <a:t> </a:t>
            </a:r>
            <a:r>
              <a:rPr dirty="0" sz="8000" spc="-135">
                <a:solidFill>
                  <a:srgbClr val="FFFFFF"/>
                </a:solidFill>
              </a:rPr>
              <a:t>a</a:t>
            </a:r>
            <a:r>
              <a:rPr dirty="0" sz="8000" spc="-875">
                <a:solidFill>
                  <a:srgbClr val="FFFFFF"/>
                </a:solidFill>
              </a:rPr>
              <a:t> </a:t>
            </a:r>
            <a:r>
              <a:rPr dirty="0" sz="8000" spc="35">
                <a:solidFill>
                  <a:srgbClr val="FFFFFF"/>
                </a:solidFill>
              </a:rPr>
              <a:t>Cluster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917190">
              <a:lnSpc>
                <a:spcPct val="100000"/>
              </a:lnSpc>
              <a:spcBef>
                <a:spcPts val="130"/>
              </a:spcBef>
            </a:pPr>
            <a:r>
              <a:rPr dirty="0" spc="50"/>
              <a:t>Scaling</a:t>
            </a:r>
            <a:r>
              <a:rPr dirty="0" spc="-415"/>
              <a:t> </a:t>
            </a:r>
            <a:r>
              <a:rPr dirty="0"/>
              <a:t>in</a:t>
            </a:r>
            <a:r>
              <a:rPr dirty="0" spc="-425"/>
              <a:t> </a:t>
            </a:r>
            <a:r>
              <a:rPr dirty="0" spc="-50"/>
              <a:t>a</a:t>
            </a:r>
            <a:r>
              <a:rPr dirty="0" spc="-395"/>
              <a:t> </a:t>
            </a:r>
            <a:r>
              <a:rPr dirty="0" spc="35"/>
              <a:t>Cluster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036637" y="1598675"/>
            <a:ext cx="10141585" cy="3854450"/>
            <a:chOff x="1036637" y="1598675"/>
            <a:chExt cx="10141585" cy="38544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225" y="1600199"/>
              <a:ext cx="10139426" cy="385292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42987" y="1605025"/>
              <a:ext cx="10125710" cy="3838575"/>
            </a:xfrm>
            <a:custGeom>
              <a:avLst/>
              <a:gdLst/>
              <a:ahLst/>
              <a:cxnLst/>
              <a:rect l="l" t="t" r="r" b="b"/>
              <a:pathLst>
                <a:path w="10125710" h="3838575">
                  <a:moveTo>
                    <a:pt x="0" y="148209"/>
                  </a:moveTo>
                  <a:lnTo>
                    <a:pt x="7560" y="101339"/>
                  </a:lnTo>
                  <a:lnTo>
                    <a:pt x="28612" y="60652"/>
                  </a:lnTo>
                  <a:lnTo>
                    <a:pt x="60712" y="28578"/>
                  </a:lnTo>
                  <a:lnTo>
                    <a:pt x="101417" y="7549"/>
                  </a:lnTo>
                  <a:lnTo>
                    <a:pt x="148285" y="0"/>
                  </a:lnTo>
                  <a:lnTo>
                    <a:pt x="9976802" y="0"/>
                  </a:lnTo>
                  <a:lnTo>
                    <a:pt x="10023684" y="7549"/>
                  </a:lnTo>
                  <a:lnTo>
                    <a:pt x="10064404" y="28578"/>
                  </a:lnTo>
                  <a:lnTo>
                    <a:pt x="10096515" y="60652"/>
                  </a:lnTo>
                  <a:lnTo>
                    <a:pt x="10117575" y="101339"/>
                  </a:lnTo>
                  <a:lnTo>
                    <a:pt x="10125138" y="148209"/>
                  </a:lnTo>
                  <a:lnTo>
                    <a:pt x="10125138" y="3690239"/>
                  </a:lnTo>
                  <a:lnTo>
                    <a:pt x="10117575" y="3737121"/>
                  </a:lnTo>
                  <a:lnTo>
                    <a:pt x="10096515" y="3777840"/>
                  </a:lnTo>
                  <a:lnTo>
                    <a:pt x="10064404" y="3809952"/>
                  </a:lnTo>
                  <a:lnTo>
                    <a:pt x="10023684" y="3831011"/>
                  </a:lnTo>
                  <a:lnTo>
                    <a:pt x="9976802" y="3838575"/>
                  </a:lnTo>
                  <a:lnTo>
                    <a:pt x="148285" y="3838575"/>
                  </a:lnTo>
                  <a:lnTo>
                    <a:pt x="101417" y="3831011"/>
                  </a:lnTo>
                  <a:lnTo>
                    <a:pt x="60712" y="3809952"/>
                  </a:lnTo>
                  <a:lnTo>
                    <a:pt x="28612" y="3777840"/>
                  </a:lnTo>
                  <a:lnTo>
                    <a:pt x="7560" y="3737121"/>
                  </a:lnTo>
                  <a:lnTo>
                    <a:pt x="0" y="3690239"/>
                  </a:lnTo>
                  <a:lnTo>
                    <a:pt x="0" y="148209"/>
                  </a:lnTo>
                  <a:close/>
                </a:path>
              </a:pathLst>
            </a:custGeom>
            <a:ln w="127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510276" y="1659826"/>
            <a:ext cx="11925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b="1">
                <a:solidFill>
                  <a:srgbClr val="0075FF"/>
                </a:solidFill>
                <a:latin typeface="Calibri"/>
                <a:cs typeface="Calibri"/>
              </a:rPr>
              <a:t>K8s</a:t>
            </a:r>
            <a:r>
              <a:rPr dirty="0" sz="2000" spc="-20" b="1">
                <a:solidFill>
                  <a:srgbClr val="0075FF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0075FF"/>
                </a:solidFill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295400" y="1943100"/>
            <a:ext cx="4681855" cy="2976880"/>
            <a:chOff x="1295400" y="1943100"/>
            <a:chExt cx="4681855" cy="297688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400" y="2133472"/>
              <a:ext cx="2252726" cy="278612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395476" y="2243200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1944624" y="0"/>
                  </a:moveTo>
                  <a:lnTo>
                    <a:pt x="112649" y="0"/>
                  </a:lnTo>
                  <a:lnTo>
                    <a:pt x="68794" y="8850"/>
                  </a:lnTo>
                  <a:lnTo>
                    <a:pt x="32988" y="32988"/>
                  </a:lnTo>
                  <a:lnTo>
                    <a:pt x="8850" y="68794"/>
                  </a:lnTo>
                  <a:lnTo>
                    <a:pt x="0" y="112649"/>
                  </a:lnTo>
                  <a:lnTo>
                    <a:pt x="0" y="2458974"/>
                  </a:lnTo>
                  <a:lnTo>
                    <a:pt x="8850" y="2502828"/>
                  </a:lnTo>
                  <a:lnTo>
                    <a:pt x="32988" y="2538634"/>
                  </a:lnTo>
                  <a:lnTo>
                    <a:pt x="68794" y="2562772"/>
                  </a:lnTo>
                  <a:lnTo>
                    <a:pt x="112649" y="2571623"/>
                  </a:lnTo>
                  <a:lnTo>
                    <a:pt x="1944624" y="2571623"/>
                  </a:lnTo>
                  <a:lnTo>
                    <a:pt x="1988498" y="2562772"/>
                  </a:lnTo>
                  <a:lnTo>
                    <a:pt x="2024348" y="2538634"/>
                  </a:lnTo>
                  <a:lnTo>
                    <a:pt x="2048529" y="2502828"/>
                  </a:lnTo>
                  <a:lnTo>
                    <a:pt x="2057400" y="2458974"/>
                  </a:lnTo>
                  <a:lnTo>
                    <a:pt x="2057400" y="112649"/>
                  </a:lnTo>
                  <a:lnTo>
                    <a:pt x="2048529" y="68794"/>
                  </a:lnTo>
                  <a:lnTo>
                    <a:pt x="2024348" y="32988"/>
                  </a:lnTo>
                  <a:lnTo>
                    <a:pt x="1988498" y="8850"/>
                  </a:lnTo>
                  <a:lnTo>
                    <a:pt x="1944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395476" y="2243200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0" y="112649"/>
                  </a:moveTo>
                  <a:lnTo>
                    <a:pt x="8850" y="68794"/>
                  </a:lnTo>
                  <a:lnTo>
                    <a:pt x="32988" y="32988"/>
                  </a:lnTo>
                  <a:lnTo>
                    <a:pt x="68794" y="8850"/>
                  </a:lnTo>
                  <a:lnTo>
                    <a:pt x="112649" y="0"/>
                  </a:lnTo>
                  <a:lnTo>
                    <a:pt x="1944624" y="0"/>
                  </a:lnTo>
                  <a:lnTo>
                    <a:pt x="1988498" y="8850"/>
                  </a:lnTo>
                  <a:lnTo>
                    <a:pt x="2024348" y="32988"/>
                  </a:lnTo>
                  <a:lnTo>
                    <a:pt x="2048529" y="68794"/>
                  </a:lnTo>
                  <a:lnTo>
                    <a:pt x="2057400" y="112649"/>
                  </a:lnTo>
                  <a:lnTo>
                    <a:pt x="2057400" y="2458974"/>
                  </a:lnTo>
                  <a:lnTo>
                    <a:pt x="2048529" y="2502828"/>
                  </a:lnTo>
                  <a:lnTo>
                    <a:pt x="2024348" y="2538634"/>
                  </a:lnTo>
                  <a:lnTo>
                    <a:pt x="1988498" y="2562772"/>
                  </a:lnTo>
                  <a:lnTo>
                    <a:pt x="1944624" y="2571623"/>
                  </a:lnTo>
                  <a:lnTo>
                    <a:pt x="112649" y="2571623"/>
                  </a:lnTo>
                  <a:lnTo>
                    <a:pt x="68794" y="2562772"/>
                  </a:lnTo>
                  <a:lnTo>
                    <a:pt x="32988" y="2538634"/>
                  </a:lnTo>
                  <a:lnTo>
                    <a:pt x="8850" y="2502828"/>
                  </a:lnTo>
                  <a:lnTo>
                    <a:pt x="0" y="2458974"/>
                  </a:lnTo>
                  <a:lnTo>
                    <a:pt x="0" y="112649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4275" y="2133472"/>
              <a:ext cx="2252726" cy="2786126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824351" y="2243200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1944624" y="0"/>
                  </a:moveTo>
                  <a:lnTo>
                    <a:pt x="112649" y="0"/>
                  </a:lnTo>
                  <a:lnTo>
                    <a:pt x="68794" y="8850"/>
                  </a:lnTo>
                  <a:lnTo>
                    <a:pt x="32988" y="32988"/>
                  </a:lnTo>
                  <a:lnTo>
                    <a:pt x="8850" y="68794"/>
                  </a:lnTo>
                  <a:lnTo>
                    <a:pt x="0" y="112649"/>
                  </a:lnTo>
                  <a:lnTo>
                    <a:pt x="0" y="2458974"/>
                  </a:lnTo>
                  <a:lnTo>
                    <a:pt x="8850" y="2502828"/>
                  </a:lnTo>
                  <a:lnTo>
                    <a:pt x="32988" y="2538634"/>
                  </a:lnTo>
                  <a:lnTo>
                    <a:pt x="68794" y="2562772"/>
                  </a:lnTo>
                  <a:lnTo>
                    <a:pt x="112649" y="2571623"/>
                  </a:lnTo>
                  <a:lnTo>
                    <a:pt x="1944624" y="2571623"/>
                  </a:lnTo>
                  <a:lnTo>
                    <a:pt x="1988498" y="2562772"/>
                  </a:lnTo>
                  <a:lnTo>
                    <a:pt x="2024348" y="2538634"/>
                  </a:lnTo>
                  <a:lnTo>
                    <a:pt x="2048529" y="2502828"/>
                  </a:lnTo>
                  <a:lnTo>
                    <a:pt x="2057400" y="2458974"/>
                  </a:lnTo>
                  <a:lnTo>
                    <a:pt x="2057400" y="112649"/>
                  </a:lnTo>
                  <a:lnTo>
                    <a:pt x="2048529" y="68794"/>
                  </a:lnTo>
                  <a:lnTo>
                    <a:pt x="2024348" y="32988"/>
                  </a:lnTo>
                  <a:lnTo>
                    <a:pt x="1988498" y="8850"/>
                  </a:lnTo>
                  <a:lnTo>
                    <a:pt x="1944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824351" y="2243200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0" y="112649"/>
                  </a:moveTo>
                  <a:lnTo>
                    <a:pt x="8850" y="68794"/>
                  </a:lnTo>
                  <a:lnTo>
                    <a:pt x="32988" y="32988"/>
                  </a:lnTo>
                  <a:lnTo>
                    <a:pt x="68794" y="8850"/>
                  </a:lnTo>
                  <a:lnTo>
                    <a:pt x="112649" y="0"/>
                  </a:lnTo>
                  <a:lnTo>
                    <a:pt x="1944624" y="0"/>
                  </a:lnTo>
                  <a:lnTo>
                    <a:pt x="1988498" y="8850"/>
                  </a:lnTo>
                  <a:lnTo>
                    <a:pt x="2024348" y="32988"/>
                  </a:lnTo>
                  <a:lnTo>
                    <a:pt x="2048529" y="68794"/>
                  </a:lnTo>
                  <a:lnTo>
                    <a:pt x="2057400" y="112649"/>
                  </a:lnTo>
                  <a:lnTo>
                    <a:pt x="2057400" y="2458974"/>
                  </a:lnTo>
                  <a:lnTo>
                    <a:pt x="2048529" y="2502828"/>
                  </a:lnTo>
                  <a:lnTo>
                    <a:pt x="2024348" y="2538634"/>
                  </a:lnTo>
                  <a:lnTo>
                    <a:pt x="1988498" y="2562772"/>
                  </a:lnTo>
                  <a:lnTo>
                    <a:pt x="1944624" y="2571623"/>
                  </a:lnTo>
                  <a:lnTo>
                    <a:pt x="112649" y="2571623"/>
                  </a:lnTo>
                  <a:lnTo>
                    <a:pt x="68794" y="2562772"/>
                  </a:lnTo>
                  <a:lnTo>
                    <a:pt x="32988" y="2538634"/>
                  </a:lnTo>
                  <a:lnTo>
                    <a:pt x="8850" y="2502828"/>
                  </a:lnTo>
                  <a:lnTo>
                    <a:pt x="0" y="2458974"/>
                  </a:lnTo>
                  <a:lnTo>
                    <a:pt x="0" y="112649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62475" y="1943100"/>
              <a:ext cx="571500" cy="59055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3600" y="1943100"/>
              <a:ext cx="571500" cy="59055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571625" y="4476750"/>
              <a:ext cx="1638300" cy="314325"/>
            </a:xfrm>
            <a:custGeom>
              <a:avLst/>
              <a:gdLst/>
              <a:ahLst/>
              <a:cxnLst/>
              <a:rect l="l" t="t" r="r" b="b"/>
              <a:pathLst>
                <a:path w="1638300" h="314325">
                  <a:moveTo>
                    <a:pt x="1638300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638300" y="314325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908810" y="4501197"/>
            <a:ext cx="972819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Prerequisites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1790700" y="3076575"/>
            <a:ext cx="1209675" cy="1381125"/>
            <a:chOff x="1790700" y="3076575"/>
            <a:chExt cx="1209675" cy="1381125"/>
          </a:xfrm>
        </p:grpSpPr>
        <p:sp>
          <p:nvSpPr>
            <p:cNvPr id="19" name="object 19" descr=""/>
            <p:cNvSpPr/>
            <p:nvPr/>
          </p:nvSpPr>
          <p:spPr>
            <a:xfrm>
              <a:off x="2029296" y="3949839"/>
              <a:ext cx="514350" cy="502284"/>
            </a:xfrm>
            <a:custGeom>
              <a:avLst/>
              <a:gdLst/>
              <a:ahLst/>
              <a:cxnLst/>
              <a:rect l="l" t="t" r="r" b="b"/>
              <a:pathLst>
                <a:path w="514350" h="502285">
                  <a:moveTo>
                    <a:pt x="370720" y="0"/>
                  </a:moveTo>
                  <a:lnTo>
                    <a:pt x="142045" y="710"/>
                  </a:lnTo>
                  <a:lnTo>
                    <a:pt x="0" y="180079"/>
                  </a:lnTo>
                  <a:lnTo>
                    <a:pt x="51527" y="403072"/>
                  </a:lnTo>
                  <a:lnTo>
                    <a:pt x="257854" y="501770"/>
                  </a:lnTo>
                  <a:lnTo>
                    <a:pt x="463599" y="401825"/>
                  </a:lnTo>
                  <a:lnTo>
                    <a:pt x="513802" y="178525"/>
                  </a:lnTo>
                  <a:lnTo>
                    <a:pt x="370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023389" y="3944188"/>
              <a:ext cx="525780" cy="513080"/>
            </a:xfrm>
            <a:custGeom>
              <a:avLst/>
              <a:gdLst/>
              <a:ahLst/>
              <a:cxnLst/>
              <a:rect l="l" t="t" r="r" b="b"/>
              <a:pathLst>
                <a:path w="525780" h="513079">
                  <a:moveTo>
                    <a:pt x="161759" y="221462"/>
                  </a:moveTo>
                  <a:lnTo>
                    <a:pt x="130949" y="163677"/>
                  </a:lnTo>
                  <a:lnTo>
                    <a:pt x="120967" y="168998"/>
                  </a:lnTo>
                  <a:lnTo>
                    <a:pt x="151777" y="226796"/>
                  </a:lnTo>
                  <a:lnTo>
                    <a:pt x="161759" y="221462"/>
                  </a:lnTo>
                  <a:close/>
                </a:path>
                <a:path w="525780" h="513079">
                  <a:moveTo>
                    <a:pt x="189344" y="309791"/>
                  </a:moveTo>
                  <a:lnTo>
                    <a:pt x="124828" y="298234"/>
                  </a:lnTo>
                  <a:lnTo>
                    <a:pt x="122821" y="309372"/>
                  </a:lnTo>
                  <a:lnTo>
                    <a:pt x="187350" y="320916"/>
                  </a:lnTo>
                  <a:lnTo>
                    <a:pt x="189344" y="309791"/>
                  </a:lnTo>
                  <a:close/>
                </a:path>
                <a:path w="525780" h="513079">
                  <a:moveTo>
                    <a:pt x="247383" y="88366"/>
                  </a:moveTo>
                  <a:lnTo>
                    <a:pt x="237058" y="83743"/>
                  </a:lnTo>
                  <a:lnTo>
                    <a:pt x="210312" y="143522"/>
                  </a:lnTo>
                  <a:lnTo>
                    <a:pt x="220637" y="148132"/>
                  </a:lnTo>
                  <a:lnTo>
                    <a:pt x="247383" y="88366"/>
                  </a:lnTo>
                  <a:close/>
                </a:path>
                <a:path w="525780" h="513079">
                  <a:moveTo>
                    <a:pt x="266128" y="355993"/>
                  </a:moveTo>
                  <a:lnTo>
                    <a:pt x="259016" y="347192"/>
                  </a:lnTo>
                  <a:lnTo>
                    <a:pt x="208076" y="388391"/>
                  </a:lnTo>
                  <a:lnTo>
                    <a:pt x="215188" y="397192"/>
                  </a:lnTo>
                  <a:lnTo>
                    <a:pt x="266128" y="355993"/>
                  </a:lnTo>
                  <a:close/>
                </a:path>
                <a:path w="525780" h="513079">
                  <a:moveTo>
                    <a:pt x="350647" y="315137"/>
                  </a:moveTo>
                  <a:lnTo>
                    <a:pt x="339344" y="314756"/>
                  </a:lnTo>
                  <a:lnTo>
                    <a:pt x="337159" y="380225"/>
                  </a:lnTo>
                  <a:lnTo>
                    <a:pt x="348475" y="380593"/>
                  </a:lnTo>
                  <a:lnTo>
                    <a:pt x="350647" y="315137"/>
                  </a:lnTo>
                  <a:close/>
                </a:path>
                <a:path w="525780" h="513079">
                  <a:moveTo>
                    <a:pt x="378510" y="138163"/>
                  </a:moveTo>
                  <a:lnTo>
                    <a:pt x="376110" y="127101"/>
                  </a:lnTo>
                  <a:lnTo>
                    <a:pt x="312102" y="141058"/>
                  </a:lnTo>
                  <a:lnTo>
                    <a:pt x="314528" y="152120"/>
                  </a:lnTo>
                  <a:lnTo>
                    <a:pt x="378510" y="138163"/>
                  </a:lnTo>
                  <a:close/>
                </a:path>
                <a:path w="525780" h="513079">
                  <a:moveTo>
                    <a:pt x="424154" y="261493"/>
                  </a:moveTo>
                  <a:lnTo>
                    <a:pt x="374065" y="219303"/>
                  </a:lnTo>
                  <a:lnTo>
                    <a:pt x="366776" y="227965"/>
                  </a:lnTo>
                  <a:lnTo>
                    <a:pt x="416864" y="270141"/>
                  </a:lnTo>
                  <a:lnTo>
                    <a:pt x="424154" y="261493"/>
                  </a:lnTo>
                  <a:close/>
                </a:path>
                <a:path w="525780" h="513079">
                  <a:moveTo>
                    <a:pt x="525602" y="183743"/>
                  </a:moveTo>
                  <a:lnTo>
                    <a:pt x="525195" y="181978"/>
                  </a:lnTo>
                  <a:lnTo>
                    <a:pt x="513588" y="167500"/>
                  </a:lnTo>
                  <a:lnTo>
                    <a:pt x="513588" y="185597"/>
                  </a:lnTo>
                  <a:lnTo>
                    <a:pt x="464578" y="403593"/>
                  </a:lnTo>
                  <a:lnTo>
                    <a:pt x="263728" y="501142"/>
                  </a:lnTo>
                  <a:lnTo>
                    <a:pt x="62331" y="404799"/>
                  </a:lnTo>
                  <a:lnTo>
                    <a:pt x="12026" y="187109"/>
                  </a:lnTo>
                  <a:lnTo>
                    <a:pt x="150685" y="12014"/>
                  </a:lnTo>
                  <a:lnTo>
                    <a:pt x="373938" y="11379"/>
                  </a:lnTo>
                  <a:lnTo>
                    <a:pt x="513588" y="185597"/>
                  </a:lnTo>
                  <a:lnTo>
                    <a:pt x="513588" y="167500"/>
                  </a:lnTo>
                  <a:lnTo>
                    <a:pt x="388404" y="11328"/>
                  </a:lnTo>
                  <a:lnTo>
                    <a:pt x="379958" y="774"/>
                  </a:lnTo>
                  <a:lnTo>
                    <a:pt x="378333" y="0"/>
                  </a:lnTo>
                  <a:lnTo>
                    <a:pt x="124942" y="774"/>
                  </a:lnTo>
                  <a:lnTo>
                    <a:pt x="146075" y="774"/>
                  </a:lnTo>
                  <a:lnTo>
                    <a:pt x="144576" y="1498"/>
                  </a:lnTo>
                  <a:lnTo>
                    <a:pt x="393" y="183565"/>
                  </a:lnTo>
                  <a:lnTo>
                    <a:pt x="0" y="185331"/>
                  </a:lnTo>
                  <a:lnTo>
                    <a:pt x="52298" y="411683"/>
                  </a:lnTo>
                  <a:lnTo>
                    <a:pt x="53428" y="413092"/>
                  </a:lnTo>
                  <a:lnTo>
                    <a:pt x="262077" y="512889"/>
                  </a:lnTo>
                  <a:lnTo>
                    <a:pt x="262915" y="513080"/>
                  </a:lnTo>
                  <a:lnTo>
                    <a:pt x="264604" y="513080"/>
                  </a:lnTo>
                  <a:lnTo>
                    <a:pt x="265442" y="512889"/>
                  </a:lnTo>
                  <a:lnTo>
                    <a:pt x="289636" y="501142"/>
                  </a:lnTo>
                  <a:lnTo>
                    <a:pt x="473519" y="411822"/>
                  </a:lnTo>
                  <a:lnTo>
                    <a:pt x="474637" y="410400"/>
                  </a:lnTo>
                  <a:lnTo>
                    <a:pt x="525602" y="183743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078195" y="3995772"/>
              <a:ext cx="417830" cy="403225"/>
            </a:xfrm>
            <a:custGeom>
              <a:avLst/>
              <a:gdLst/>
              <a:ahLst/>
              <a:cxnLst/>
              <a:rect l="l" t="t" r="r" b="b"/>
              <a:pathLst>
                <a:path w="417830" h="403225">
                  <a:moveTo>
                    <a:pt x="119095" y="0"/>
                  </a:moveTo>
                  <a:lnTo>
                    <a:pt x="108997" y="5130"/>
                  </a:lnTo>
                  <a:lnTo>
                    <a:pt x="150027" y="85871"/>
                  </a:lnTo>
                  <a:lnTo>
                    <a:pt x="95891" y="85871"/>
                  </a:lnTo>
                  <a:lnTo>
                    <a:pt x="156618" y="98812"/>
                  </a:lnTo>
                  <a:lnTo>
                    <a:pt x="174724" y="134441"/>
                  </a:lnTo>
                  <a:lnTo>
                    <a:pt x="178575" y="129573"/>
                  </a:lnTo>
                  <a:lnTo>
                    <a:pt x="184936" y="129573"/>
                  </a:lnTo>
                  <a:lnTo>
                    <a:pt x="162730" y="85871"/>
                  </a:lnTo>
                  <a:lnTo>
                    <a:pt x="150073" y="85871"/>
                  </a:lnTo>
                  <a:lnTo>
                    <a:pt x="98243" y="74812"/>
                  </a:lnTo>
                  <a:lnTo>
                    <a:pt x="157110" y="74812"/>
                  </a:lnTo>
                  <a:lnTo>
                    <a:pt x="119095" y="0"/>
                  </a:lnTo>
                  <a:close/>
                </a:path>
                <a:path w="417830" h="403225">
                  <a:moveTo>
                    <a:pt x="341523" y="112070"/>
                  </a:moveTo>
                  <a:lnTo>
                    <a:pt x="312336" y="166853"/>
                  </a:lnTo>
                  <a:lnTo>
                    <a:pt x="273248" y="174390"/>
                  </a:lnTo>
                  <a:lnTo>
                    <a:pt x="273839" y="175123"/>
                  </a:lnTo>
                  <a:lnTo>
                    <a:pt x="271290" y="186281"/>
                  </a:lnTo>
                  <a:lnTo>
                    <a:pt x="386330" y="164097"/>
                  </a:lnTo>
                  <a:lnTo>
                    <a:pt x="326569" y="164097"/>
                  </a:lnTo>
                  <a:lnTo>
                    <a:pt x="351468" y="117387"/>
                  </a:lnTo>
                  <a:lnTo>
                    <a:pt x="341523" y="112070"/>
                  </a:lnTo>
                  <a:close/>
                </a:path>
                <a:path w="417830" h="403225">
                  <a:moveTo>
                    <a:pt x="415509" y="146944"/>
                  </a:moveTo>
                  <a:lnTo>
                    <a:pt x="326569" y="164097"/>
                  </a:lnTo>
                  <a:lnTo>
                    <a:pt x="386330" y="164097"/>
                  </a:lnTo>
                  <a:lnTo>
                    <a:pt x="417643" y="158058"/>
                  </a:lnTo>
                  <a:lnTo>
                    <a:pt x="415509" y="146944"/>
                  </a:lnTo>
                  <a:close/>
                </a:path>
                <a:path w="417830" h="403225">
                  <a:moveTo>
                    <a:pt x="237103" y="33243"/>
                  </a:moveTo>
                  <a:lnTo>
                    <a:pt x="226786" y="37914"/>
                  </a:lnTo>
                  <a:lnTo>
                    <a:pt x="252418" y="94469"/>
                  </a:lnTo>
                  <a:lnTo>
                    <a:pt x="234860" y="129420"/>
                  </a:lnTo>
                  <a:lnTo>
                    <a:pt x="237168" y="129420"/>
                  </a:lnTo>
                  <a:lnTo>
                    <a:pt x="243502" y="137362"/>
                  </a:lnTo>
                  <a:lnTo>
                    <a:pt x="271573" y="81452"/>
                  </a:lnTo>
                  <a:lnTo>
                    <a:pt x="258949" y="81452"/>
                  </a:lnTo>
                  <a:lnTo>
                    <a:pt x="237103" y="33243"/>
                  </a:lnTo>
                  <a:close/>
                </a:path>
                <a:path w="417830" h="403225">
                  <a:moveTo>
                    <a:pt x="299569" y="536"/>
                  </a:moveTo>
                  <a:lnTo>
                    <a:pt x="258949" y="81452"/>
                  </a:lnTo>
                  <a:lnTo>
                    <a:pt x="271573" y="81452"/>
                  </a:lnTo>
                  <a:lnTo>
                    <a:pt x="309656" y="5600"/>
                  </a:lnTo>
                  <a:lnTo>
                    <a:pt x="299569" y="536"/>
                  </a:lnTo>
                  <a:close/>
                </a:path>
                <a:path w="417830" h="403225">
                  <a:moveTo>
                    <a:pt x="2137" y="146944"/>
                  </a:moveTo>
                  <a:lnTo>
                    <a:pt x="0" y="158058"/>
                  </a:lnTo>
                  <a:lnTo>
                    <a:pt x="89393" y="175298"/>
                  </a:lnTo>
                  <a:lnTo>
                    <a:pt x="48320" y="209899"/>
                  </a:lnTo>
                  <a:lnTo>
                    <a:pt x="55611" y="218551"/>
                  </a:lnTo>
                  <a:lnTo>
                    <a:pt x="103692" y="178088"/>
                  </a:lnTo>
                  <a:lnTo>
                    <a:pt x="142745" y="178088"/>
                  </a:lnTo>
                  <a:lnTo>
                    <a:pt x="142156" y="175561"/>
                  </a:lnTo>
                  <a:lnTo>
                    <a:pt x="143217" y="174215"/>
                  </a:lnTo>
                  <a:lnTo>
                    <a:pt x="2137" y="146944"/>
                  </a:lnTo>
                  <a:close/>
                </a:path>
                <a:path w="417830" h="403225">
                  <a:moveTo>
                    <a:pt x="142745" y="178088"/>
                  </a:moveTo>
                  <a:lnTo>
                    <a:pt x="103692" y="178088"/>
                  </a:lnTo>
                  <a:lnTo>
                    <a:pt x="144585" y="185986"/>
                  </a:lnTo>
                  <a:lnTo>
                    <a:pt x="142745" y="178088"/>
                  </a:lnTo>
                  <a:close/>
                </a:path>
                <a:path w="417830" h="403225">
                  <a:moveTo>
                    <a:pt x="202106" y="254902"/>
                  </a:moveTo>
                  <a:lnTo>
                    <a:pt x="202106" y="402837"/>
                  </a:lnTo>
                  <a:lnTo>
                    <a:pt x="213396" y="402837"/>
                  </a:lnTo>
                  <a:lnTo>
                    <a:pt x="213396" y="312288"/>
                  </a:lnTo>
                  <a:lnTo>
                    <a:pt x="231385" y="312288"/>
                  </a:lnTo>
                  <a:lnTo>
                    <a:pt x="213407" y="297739"/>
                  </a:lnTo>
                  <a:lnTo>
                    <a:pt x="213407" y="257812"/>
                  </a:lnTo>
                  <a:lnTo>
                    <a:pt x="208233" y="257812"/>
                  </a:lnTo>
                  <a:lnTo>
                    <a:pt x="202106" y="254902"/>
                  </a:lnTo>
                  <a:close/>
                </a:path>
                <a:path w="417830" h="403225">
                  <a:moveTo>
                    <a:pt x="231385" y="312288"/>
                  </a:moveTo>
                  <a:lnTo>
                    <a:pt x="213396" y="312288"/>
                  </a:lnTo>
                  <a:lnTo>
                    <a:pt x="254552" y="345587"/>
                  </a:lnTo>
                  <a:lnTo>
                    <a:pt x="261663" y="336792"/>
                  </a:lnTo>
                  <a:lnTo>
                    <a:pt x="231385" y="312288"/>
                  </a:lnTo>
                  <a:close/>
                </a:path>
                <a:path w="417830" h="403225">
                  <a:moveTo>
                    <a:pt x="261302" y="230825"/>
                  </a:moveTo>
                  <a:lnTo>
                    <a:pt x="260973" y="232247"/>
                  </a:lnTo>
                  <a:lnTo>
                    <a:pt x="251160" y="236995"/>
                  </a:lnTo>
                  <a:lnTo>
                    <a:pt x="364267" y="334911"/>
                  </a:lnTo>
                  <a:lnTo>
                    <a:pt x="371673" y="326334"/>
                  </a:lnTo>
                  <a:lnTo>
                    <a:pt x="303223" y="267066"/>
                  </a:lnTo>
                  <a:lnTo>
                    <a:pt x="355084" y="257812"/>
                  </a:lnTo>
                  <a:lnTo>
                    <a:pt x="355337" y="257812"/>
                  </a:lnTo>
                  <a:lnTo>
                    <a:pt x="355292" y="257560"/>
                  </a:lnTo>
                  <a:lnTo>
                    <a:pt x="292228" y="257560"/>
                  </a:lnTo>
                  <a:lnTo>
                    <a:pt x="261302" y="230825"/>
                  </a:lnTo>
                  <a:close/>
                </a:path>
                <a:path w="417830" h="403225">
                  <a:moveTo>
                    <a:pt x="213407" y="255307"/>
                  </a:moveTo>
                  <a:lnTo>
                    <a:pt x="208233" y="257812"/>
                  </a:lnTo>
                  <a:lnTo>
                    <a:pt x="213407" y="257812"/>
                  </a:lnTo>
                  <a:lnTo>
                    <a:pt x="213407" y="255307"/>
                  </a:lnTo>
                  <a:close/>
                </a:path>
                <a:path w="417830" h="403225">
                  <a:moveTo>
                    <a:pt x="353349" y="246621"/>
                  </a:moveTo>
                  <a:lnTo>
                    <a:pt x="292228" y="257560"/>
                  </a:lnTo>
                  <a:lnTo>
                    <a:pt x="355292" y="257560"/>
                  </a:lnTo>
                  <a:lnTo>
                    <a:pt x="353349" y="246621"/>
                  </a:lnTo>
                  <a:close/>
                </a:path>
                <a:path w="417830" h="403225">
                  <a:moveTo>
                    <a:pt x="155218" y="231810"/>
                  </a:moveTo>
                  <a:lnTo>
                    <a:pt x="46010" y="326345"/>
                  </a:lnTo>
                  <a:lnTo>
                    <a:pt x="53423" y="334889"/>
                  </a:lnTo>
                  <a:lnTo>
                    <a:pt x="122267" y="275303"/>
                  </a:lnTo>
                  <a:lnTo>
                    <a:pt x="133602" y="275303"/>
                  </a:lnTo>
                  <a:lnTo>
                    <a:pt x="133284" y="265797"/>
                  </a:lnTo>
                  <a:lnTo>
                    <a:pt x="165884" y="237585"/>
                  </a:lnTo>
                  <a:lnTo>
                    <a:pt x="155404" y="232586"/>
                  </a:lnTo>
                  <a:lnTo>
                    <a:pt x="155218" y="231810"/>
                  </a:lnTo>
                  <a:close/>
                </a:path>
                <a:path w="417830" h="403225">
                  <a:moveTo>
                    <a:pt x="133602" y="275303"/>
                  </a:moveTo>
                  <a:lnTo>
                    <a:pt x="122267" y="275303"/>
                  </a:lnTo>
                  <a:lnTo>
                    <a:pt x="123995" y="326345"/>
                  </a:lnTo>
                  <a:lnTo>
                    <a:pt x="124083" y="328971"/>
                  </a:lnTo>
                  <a:lnTo>
                    <a:pt x="135384" y="328610"/>
                  </a:lnTo>
                  <a:lnTo>
                    <a:pt x="133602" y="275303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14444" y="4119537"/>
              <a:ext cx="143497" cy="139746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1790700" y="3076575"/>
              <a:ext cx="1209675" cy="733425"/>
            </a:xfrm>
            <a:custGeom>
              <a:avLst/>
              <a:gdLst/>
              <a:ahLst/>
              <a:cxnLst/>
              <a:rect l="l" t="t" r="r" b="b"/>
              <a:pathLst>
                <a:path w="1209675" h="733425">
                  <a:moveTo>
                    <a:pt x="1209675" y="0"/>
                  </a:moveTo>
                  <a:lnTo>
                    <a:pt x="0" y="0"/>
                  </a:lnTo>
                  <a:lnTo>
                    <a:pt x="0" y="733425"/>
                  </a:lnTo>
                  <a:lnTo>
                    <a:pt x="1209675" y="733425"/>
                  </a:lnTo>
                  <a:lnTo>
                    <a:pt x="12096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1872995" y="3092386"/>
            <a:ext cx="1041400" cy="6724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700" marR="5080">
              <a:lnSpc>
                <a:spcPct val="100600"/>
              </a:lnSpc>
              <a:spcBef>
                <a:spcPts val="114"/>
              </a:spcBef>
            </a:pP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kubelet</a:t>
            </a:r>
            <a:r>
              <a:rPr dirty="0" sz="1400" spc="-6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kubeadm</a:t>
            </a:r>
            <a:r>
              <a:rPr dirty="0" sz="1400" spc="-5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35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kubectl</a:t>
            </a:r>
            <a:r>
              <a:rPr dirty="0" sz="1400" spc="-6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2019300" y="2543175"/>
            <a:ext cx="3629025" cy="2247900"/>
            <a:chOff x="2019300" y="2543175"/>
            <a:chExt cx="3629025" cy="2247900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9300" y="2543175"/>
              <a:ext cx="495300" cy="485775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4000500" y="4476750"/>
              <a:ext cx="1647825" cy="314325"/>
            </a:xfrm>
            <a:custGeom>
              <a:avLst/>
              <a:gdLst/>
              <a:ahLst/>
              <a:cxnLst/>
              <a:rect l="l" t="t" r="r" b="b"/>
              <a:pathLst>
                <a:path w="1647825" h="314325">
                  <a:moveTo>
                    <a:pt x="1647825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647825" y="314325"/>
                  </a:lnTo>
                  <a:lnTo>
                    <a:pt x="1647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4341876" y="4501197"/>
            <a:ext cx="972819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Prerequisites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4219575" y="3076575"/>
            <a:ext cx="1209675" cy="1381125"/>
            <a:chOff x="4219575" y="3076575"/>
            <a:chExt cx="1209675" cy="1381125"/>
          </a:xfrm>
        </p:grpSpPr>
        <p:sp>
          <p:nvSpPr>
            <p:cNvPr id="30" name="object 30" descr=""/>
            <p:cNvSpPr/>
            <p:nvPr/>
          </p:nvSpPr>
          <p:spPr>
            <a:xfrm>
              <a:off x="4438942" y="3949839"/>
              <a:ext cx="504825" cy="502284"/>
            </a:xfrm>
            <a:custGeom>
              <a:avLst/>
              <a:gdLst/>
              <a:ahLst/>
              <a:cxnLst/>
              <a:rect l="l" t="t" r="r" b="b"/>
              <a:pathLst>
                <a:path w="504825" h="502285">
                  <a:moveTo>
                    <a:pt x="364104" y="0"/>
                  </a:moveTo>
                  <a:lnTo>
                    <a:pt x="139510" y="710"/>
                  </a:lnTo>
                  <a:lnTo>
                    <a:pt x="0" y="180079"/>
                  </a:lnTo>
                  <a:lnTo>
                    <a:pt x="50608" y="403072"/>
                  </a:lnTo>
                  <a:lnTo>
                    <a:pt x="253252" y="501770"/>
                  </a:lnTo>
                  <a:lnTo>
                    <a:pt x="455326" y="401825"/>
                  </a:lnTo>
                  <a:lnTo>
                    <a:pt x="504632" y="178525"/>
                  </a:lnTo>
                  <a:lnTo>
                    <a:pt x="364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433138" y="3944188"/>
              <a:ext cx="516255" cy="513080"/>
            </a:xfrm>
            <a:custGeom>
              <a:avLst/>
              <a:gdLst/>
              <a:ahLst/>
              <a:cxnLst/>
              <a:rect l="l" t="t" r="r" b="b"/>
              <a:pathLst>
                <a:path w="516254" h="513079">
                  <a:moveTo>
                    <a:pt x="158877" y="221462"/>
                  </a:moveTo>
                  <a:lnTo>
                    <a:pt x="128612" y="163677"/>
                  </a:lnTo>
                  <a:lnTo>
                    <a:pt x="118808" y="168998"/>
                  </a:lnTo>
                  <a:lnTo>
                    <a:pt x="149072" y="226796"/>
                  </a:lnTo>
                  <a:lnTo>
                    <a:pt x="158877" y="221462"/>
                  </a:lnTo>
                  <a:close/>
                </a:path>
                <a:path w="516254" h="513079">
                  <a:moveTo>
                    <a:pt x="185966" y="309791"/>
                  </a:moveTo>
                  <a:lnTo>
                    <a:pt x="122605" y="298234"/>
                  </a:lnTo>
                  <a:lnTo>
                    <a:pt x="120637" y="309372"/>
                  </a:lnTo>
                  <a:lnTo>
                    <a:pt x="184010" y="320916"/>
                  </a:lnTo>
                  <a:lnTo>
                    <a:pt x="185966" y="309791"/>
                  </a:lnTo>
                  <a:close/>
                </a:path>
                <a:path w="516254" h="513079">
                  <a:moveTo>
                    <a:pt x="242976" y="88366"/>
                  </a:moveTo>
                  <a:lnTo>
                    <a:pt x="232829" y="83743"/>
                  </a:lnTo>
                  <a:lnTo>
                    <a:pt x="206565" y="143522"/>
                  </a:lnTo>
                  <a:lnTo>
                    <a:pt x="216700" y="148132"/>
                  </a:lnTo>
                  <a:lnTo>
                    <a:pt x="242976" y="88366"/>
                  </a:lnTo>
                  <a:close/>
                </a:path>
                <a:path w="516254" h="513079">
                  <a:moveTo>
                    <a:pt x="261378" y="355993"/>
                  </a:moveTo>
                  <a:lnTo>
                    <a:pt x="254393" y="347192"/>
                  </a:lnTo>
                  <a:lnTo>
                    <a:pt x="204355" y="388391"/>
                  </a:lnTo>
                  <a:lnTo>
                    <a:pt x="211353" y="397192"/>
                  </a:lnTo>
                  <a:lnTo>
                    <a:pt x="261378" y="355993"/>
                  </a:lnTo>
                  <a:close/>
                </a:path>
                <a:path w="516254" h="513079">
                  <a:moveTo>
                    <a:pt x="344398" y="315137"/>
                  </a:moveTo>
                  <a:lnTo>
                    <a:pt x="333286" y="314756"/>
                  </a:lnTo>
                  <a:lnTo>
                    <a:pt x="331152" y="380225"/>
                  </a:lnTo>
                  <a:lnTo>
                    <a:pt x="342252" y="380593"/>
                  </a:lnTo>
                  <a:lnTo>
                    <a:pt x="344398" y="315137"/>
                  </a:lnTo>
                  <a:close/>
                </a:path>
                <a:path w="516254" h="513079">
                  <a:moveTo>
                    <a:pt x="371767" y="138163"/>
                  </a:moveTo>
                  <a:lnTo>
                    <a:pt x="369392" y="127101"/>
                  </a:lnTo>
                  <a:lnTo>
                    <a:pt x="306539" y="141058"/>
                  </a:lnTo>
                  <a:lnTo>
                    <a:pt x="308914" y="152120"/>
                  </a:lnTo>
                  <a:lnTo>
                    <a:pt x="371767" y="138163"/>
                  </a:lnTo>
                  <a:close/>
                </a:path>
                <a:path w="516254" h="513079">
                  <a:moveTo>
                    <a:pt x="416585" y="261493"/>
                  </a:moveTo>
                  <a:lnTo>
                    <a:pt x="367385" y="219303"/>
                  </a:lnTo>
                  <a:lnTo>
                    <a:pt x="360235" y="227965"/>
                  </a:lnTo>
                  <a:lnTo>
                    <a:pt x="409435" y="270141"/>
                  </a:lnTo>
                  <a:lnTo>
                    <a:pt x="416585" y="261493"/>
                  </a:lnTo>
                  <a:close/>
                </a:path>
                <a:path w="516254" h="513079">
                  <a:moveTo>
                    <a:pt x="516216" y="183743"/>
                  </a:moveTo>
                  <a:lnTo>
                    <a:pt x="515823" y="181978"/>
                  </a:lnTo>
                  <a:lnTo>
                    <a:pt x="504431" y="167513"/>
                  </a:lnTo>
                  <a:lnTo>
                    <a:pt x="504431" y="185597"/>
                  </a:lnTo>
                  <a:lnTo>
                    <a:pt x="456285" y="403593"/>
                  </a:lnTo>
                  <a:lnTo>
                    <a:pt x="259029" y="501142"/>
                  </a:lnTo>
                  <a:lnTo>
                    <a:pt x="61214" y="404799"/>
                  </a:lnTo>
                  <a:lnTo>
                    <a:pt x="11811" y="187109"/>
                  </a:lnTo>
                  <a:lnTo>
                    <a:pt x="148005" y="12014"/>
                  </a:lnTo>
                  <a:lnTo>
                    <a:pt x="367258" y="11379"/>
                  </a:lnTo>
                  <a:lnTo>
                    <a:pt x="504431" y="185597"/>
                  </a:lnTo>
                  <a:lnTo>
                    <a:pt x="504431" y="167513"/>
                  </a:lnTo>
                  <a:lnTo>
                    <a:pt x="381482" y="11328"/>
                  </a:lnTo>
                  <a:lnTo>
                    <a:pt x="373176" y="774"/>
                  </a:lnTo>
                  <a:lnTo>
                    <a:pt x="371589" y="0"/>
                  </a:lnTo>
                  <a:lnTo>
                    <a:pt x="122707" y="774"/>
                  </a:lnTo>
                  <a:lnTo>
                    <a:pt x="143471" y="774"/>
                  </a:lnTo>
                  <a:lnTo>
                    <a:pt x="141998" y="1498"/>
                  </a:lnTo>
                  <a:lnTo>
                    <a:pt x="393" y="183565"/>
                  </a:lnTo>
                  <a:lnTo>
                    <a:pt x="0" y="185331"/>
                  </a:lnTo>
                  <a:lnTo>
                    <a:pt x="51371" y="411683"/>
                  </a:lnTo>
                  <a:lnTo>
                    <a:pt x="52489" y="413092"/>
                  </a:lnTo>
                  <a:lnTo>
                    <a:pt x="257403" y="512889"/>
                  </a:lnTo>
                  <a:lnTo>
                    <a:pt x="258229" y="513080"/>
                  </a:lnTo>
                  <a:lnTo>
                    <a:pt x="259892" y="513080"/>
                  </a:lnTo>
                  <a:lnTo>
                    <a:pt x="260705" y="512889"/>
                  </a:lnTo>
                  <a:lnTo>
                    <a:pt x="284467" y="501142"/>
                  </a:lnTo>
                  <a:lnTo>
                    <a:pt x="465074" y="411822"/>
                  </a:lnTo>
                  <a:lnTo>
                    <a:pt x="466178" y="410400"/>
                  </a:lnTo>
                  <a:lnTo>
                    <a:pt x="516216" y="183743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486969" y="3995772"/>
              <a:ext cx="410209" cy="403225"/>
            </a:xfrm>
            <a:custGeom>
              <a:avLst/>
              <a:gdLst/>
              <a:ahLst/>
              <a:cxnLst/>
              <a:rect l="l" t="t" r="r" b="b"/>
              <a:pathLst>
                <a:path w="410210" h="403225">
                  <a:moveTo>
                    <a:pt x="116969" y="0"/>
                  </a:moveTo>
                  <a:lnTo>
                    <a:pt x="107052" y="5130"/>
                  </a:lnTo>
                  <a:lnTo>
                    <a:pt x="147350" y="85871"/>
                  </a:lnTo>
                  <a:lnTo>
                    <a:pt x="94180" y="85871"/>
                  </a:lnTo>
                  <a:lnTo>
                    <a:pt x="153823" y="98812"/>
                  </a:lnTo>
                  <a:lnTo>
                    <a:pt x="171606" y="134441"/>
                  </a:lnTo>
                  <a:lnTo>
                    <a:pt x="175388" y="129573"/>
                  </a:lnTo>
                  <a:lnTo>
                    <a:pt x="181636" y="129573"/>
                  </a:lnTo>
                  <a:lnTo>
                    <a:pt x="159826" y="85871"/>
                  </a:lnTo>
                  <a:lnTo>
                    <a:pt x="147395" y="85871"/>
                  </a:lnTo>
                  <a:lnTo>
                    <a:pt x="96490" y="74812"/>
                  </a:lnTo>
                  <a:lnTo>
                    <a:pt x="154306" y="74812"/>
                  </a:lnTo>
                  <a:lnTo>
                    <a:pt x="116969" y="0"/>
                  </a:lnTo>
                  <a:close/>
                </a:path>
                <a:path w="410210" h="403225">
                  <a:moveTo>
                    <a:pt x="335428" y="112070"/>
                  </a:moveTo>
                  <a:lnTo>
                    <a:pt x="306762" y="166853"/>
                  </a:lnTo>
                  <a:lnTo>
                    <a:pt x="268372" y="174390"/>
                  </a:lnTo>
                  <a:lnTo>
                    <a:pt x="268952" y="175123"/>
                  </a:lnTo>
                  <a:lnTo>
                    <a:pt x="266448" y="186281"/>
                  </a:lnTo>
                  <a:lnTo>
                    <a:pt x="379435" y="164097"/>
                  </a:lnTo>
                  <a:lnTo>
                    <a:pt x="320741" y="164097"/>
                  </a:lnTo>
                  <a:lnTo>
                    <a:pt x="345195" y="117387"/>
                  </a:lnTo>
                  <a:lnTo>
                    <a:pt x="335428" y="112070"/>
                  </a:lnTo>
                  <a:close/>
                </a:path>
                <a:path w="410210" h="403225">
                  <a:moveTo>
                    <a:pt x="408094" y="146944"/>
                  </a:moveTo>
                  <a:lnTo>
                    <a:pt x="320741" y="164097"/>
                  </a:lnTo>
                  <a:lnTo>
                    <a:pt x="379435" y="164097"/>
                  </a:lnTo>
                  <a:lnTo>
                    <a:pt x="410189" y="158058"/>
                  </a:lnTo>
                  <a:lnTo>
                    <a:pt x="408094" y="146944"/>
                  </a:lnTo>
                  <a:close/>
                </a:path>
                <a:path w="410210" h="403225">
                  <a:moveTo>
                    <a:pt x="232871" y="33243"/>
                  </a:moveTo>
                  <a:lnTo>
                    <a:pt x="222739" y="37914"/>
                  </a:lnTo>
                  <a:lnTo>
                    <a:pt x="247914" y="94469"/>
                  </a:lnTo>
                  <a:lnTo>
                    <a:pt x="230669" y="129420"/>
                  </a:lnTo>
                  <a:lnTo>
                    <a:pt x="232936" y="129420"/>
                  </a:lnTo>
                  <a:lnTo>
                    <a:pt x="239157" y="137362"/>
                  </a:lnTo>
                  <a:lnTo>
                    <a:pt x="266726" y="81452"/>
                  </a:lnTo>
                  <a:lnTo>
                    <a:pt x="254328" y="81452"/>
                  </a:lnTo>
                  <a:lnTo>
                    <a:pt x="232871" y="33243"/>
                  </a:lnTo>
                  <a:close/>
                </a:path>
                <a:path w="410210" h="403225">
                  <a:moveTo>
                    <a:pt x="294223" y="536"/>
                  </a:moveTo>
                  <a:lnTo>
                    <a:pt x="254328" y="81452"/>
                  </a:lnTo>
                  <a:lnTo>
                    <a:pt x="266726" y="81452"/>
                  </a:lnTo>
                  <a:lnTo>
                    <a:pt x="304129" y="5600"/>
                  </a:lnTo>
                  <a:lnTo>
                    <a:pt x="294223" y="536"/>
                  </a:lnTo>
                  <a:close/>
                </a:path>
                <a:path w="410210" h="403225">
                  <a:moveTo>
                    <a:pt x="2099" y="146944"/>
                  </a:moveTo>
                  <a:lnTo>
                    <a:pt x="0" y="158058"/>
                  </a:lnTo>
                  <a:lnTo>
                    <a:pt x="87798" y="175298"/>
                  </a:lnTo>
                  <a:lnTo>
                    <a:pt x="47457" y="209899"/>
                  </a:lnTo>
                  <a:lnTo>
                    <a:pt x="54619" y="218551"/>
                  </a:lnTo>
                  <a:lnTo>
                    <a:pt x="101841" y="178088"/>
                  </a:lnTo>
                  <a:lnTo>
                    <a:pt x="140197" y="178088"/>
                  </a:lnTo>
                  <a:lnTo>
                    <a:pt x="139619" y="175561"/>
                  </a:lnTo>
                  <a:lnTo>
                    <a:pt x="140661" y="174215"/>
                  </a:lnTo>
                  <a:lnTo>
                    <a:pt x="2099" y="146944"/>
                  </a:lnTo>
                  <a:close/>
                </a:path>
                <a:path w="410210" h="403225">
                  <a:moveTo>
                    <a:pt x="140197" y="178088"/>
                  </a:moveTo>
                  <a:lnTo>
                    <a:pt x="101841" y="178088"/>
                  </a:lnTo>
                  <a:lnTo>
                    <a:pt x="142004" y="185986"/>
                  </a:lnTo>
                  <a:lnTo>
                    <a:pt x="140197" y="178088"/>
                  </a:lnTo>
                  <a:close/>
                </a:path>
                <a:path w="410210" h="403225">
                  <a:moveTo>
                    <a:pt x="198499" y="254902"/>
                  </a:moveTo>
                  <a:lnTo>
                    <a:pt x="198500" y="402837"/>
                  </a:lnTo>
                  <a:lnTo>
                    <a:pt x="209588" y="402837"/>
                  </a:lnTo>
                  <a:lnTo>
                    <a:pt x="209588" y="312288"/>
                  </a:lnTo>
                  <a:lnTo>
                    <a:pt x="227255" y="312288"/>
                  </a:lnTo>
                  <a:lnTo>
                    <a:pt x="209599" y="297739"/>
                  </a:lnTo>
                  <a:lnTo>
                    <a:pt x="209599" y="257812"/>
                  </a:lnTo>
                  <a:lnTo>
                    <a:pt x="204516" y="257812"/>
                  </a:lnTo>
                  <a:lnTo>
                    <a:pt x="198499" y="254902"/>
                  </a:lnTo>
                  <a:close/>
                </a:path>
                <a:path w="410210" h="403225">
                  <a:moveTo>
                    <a:pt x="227255" y="312288"/>
                  </a:moveTo>
                  <a:lnTo>
                    <a:pt x="209588" y="312288"/>
                  </a:lnTo>
                  <a:lnTo>
                    <a:pt x="250009" y="345587"/>
                  </a:lnTo>
                  <a:lnTo>
                    <a:pt x="256993" y="336792"/>
                  </a:lnTo>
                  <a:lnTo>
                    <a:pt x="227255" y="312288"/>
                  </a:lnTo>
                  <a:close/>
                </a:path>
                <a:path w="410210" h="403225">
                  <a:moveTo>
                    <a:pt x="256638" y="230825"/>
                  </a:moveTo>
                  <a:lnTo>
                    <a:pt x="256316" y="232247"/>
                  </a:lnTo>
                  <a:lnTo>
                    <a:pt x="246678" y="236995"/>
                  </a:lnTo>
                  <a:lnTo>
                    <a:pt x="357767" y="334911"/>
                  </a:lnTo>
                  <a:lnTo>
                    <a:pt x="365041" y="326334"/>
                  </a:lnTo>
                  <a:lnTo>
                    <a:pt x="297812" y="267066"/>
                  </a:lnTo>
                  <a:lnTo>
                    <a:pt x="348747" y="257812"/>
                  </a:lnTo>
                  <a:lnTo>
                    <a:pt x="348996" y="257812"/>
                  </a:lnTo>
                  <a:lnTo>
                    <a:pt x="348952" y="257560"/>
                  </a:lnTo>
                  <a:lnTo>
                    <a:pt x="287013" y="257560"/>
                  </a:lnTo>
                  <a:lnTo>
                    <a:pt x="256638" y="230825"/>
                  </a:lnTo>
                  <a:close/>
                </a:path>
                <a:path w="410210" h="403225">
                  <a:moveTo>
                    <a:pt x="209599" y="255307"/>
                  </a:moveTo>
                  <a:lnTo>
                    <a:pt x="204516" y="257812"/>
                  </a:lnTo>
                  <a:lnTo>
                    <a:pt x="209599" y="257812"/>
                  </a:lnTo>
                  <a:lnTo>
                    <a:pt x="209599" y="255307"/>
                  </a:lnTo>
                  <a:close/>
                </a:path>
                <a:path w="410210" h="403225">
                  <a:moveTo>
                    <a:pt x="347043" y="246621"/>
                  </a:moveTo>
                  <a:lnTo>
                    <a:pt x="287013" y="257560"/>
                  </a:lnTo>
                  <a:lnTo>
                    <a:pt x="348952" y="257560"/>
                  </a:lnTo>
                  <a:lnTo>
                    <a:pt x="347043" y="246621"/>
                  </a:lnTo>
                  <a:close/>
                </a:path>
                <a:path w="410210" h="403225">
                  <a:moveTo>
                    <a:pt x="152448" y="231810"/>
                  </a:moveTo>
                  <a:lnTo>
                    <a:pt x="45189" y="326345"/>
                  </a:lnTo>
                  <a:lnTo>
                    <a:pt x="52470" y="334889"/>
                  </a:lnTo>
                  <a:lnTo>
                    <a:pt x="120085" y="275303"/>
                  </a:lnTo>
                  <a:lnTo>
                    <a:pt x="131217" y="275303"/>
                  </a:lnTo>
                  <a:lnTo>
                    <a:pt x="130905" y="265797"/>
                  </a:lnTo>
                  <a:lnTo>
                    <a:pt x="162924" y="237585"/>
                  </a:lnTo>
                  <a:lnTo>
                    <a:pt x="152631" y="232586"/>
                  </a:lnTo>
                  <a:lnTo>
                    <a:pt x="152448" y="231810"/>
                  </a:lnTo>
                  <a:close/>
                </a:path>
                <a:path w="410210" h="403225">
                  <a:moveTo>
                    <a:pt x="131217" y="275303"/>
                  </a:moveTo>
                  <a:lnTo>
                    <a:pt x="120085" y="275303"/>
                  </a:lnTo>
                  <a:lnTo>
                    <a:pt x="121782" y="326345"/>
                  </a:lnTo>
                  <a:lnTo>
                    <a:pt x="121869" y="328971"/>
                  </a:lnTo>
                  <a:lnTo>
                    <a:pt x="132968" y="328610"/>
                  </a:lnTo>
                  <a:lnTo>
                    <a:pt x="131217" y="275303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20786" y="4119537"/>
              <a:ext cx="140936" cy="139746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4219575" y="3076575"/>
              <a:ext cx="1209675" cy="733425"/>
            </a:xfrm>
            <a:custGeom>
              <a:avLst/>
              <a:gdLst/>
              <a:ahLst/>
              <a:cxnLst/>
              <a:rect l="l" t="t" r="r" b="b"/>
              <a:pathLst>
                <a:path w="1209675" h="733425">
                  <a:moveTo>
                    <a:pt x="1209675" y="0"/>
                  </a:moveTo>
                  <a:lnTo>
                    <a:pt x="0" y="0"/>
                  </a:lnTo>
                  <a:lnTo>
                    <a:pt x="0" y="733425"/>
                  </a:lnTo>
                  <a:lnTo>
                    <a:pt x="1209675" y="733425"/>
                  </a:lnTo>
                  <a:lnTo>
                    <a:pt x="12096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4305934" y="3092386"/>
            <a:ext cx="1042669" cy="6724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065" marR="5080" indent="-1270">
              <a:lnSpc>
                <a:spcPct val="100600"/>
              </a:lnSpc>
              <a:spcBef>
                <a:spcPts val="114"/>
              </a:spcBef>
            </a:pP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kubelet</a:t>
            </a:r>
            <a:r>
              <a:rPr dirty="0" sz="1400" spc="-6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kubeadm</a:t>
            </a:r>
            <a:r>
              <a:rPr dirty="0" sz="1400" spc="-5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30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kubectl</a:t>
            </a:r>
            <a:r>
              <a:rPr dirty="0" sz="1400" spc="-6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2552700" y="2543175"/>
            <a:ext cx="2390775" cy="485775"/>
            <a:chOff x="2552700" y="2543175"/>
            <a:chExt cx="2390775" cy="485775"/>
          </a:xfrm>
        </p:grpSpPr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8650" y="2543175"/>
              <a:ext cx="504825" cy="485775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2552700" y="2676525"/>
              <a:ext cx="704850" cy="276225"/>
            </a:xfrm>
            <a:custGeom>
              <a:avLst/>
              <a:gdLst/>
              <a:ahLst/>
              <a:cxnLst/>
              <a:rect l="l" t="t" r="r" b="b"/>
              <a:pathLst>
                <a:path w="704850" h="276225">
                  <a:moveTo>
                    <a:pt x="704850" y="0"/>
                  </a:moveTo>
                  <a:lnTo>
                    <a:pt x="0" y="0"/>
                  </a:lnTo>
                  <a:lnTo>
                    <a:pt x="0" y="276225"/>
                  </a:lnTo>
                  <a:lnTo>
                    <a:pt x="704850" y="276225"/>
                  </a:lnTo>
                  <a:lnTo>
                    <a:pt x="704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2672079" y="2703766"/>
            <a:ext cx="46164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2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x.y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2552700" y="4048125"/>
            <a:ext cx="704850" cy="276225"/>
          </a:xfrm>
          <a:custGeom>
            <a:avLst/>
            <a:gdLst/>
            <a:ahLst/>
            <a:cxnLst/>
            <a:rect l="l" t="t" r="r" b="b"/>
            <a:pathLst>
              <a:path w="704850" h="276225">
                <a:moveTo>
                  <a:pt x="704850" y="0"/>
                </a:moveTo>
                <a:lnTo>
                  <a:pt x="0" y="0"/>
                </a:lnTo>
                <a:lnTo>
                  <a:pt x="0" y="276225"/>
                </a:lnTo>
                <a:lnTo>
                  <a:pt x="704850" y="276225"/>
                </a:lnTo>
                <a:lnTo>
                  <a:pt x="704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2677160" y="4077970"/>
            <a:ext cx="453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3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y.z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4953000" y="2676525"/>
            <a:ext cx="714375" cy="276225"/>
          </a:xfrm>
          <a:custGeom>
            <a:avLst/>
            <a:gdLst/>
            <a:ahLst/>
            <a:cxnLst/>
            <a:rect l="l" t="t" r="r" b="b"/>
            <a:pathLst>
              <a:path w="714375" h="276225">
                <a:moveTo>
                  <a:pt x="714375" y="0"/>
                </a:moveTo>
                <a:lnTo>
                  <a:pt x="0" y="0"/>
                </a:lnTo>
                <a:lnTo>
                  <a:pt x="0" y="276225"/>
                </a:lnTo>
                <a:lnTo>
                  <a:pt x="714375" y="276225"/>
                </a:lnTo>
                <a:lnTo>
                  <a:pt x="7143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5083175" y="2703766"/>
            <a:ext cx="46228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 x.y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 descr=""/>
          <p:cNvSpPr/>
          <p:nvPr/>
        </p:nvSpPr>
        <p:spPr>
          <a:xfrm>
            <a:off x="4953000" y="4048125"/>
            <a:ext cx="714375" cy="276225"/>
          </a:xfrm>
          <a:custGeom>
            <a:avLst/>
            <a:gdLst/>
            <a:ahLst/>
            <a:cxnLst/>
            <a:rect l="l" t="t" r="r" b="b"/>
            <a:pathLst>
              <a:path w="714375" h="276225">
                <a:moveTo>
                  <a:pt x="714375" y="0"/>
                </a:moveTo>
                <a:lnTo>
                  <a:pt x="0" y="0"/>
                </a:lnTo>
                <a:lnTo>
                  <a:pt x="0" y="276225"/>
                </a:lnTo>
                <a:lnTo>
                  <a:pt x="714375" y="276225"/>
                </a:lnTo>
                <a:lnTo>
                  <a:pt x="7143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 txBox="1"/>
          <p:nvPr/>
        </p:nvSpPr>
        <p:spPr>
          <a:xfrm>
            <a:off x="5088254" y="4077970"/>
            <a:ext cx="453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3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y.z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6181725" y="1943100"/>
            <a:ext cx="2252980" cy="2976880"/>
            <a:chOff x="6181725" y="1943100"/>
            <a:chExt cx="2252980" cy="2976880"/>
          </a:xfrm>
        </p:grpSpPr>
        <p:pic>
          <p:nvPicPr>
            <p:cNvPr id="47" name="object 4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1725" y="2133472"/>
              <a:ext cx="2252726" cy="2786126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6281801" y="2243200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1944624" y="0"/>
                  </a:moveTo>
                  <a:lnTo>
                    <a:pt x="112649" y="0"/>
                  </a:lnTo>
                  <a:lnTo>
                    <a:pt x="68794" y="8850"/>
                  </a:lnTo>
                  <a:lnTo>
                    <a:pt x="32988" y="32988"/>
                  </a:lnTo>
                  <a:lnTo>
                    <a:pt x="8850" y="68794"/>
                  </a:lnTo>
                  <a:lnTo>
                    <a:pt x="0" y="112649"/>
                  </a:lnTo>
                  <a:lnTo>
                    <a:pt x="0" y="2458974"/>
                  </a:lnTo>
                  <a:lnTo>
                    <a:pt x="8850" y="2502828"/>
                  </a:lnTo>
                  <a:lnTo>
                    <a:pt x="32988" y="2538634"/>
                  </a:lnTo>
                  <a:lnTo>
                    <a:pt x="68794" y="2562772"/>
                  </a:lnTo>
                  <a:lnTo>
                    <a:pt x="112649" y="2571623"/>
                  </a:lnTo>
                  <a:lnTo>
                    <a:pt x="1944624" y="2571623"/>
                  </a:lnTo>
                  <a:lnTo>
                    <a:pt x="1988498" y="2562772"/>
                  </a:lnTo>
                  <a:lnTo>
                    <a:pt x="2024348" y="2538634"/>
                  </a:lnTo>
                  <a:lnTo>
                    <a:pt x="2048529" y="2502828"/>
                  </a:lnTo>
                  <a:lnTo>
                    <a:pt x="2057400" y="2458974"/>
                  </a:lnTo>
                  <a:lnTo>
                    <a:pt x="2057400" y="112649"/>
                  </a:lnTo>
                  <a:lnTo>
                    <a:pt x="2048529" y="68794"/>
                  </a:lnTo>
                  <a:lnTo>
                    <a:pt x="2024348" y="32988"/>
                  </a:lnTo>
                  <a:lnTo>
                    <a:pt x="1988498" y="8850"/>
                  </a:lnTo>
                  <a:lnTo>
                    <a:pt x="1944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6281801" y="2243200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0" y="112649"/>
                  </a:moveTo>
                  <a:lnTo>
                    <a:pt x="8850" y="68794"/>
                  </a:lnTo>
                  <a:lnTo>
                    <a:pt x="32988" y="32988"/>
                  </a:lnTo>
                  <a:lnTo>
                    <a:pt x="68794" y="8850"/>
                  </a:lnTo>
                  <a:lnTo>
                    <a:pt x="112649" y="0"/>
                  </a:lnTo>
                  <a:lnTo>
                    <a:pt x="1944624" y="0"/>
                  </a:lnTo>
                  <a:lnTo>
                    <a:pt x="1988498" y="8850"/>
                  </a:lnTo>
                  <a:lnTo>
                    <a:pt x="2024348" y="32988"/>
                  </a:lnTo>
                  <a:lnTo>
                    <a:pt x="2048529" y="68794"/>
                  </a:lnTo>
                  <a:lnTo>
                    <a:pt x="2057400" y="112649"/>
                  </a:lnTo>
                  <a:lnTo>
                    <a:pt x="2057400" y="2458974"/>
                  </a:lnTo>
                  <a:lnTo>
                    <a:pt x="2048529" y="2502828"/>
                  </a:lnTo>
                  <a:lnTo>
                    <a:pt x="2024348" y="2538634"/>
                  </a:lnTo>
                  <a:lnTo>
                    <a:pt x="1988498" y="2562772"/>
                  </a:lnTo>
                  <a:lnTo>
                    <a:pt x="1944624" y="2571623"/>
                  </a:lnTo>
                  <a:lnTo>
                    <a:pt x="112649" y="2571623"/>
                  </a:lnTo>
                  <a:lnTo>
                    <a:pt x="68794" y="2562772"/>
                  </a:lnTo>
                  <a:lnTo>
                    <a:pt x="32988" y="2538634"/>
                  </a:lnTo>
                  <a:lnTo>
                    <a:pt x="8850" y="2502828"/>
                  </a:lnTo>
                  <a:lnTo>
                    <a:pt x="0" y="2458974"/>
                  </a:lnTo>
                  <a:lnTo>
                    <a:pt x="0" y="112649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9925" y="1943100"/>
              <a:ext cx="571500" cy="590550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6486525" y="4457700"/>
              <a:ext cx="1638300" cy="314325"/>
            </a:xfrm>
            <a:custGeom>
              <a:avLst/>
              <a:gdLst/>
              <a:ahLst/>
              <a:cxnLst/>
              <a:rect l="l" t="t" r="r" b="b"/>
              <a:pathLst>
                <a:path w="1638300" h="314325">
                  <a:moveTo>
                    <a:pt x="1638300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638300" y="314325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6826250" y="4481131"/>
            <a:ext cx="975994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Prerequisites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6757323" y="3925133"/>
            <a:ext cx="1253490" cy="513080"/>
            <a:chOff x="6757323" y="3925133"/>
            <a:chExt cx="1253490" cy="513080"/>
          </a:xfrm>
        </p:grpSpPr>
        <p:sp>
          <p:nvSpPr>
            <p:cNvPr id="54" name="object 54" descr=""/>
            <p:cNvSpPr/>
            <p:nvPr/>
          </p:nvSpPr>
          <p:spPr>
            <a:xfrm>
              <a:off x="6763221" y="3930789"/>
              <a:ext cx="514350" cy="502284"/>
            </a:xfrm>
            <a:custGeom>
              <a:avLst/>
              <a:gdLst/>
              <a:ahLst/>
              <a:cxnLst/>
              <a:rect l="l" t="t" r="r" b="b"/>
              <a:pathLst>
                <a:path w="514350" h="502285">
                  <a:moveTo>
                    <a:pt x="370719" y="0"/>
                  </a:moveTo>
                  <a:lnTo>
                    <a:pt x="142044" y="710"/>
                  </a:lnTo>
                  <a:lnTo>
                    <a:pt x="0" y="180079"/>
                  </a:lnTo>
                  <a:lnTo>
                    <a:pt x="51528" y="403072"/>
                  </a:lnTo>
                  <a:lnTo>
                    <a:pt x="257854" y="501770"/>
                  </a:lnTo>
                  <a:lnTo>
                    <a:pt x="463599" y="401825"/>
                  </a:lnTo>
                  <a:lnTo>
                    <a:pt x="513802" y="178525"/>
                  </a:lnTo>
                  <a:lnTo>
                    <a:pt x="370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6757314" y="3925137"/>
              <a:ext cx="525780" cy="513080"/>
            </a:xfrm>
            <a:custGeom>
              <a:avLst/>
              <a:gdLst/>
              <a:ahLst/>
              <a:cxnLst/>
              <a:rect l="l" t="t" r="r" b="b"/>
              <a:pathLst>
                <a:path w="525779" h="513079">
                  <a:moveTo>
                    <a:pt x="161759" y="221462"/>
                  </a:moveTo>
                  <a:lnTo>
                    <a:pt x="130949" y="163677"/>
                  </a:lnTo>
                  <a:lnTo>
                    <a:pt x="120967" y="168998"/>
                  </a:lnTo>
                  <a:lnTo>
                    <a:pt x="151777" y="226796"/>
                  </a:lnTo>
                  <a:lnTo>
                    <a:pt x="161759" y="221462"/>
                  </a:lnTo>
                  <a:close/>
                </a:path>
                <a:path w="525779" h="513079">
                  <a:moveTo>
                    <a:pt x="189344" y="309791"/>
                  </a:moveTo>
                  <a:lnTo>
                    <a:pt x="124828" y="298234"/>
                  </a:lnTo>
                  <a:lnTo>
                    <a:pt x="122821" y="309372"/>
                  </a:lnTo>
                  <a:lnTo>
                    <a:pt x="187350" y="320916"/>
                  </a:lnTo>
                  <a:lnTo>
                    <a:pt x="189344" y="309791"/>
                  </a:lnTo>
                  <a:close/>
                </a:path>
                <a:path w="525779" h="513079">
                  <a:moveTo>
                    <a:pt x="247383" y="88366"/>
                  </a:moveTo>
                  <a:lnTo>
                    <a:pt x="237058" y="83743"/>
                  </a:lnTo>
                  <a:lnTo>
                    <a:pt x="210312" y="143522"/>
                  </a:lnTo>
                  <a:lnTo>
                    <a:pt x="220637" y="148132"/>
                  </a:lnTo>
                  <a:lnTo>
                    <a:pt x="247383" y="88366"/>
                  </a:lnTo>
                  <a:close/>
                </a:path>
                <a:path w="525779" h="513079">
                  <a:moveTo>
                    <a:pt x="266128" y="355993"/>
                  </a:moveTo>
                  <a:lnTo>
                    <a:pt x="259016" y="347192"/>
                  </a:lnTo>
                  <a:lnTo>
                    <a:pt x="208076" y="388391"/>
                  </a:lnTo>
                  <a:lnTo>
                    <a:pt x="215188" y="397192"/>
                  </a:lnTo>
                  <a:lnTo>
                    <a:pt x="266128" y="355993"/>
                  </a:lnTo>
                  <a:close/>
                </a:path>
                <a:path w="525779" h="513079">
                  <a:moveTo>
                    <a:pt x="350647" y="315137"/>
                  </a:moveTo>
                  <a:lnTo>
                    <a:pt x="339344" y="314756"/>
                  </a:lnTo>
                  <a:lnTo>
                    <a:pt x="337159" y="380225"/>
                  </a:lnTo>
                  <a:lnTo>
                    <a:pt x="348475" y="380593"/>
                  </a:lnTo>
                  <a:lnTo>
                    <a:pt x="350647" y="315137"/>
                  </a:lnTo>
                  <a:close/>
                </a:path>
                <a:path w="525779" h="513079">
                  <a:moveTo>
                    <a:pt x="378510" y="138163"/>
                  </a:moveTo>
                  <a:lnTo>
                    <a:pt x="376110" y="127101"/>
                  </a:lnTo>
                  <a:lnTo>
                    <a:pt x="312102" y="141058"/>
                  </a:lnTo>
                  <a:lnTo>
                    <a:pt x="314528" y="152120"/>
                  </a:lnTo>
                  <a:lnTo>
                    <a:pt x="378510" y="138163"/>
                  </a:lnTo>
                  <a:close/>
                </a:path>
                <a:path w="525779" h="513079">
                  <a:moveTo>
                    <a:pt x="424154" y="261493"/>
                  </a:moveTo>
                  <a:lnTo>
                    <a:pt x="374065" y="219303"/>
                  </a:lnTo>
                  <a:lnTo>
                    <a:pt x="366776" y="227965"/>
                  </a:lnTo>
                  <a:lnTo>
                    <a:pt x="416864" y="270141"/>
                  </a:lnTo>
                  <a:lnTo>
                    <a:pt x="424154" y="261493"/>
                  </a:lnTo>
                  <a:close/>
                </a:path>
                <a:path w="525779" h="513079">
                  <a:moveTo>
                    <a:pt x="525602" y="183743"/>
                  </a:moveTo>
                  <a:lnTo>
                    <a:pt x="525195" y="181978"/>
                  </a:lnTo>
                  <a:lnTo>
                    <a:pt x="513588" y="167500"/>
                  </a:lnTo>
                  <a:lnTo>
                    <a:pt x="513588" y="185597"/>
                  </a:lnTo>
                  <a:lnTo>
                    <a:pt x="464578" y="403593"/>
                  </a:lnTo>
                  <a:lnTo>
                    <a:pt x="263728" y="501142"/>
                  </a:lnTo>
                  <a:lnTo>
                    <a:pt x="62331" y="404799"/>
                  </a:lnTo>
                  <a:lnTo>
                    <a:pt x="12026" y="187109"/>
                  </a:lnTo>
                  <a:lnTo>
                    <a:pt x="150685" y="12014"/>
                  </a:lnTo>
                  <a:lnTo>
                    <a:pt x="373938" y="11379"/>
                  </a:lnTo>
                  <a:lnTo>
                    <a:pt x="513588" y="185597"/>
                  </a:lnTo>
                  <a:lnTo>
                    <a:pt x="513588" y="167500"/>
                  </a:lnTo>
                  <a:lnTo>
                    <a:pt x="388404" y="11328"/>
                  </a:lnTo>
                  <a:lnTo>
                    <a:pt x="379958" y="774"/>
                  </a:lnTo>
                  <a:lnTo>
                    <a:pt x="378333" y="0"/>
                  </a:lnTo>
                  <a:lnTo>
                    <a:pt x="124942" y="774"/>
                  </a:lnTo>
                  <a:lnTo>
                    <a:pt x="146075" y="774"/>
                  </a:lnTo>
                  <a:lnTo>
                    <a:pt x="144576" y="1498"/>
                  </a:lnTo>
                  <a:lnTo>
                    <a:pt x="393" y="183565"/>
                  </a:lnTo>
                  <a:lnTo>
                    <a:pt x="0" y="185331"/>
                  </a:lnTo>
                  <a:lnTo>
                    <a:pt x="52298" y="411683"/>
                  </a:lnTo>
                  <a:lnTo>
                    <a:pt x="53428" y="413092"/>
                  </a:lnTo>
                  <a:lnTo>
                    <a:pt x="262077" y="512889"/>
                  </a:lnTo>
                  <a:lnTo>
                    <a:pt x="262915" y="513080"/>
                  </a:lnTo>
                  <a:lnTo>
                    <a:pt x="264604" y="513080"/>
                  </a:lnTo>
                  <a:lnTo>
                    <a:pt x="265442" y="512889"/>
                  </a:lnTo>
                  <a:lnTo>
                    <a:pt x="289636" y="501142"/>
                  </a:lnTo>
                  <a:lnTo>
                    <a:pt x="473519" y="411822"/>
                  </a:lnTo>
                  <a:lnTo>
                    <a:pt x="474637" y="410400"/>
                  </a:lnTo>
                  <a:lnTo>
                    <a:pt x="525602" y="183743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6812120" y="3976722"/>
              <a:ext cx="417830" cy="403225"/>
            </a:xfrm>
            <a:custGeom>
              <a:avLst/>
              <a:gdLst/>
              <a:ahLst/>
              <a:cxnLst/>
              <a:rect l="l" t="t" r="r" b="b"/>
              <a:pathLst>
                <a:path w="417829" h="403225">
                  <a:moveTo>
                    <a:pt x="119095" y="0"/>
                  </a:moveTo>
                  <a:lnTo>
                    <a:pt x="108997" y="5130"/>
                  </a:lnTo>
                  <a:lnTo>
                    <a:pt x="150027" y="85871"/>
                  </a:lnTo>
                  <a:lnTo>
                    <a:pt x="95891" y="85871"/>
                  </a:lnTo>
                  <a:lnTo>
                    <a:pt x="156618" y="98812"/>
                  </a:lnTo>
                  <a:lnTo>
                    <a:pt x="174724" y="134441"/>
                  </a:lnTo>
                  <a:lnTo>
                    <a:pt x="178575" y="129573"/>
                  </a:lnTo>
                  <a:lnTo>
                    <a:pt x="184936" y="129573"/>
                  </a:lnTo>
                  <a:lnTo>
                    <a:pt x="162730" y="85871"/>
                  </a:lnTo>
                  <a:lnTo>
                    <a:pt x="150073" y="85871"/>
                  </a:lnTo>
                  <a:lnTo>
                    <a:pt x="98243" y="74812"/>
                  </a:lnTo>
                  <a:lnTo>
                    <a:pt x="157110" y="74812"/>
                  </a:lnTo>
                  <a:lnTo>
                    <a:pt x="119095" y="0"/>
                  </a:lnTo>
                  <a:close/>
                </a:path>
                <a:path w="417829" h="403225">
                  <a:moveTo>
                    <a:pt x="341523" y="112070"/>
                  </a:moveTo>
                  <a:lnTo>
                    <a:pt x="312336" y="166853"/>
                  </a:lnTo>
                  <a:lnTo>
                    <a:pt x="273248" y="174390"/>
                  </a:lnTo>
                  <a:lnTo>
                    <a:pt x="273839" y="175123"/>
                  </a:lnTo>
                  <a:lnTo>
                    <a:pt x="271290" y="186281"/>
                  </a:lnTo>
                  <a:lnTo>
                    <a:pt x="386330" y="164097"/>
                  </a:lnTo>
                  <a:lnTo>
                    <a:pt x="326569" y="164097"/>
                  </a:lnTo>
                  <a:lnTo>
                    <a:pt x="351468" y="117387"/>
                  </a:lnTo>
                  <a:lnTo>
                    <a:pt x="341523" y="112070"/>
                  </a:lnTo>
                  <a:close/>
                </a:path>
                <a:path w="417829" h="403225">
                  <a:moveTo>
                    <a:pt x="415509" y="146944"/>
                  </a:moveTo>
                  <a:lnTo>
                    <a:pt x="326569" y="164097"/>
                  </a:lnTo>
                  <a:lnTo>
                    <a:pt x="386330" y="164097"/>
                  </a:lnTo>
                  <a:lnTo>
                    <a:pt x="417643" y="158058"/>
                  </a:lnTo>
                  <a:lnTo>
                    <a:pt x="415509" y="146944"/>
                  </a:lnTo>
                  <a:close/>
                </a:path>
                <a:path w="417829" h="403225">
                  <a:moveTo>
                    <a:pt x="237103" y="33243"/>
                  </a:moveTo>
                  <a:lnTo>
                    <a:pt x="226786" y="37914"/>
                  </a:lnTo>
                  <a:lnTo>
                    <a:pt x="252418" y="94469"/>
                  </a:lnTo>
                  <a:lnTo>
                    <a:pt x="234860" y="129420"/>
                  </a:lnTo>
                  <a:lnTo>
                    <a:pt x="237168" y="129420"/>
                  </a:lnTo>
                  <a:lnTo>
                    <a:pt x="243502" y="137362"/>
                  </a:lnTo>
                  <a:lnTo>
                    <a:pt x="271573" y="81452"/>
                  </a:lnTo>
                  <a:lnTo>
                    <a:pt x="258949" y="81452"/>
                  </a:lnTo>
                  <a:lnTo>
                    <a:pt x="237103" y="33243"/>
                  </a:lnTo>
                  <a:close/>
                </a:path>
                <a:path w="417829" h="403225">
                  <a:moveTo>
                    <a:pt x="299569" y="536"/>
                  </a:moveTo>
                  <a:lnTo>
                    <a:pt x="258949" y="81452"/>
                  </a:lnTo>
                  <a:lnTo>
                    <a:pt x="271573" y="81452"/>
                  </a:lnTo>
                  <a:lnTo>
                    <a:pt x="309655" y="5600"/>
                  </a:lnTo>
                  <a:lnTo>
                    <a:pt x="299569" y="536"/>
                  </a:lnTo>
                  <a:close/>
                </a:path>
                <a:path w="417829" h="403225">
                  <a:moveTo>
                    <a:pt x="2137" y="146944"/>
                  </a:moveTo>
                  <a:lnTo>
                    <a:pt x="0" y="158058"/>
                  </a:lnTo>
                  <a:lnTo>
                    <a:pt x="89393" y="175298"/>
                  </a:lnTo>
                  <a:lnTo>
                    <a:pt x="48320" y="209899"/>
                  </a:lnTo>
                  <a:lnTo>
                    <a:pt x="55611" y="218551"/>
                  </a:lnTo>
                  <a:lnTo>
                    <a:pt x="103692" y="178088"/>
                  </a:lnTo>
                  <a:lnTo>
                    <a:pt x="142745" y="178088"/>
                  </a:lnTo>
                  <a:lnTo>
                    <a:pt x="142156" y="175561"/>
                  </a:lnTo>
                  <a:lnTo>
                    <a:pt x="143217" y="174215"/>
                  </a:lnTo>
                  <a:lnTo>
                    <a:pt x="2137" y="146944"/>
                  </a:lnTo>
                  <a:close/>
                </a:path>
                <a:path w="417829" h="403225">
                  <a:moveTo>
                    <a:pt x="142745" y="178088"/>
                  </a:moveTo>
                  <a:lnTo>
                    <a:pt x="103692" y="178088"/>
                  </a:lnTo>
                  <a:lnTo>
                    <a:pt x="144585" y="185986"/>
                  </a:lnTo>
                  <a:lnTo>
                    <a:pt x="142745" y="178088"/>
                  </a:lnTo>
                  <a:close/>
                </a:path>
                <a:path w="417829" h="403225">
                  <a:moveTo>
                    <a:pt x="202106" y="254902"/>
                  </a:moveTo>
                  <a:lnTo>
                    <a:pt x="202106" y="402837"/>
                  </a:lnTo>
                  <a:lnTo>
                    <a:pt x="213396" y="402837"/>
                  </a:lnTo>
                  <a:lnTo>
                    <a:pt x="213396" y="312288"/>
                  </a:lnTo>
                  <a:lnTo>
                    <a:pt x="231385" y="312288"/>
                  </a:lnTo>
                  <a:lnTo>
                    <a:pt x="213407" y="297739"/>
                  </a:lnTo>
                  <a:lnTo>
                    <a:pt x="213407" y="257812"/>
                  </a:lnTo>
                  <a:lnTo>
                    <a:pt x="208233" y="257812"/>
                  </a:lnTo>
                  <a:lnTo>
                    <a:pt x="202106" y="254902"/>
                  </a:lnTo>
                  <a:close/>
                </a:path>
                <a:path w="417829" h="403225">
                  <a:moveTo>
                    <a:pt x="231385" y="312288"/>
                  </a:moveTo>
                  <a:lnTo>
                    <a:pt x="213396" y="312288"/>
                  </a:lnTo>
                  <a:lnTo>
                    <a:pt x="254552" y="345587"/>
                  </a:lnTo>
                  <a:lnTo>
                    <a:pt x="261663" y="336792"/>
                  </a:lnTo>
                  <a:lnTo>
                    <a:pt x="231385" y="312288"/>
                  </a:lnTo>
                  <a:close/>
                </a:path>
                <a:path w="417829" h="403225">
                  <a:moveTo>
                    <a:pt x="261302" y="230825"/>
                  </a:moveTo>
                  <a:lnTo>
                    <a:pt x="260973" y="232247"/>
                  </a:lnTo>
                  <a:lnTo>
                    <a:pt x="251160" y="236995"/>
                  </a:lnTo>
                  <a:lnTo>
                    <a:pt x="364267" y="334911"/>
                  </a:lnTo>
                  <a:lnTo>
                    <a:pt x="371674" y="326334"/>
                  </a:lnTo>
                  <a:lnTo>
                    <a:pt x="303223" y="267066"/>
                  </a:lnTo>
                  <a:lnTo>
                    <a:pt x="355084" y="257812"/>
                  </a:lnTo>
                  <a:lnTo>
                    <a:pt x="355337" y="257812"/>
                  </a:lnTo>
                  <a:lnTo>
                    <a:pt x="355293" y="257560"/>
                  </a:lnTo>
                  <a:lnTo>
                    <a:pt x="292229" y="257560"/>
                  </a:lnTo>
                  <a:lnTo>
                    <a:pt x="261302" y="230825"/>
                  </a:lnTo>
                  <a:close/>
                </a:path>
                <a:path w="417829" h="403225">
                  <a:moveTo>
                    <a:pt x="213407" y="255307"/>
                  </a:moveTo>
                  <a:lnTo>
                    <a:pt x="208233" y="257812"/>
                  </a:lnTo>
                  <a:lnTo>
                    <a:pt x="213407" y="257812"/>
                  </a:lnTo>
                  <a:lnTo>
                    <a:pt x="213407" y="255307"/>
                  </a:lnTo>
                  <a:close/>
                </a:path>
                <a:path w="417829" h="403225">
                  <a:moveTo>
                    <a:pt x="353349" y="246621"/>
                  </a:moveTo>
                  <a:lnTo>
                    <a:pt x="292229" y="257560"/>
                  </a:lnTo>
                  <a:lnTo>
                    <a:pt x="355293" y="257560"/>
                  </a:lnTo>
                  <a:lnTo>
                    <a:pt x="353349" y="246621"/>
                  </a:lnTo>
                  <a:close/>
                </a:path>
                <a:path w="417829" h="403225">
                  <a:moveTo>
                    <a:pt x="155218" y="231810"/>
                  </a:moveTo>
                  <a:lnTo>
                    <a:pt x="46010" y="326345"/>
                  </a:lnTo>
                  <a:lnTo>
                    <a:pt x="53423" y="334889"/>
                  </a:lnTo>
                  <a:lnTo>
                    <a:pt x="122267" y="275303"/>
                  </a:lnTo>
                  <a:lnTo>
                    <a:pt x="133602" y="275303"/>
                  </a:lnTo>
                  <a:lnTo>
                    <a:pt x="133284" y="265797"/>
                  </a:lnTo>
                  <a:lnTo>
                    <a:pt x="165885" y="237585"/>
                  </a:lnTo>
                  <a:lnTo>
                    <a:pt x="155404" y="232586"/>
                  </a:lnTo>
                  <a:lnTo>
                    <a:pt x="155218" y="231810"/>
                  </a:lnTo>
                  <a:close/>
                </a:path>
                <a:path w="417829" h="403225">
                  <a:moveTo>
                    <a:pt x="133602" y="275303"/>
                  </a:moveTo>
                  <a:lnTo>
                    <a:pt x="122267" y="275303"/>
                  </a:lnTo>
                  <a:lnTo>
                    <a:pt x="123995" y="326345"/>
                  </a:lnTo>
                  <a:lnTo>
                    <a:pt x="124084" y="328971"/>
                  </a:lnTo>
                  <a:lnTo>
                    <a:pt x="135384" y="328610"/>
                  </a:lnTo>
                  <a:lnTo>
                    <a:pt x="133602" y="275303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48369" y="4100487"/>
              <a:ext cx="143497" cy="139746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7305675" y="4038599"/>
              <a:ext cx="704850" cy="276225"/>
            </a:xfrm>
            <a:custGeom>
              <a:avLst/>
              <a:gdLst/>
              <a:ahLst/>
              <a:cxnLst/>
              <a:rect l="l" t="t" r="r" b="b"/>
              <a:pathLst>
                <a:path w="704850" h="276225">
                  <a:moveTo>
                    <a:pt x="704850" y="0"/>
                  </a:moveTo>
                  <a:lnTo>
                    <a:pt x="0" y="0"/>
                  </a:lnTo>
                  <a:lnTo>
                    <a:pt x="0" y="276225"/>
                  </a:lnTo>
                  <a:lnTo>
                    <a:pt x="704850" y="276225"/>
                  </a:lnTo>
                  <a:lnTo>
                    <a:pt x="704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 descr=""/>
          <p:cNvSpPr txBox="1"/>
          <p:nvPr/>
        </p:nvSpPr>
        <p:spPr>
          <a:xfrm>
            <a:off x="7439279" y="4066857"/>
            <a:ext cx="45339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2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y.z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0" name="object 60" descr=""/>
          <p:cNvSpPr/>
          <p:nvPr/>
        </p:nvSpPr>
        <p:spPr>
          <a:xfrm>
            <a:off x="6686550" y="3076575"/>
            <a:ext cx="1200150" cy="733425"/>
          </a:xfrm>
          <a:custGeom>
            <a:avLst/>
            <a:gdLst/>
            <a:ahLst/>
            <a:cxnLst/>
            <a:rect l="l" t="t" r="r" b="b"/>
            <a:pathLst>
              <a:path w="1200150" h="733425">
                <a:moveTo>
                  <a:pt x="1200150" y="0"/>
                </a:moveTo>
                <a:lnTo>
                  <a:pt x="0" y="0"/>
                </a:lnTo>
                <a:lnTo>
                  <a:pt x="0" y="733425"/>
                </a:lnTo>
                <a:lnTo>
                  <a:pt x="1200150" y="733425"/>
                </a:lnTo>
                <a:lnTo>
                  <a:pt x="12001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 txBox="1"/>
          <p:nvPr/>
        </p:nvSpPr>
        <p:spPr>
          <a:xfrm>
            <a:off x="6769734" y="3092132"/>
            <a:ext cx="1042035" cy="6724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700" marR="5080" indent="-635">
              <a:lnSpc>
                <a:spcPct val="100600"/>
              </a:lnSpc>
              <a:spcBef>
                <a:spcPts val="114"/>
              </a:spcBef>
            </a:pP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kubelet</a:t>
            </a:r>
            <a:r>
              <a:rPr dirty="0" sz="1400" spc="-6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kubeadm</a:t>
            </a:r>
            <a:r>
              <a:rPr dirty="0" sz="1400" spc="-4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35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kubectl</a:t>
            </a:r>
            <a:r>
              <a:rPr dirty="0" sz="1400" spc="-5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2" name="object 62" descr=""/>
          <p:cNvGrpSpPr/>
          <p:nvPr/>
        </p:nvGrpSpPr>
        <p:grpSpPr>
          <a:xfrm>
            <a:off x="6753225" y="2543175"/>
            <a:ext cx="1257300" cy="476250"/>
            <a:chOff x="6753225" y="2543175"/>
            <a:chExt cx="1257300" cy="476250"/>
          </a:xfrm>
        </p:grpSpPr>
        <p:pic>
          <p:nvPicPr>
            <p:cNvPr id="63" name="object 6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53225" y="2543175"/>
              <a:ext cx="495300" cy="476250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7305675" y="2667000"/>
              <a:ext cx="704850" cy="285750"/>
            </a:xfrm>
            <a:custGeom>
              <a:avLst/>
              <a:gdLst/>
              <a:ahLst/>
              <a:cxnLst/>
              <a:rect l="l" t="t" r="r" b="b"/>
              <a:pathLst>
                <a:path w="704850" h="285750">
                  <a:moveTo>
                    <a:pt x="704850" y="0"/>
                  </a:moveTo>
                  <a:lnTo>
                    <a:pt x="0" y="0"/>
                  </a:lnTo>
                  <a:lnTo>
                    <a:pt x="0" y="285750"/>
                  </a:lnTo>
                  <a:lnTo>
                    <a:pt x="704850" y="285750"/>
                  </a:lnTo>
                  <a:lnTo>
                    <a:pt x="704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7434326" y="2698432"/>
            <a:ext cx="46164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2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x.y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6" name="object 66" descr=""/>
          <p:cNvGrpSpPr/>
          <p:nvPr/>
        </p:nvGrpSpPr>
        <p:grpSpPr>
          <a:xfrm>
            <a:off x="8648700" y="1933575"/>
            <a:ext cx="2252980" cy="2976880"/>
            <a:chOff x="8648700" y="1933575"/>
            <a:chExt cx="2252980" cy="2976880"/>
          </a:xfrm>
        </p:grpSpPr>
        <p:pic>
          <p:nvPicPr>
            <p:cNvPr id="67" name="object 6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8700" y="2123947"/>
              <a:ext cx="2252726" cy="2786126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8748776" y="2233675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1944624" y="0"/>
                  </a:moveTo>
                  <a:lnTo>
                    <a:pt x="112649" y="0"/>
                  </a:lnTo>
                  <a:lnTo>
                    <a:pt x="68794" y="8850"/>
                  </a:lnTo>
                  <a:lnTo>
                    <a:pt x="32988" y="32988"/>
                  </a:lnTo>
                  <a:lnTo>
                    <a:pt x="8850" y="68794"/>
                  </a:lnTo>
                  <a:lnTo>
                    <a:pt x="0" y="112649"/>
                  </a:lnTo>
                  <a:lnTo>
                    <a:pt x="0" y="2458974"/>
                  </a:lnTo>
                  <a:lnTo>
                    <a:pt x="8850" y="2502828"/>
                  </a:lnTo>
                  <a:lnTo>
                    <a:pt x="32988" y="2538634"/>
                  </a:lnTo>
                  <a:lnTo>
                    <a:pt x="68794" y="2562772"/>
                  </a:lnTo>
                  <a:lnTo>
                    <a:pt x="112649" y="2571623"/>
                  </a:lnTo>
                  <a:lnTo>
                    <a:pt x="1944624" y="2571623"/>
                  </a:lnTo>
                  <a:lnTo>
                    <a:pt x="1988498" y="2562772"/>
                  </a:lnTo>
                  <a:lnTo>
                    <a:pt x="2024348" y="2538634"/>
                  </a:lnTo>
                  <a:lnTo>
                    <a:pt x="2048529" y="2502828"/>
                  </a:lnTo>
                  <a:lnTo>
                    <a:pt x="2057400" y="2458974"/>
                  </a:lnTo>
                  <a:lnTo>
                    <a:pt x="2057400" y="112649"/>
                  </a:lnTo>
                  <a:lnTo>
                    <a:pt x="2048529" y="68794"/>
                  </a:lnTo>
                  <a:lnTo>
                    <a:pt x="2024348" y="32988"/>
                  </a:lnTo>
                  <a:lnTo>
                    <a:pt x="1988498" y="8850"/>
                  </a:lnTo>
                  <a:lnTo>
                    <a:pt x="1944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8748776" y="2233675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0" y="112649"/>
                  </a:moveTo>
                  <a:lnTo>
                    <a:pt x="8850" y="68794"/>
                  </a:lnTo>
                  <a:lnTo>
                    <a:pt x="32988" y="32988"/>
                  </a:lnTo>
                  <a:lnTo>
                    <a:pt x="68794" y="8850"/>
                  </a:lnTo>
                  <a:lnTo>
                    <a:pt x="112649" y="0"/>
                  </a:lnTo>
                  <a:lnTo>
                    <a:pt x="1944624" y="0"/>
                  </a:lnTo>
                  <a:lnTo>
                    <a:pt x="1988498" y="8850"/>
                  </a:lnTo>
                  <a:lnTo>
                    <a:pt x="2024348" y="32988"/>
                  </a:lnTo>
                  <a:lnTo>
                    <a:pt x="2048529" y="68794"/>
                  </a:lnTo>
                  <a:lnTo>
                    <a:pt x="2057400" y="112649"/>
                  </a:lnTo>
                  <a:lnTo>
                    <a:pt x="2057400" y="2458974"/>
                  </a:lnTo>
                  <a:lnTo>
                    <a:pt x="2048529" y="2502828"/>
                  </a:lnTo>
                  <a:lnTo>
                    <a:pt x="2024348" y="2538634"/>
                  </a:lnTo>
                  <a:lnTo>
                    <a:pt x="1988498" y="2562772"/>
                  </a:lnTo>
                  <a:lnTo>
                    <a:pt x="1944624" y="2571623"/>
                  </a:lnTo>
                  <a:lnTo>
                    <a:pt x="112649" y="2571623"/>
                  </a:lnTo>
                  <a:lnTo>
                    <a:pt x="68794" y="2562772"/>
                  </a:lnTo>
                  <a:lnTo>
                    <a:pt x="32988" y="2538634"/>
                  </a:lnTo>
                  <a:lnTo>
                    <a:pt x="8850" y="2502828"/>
                  </a:lnTo>
                  <a:lnTo>
                    <a:pt x="0" y="2458974"/>
                  </a:lnTo>
                  <a:lnTo>
                    <a:pt x="0" y="112649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6900" y="1933575"/>
              <a:ext cx="571500" cy="590550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8953500" y="4448175"/>
              <a:ext cx="1638300" cy="314325"/>
            </a:xfrm>
            <a:custGeom>
              <a:avLst/>
              <a:gdLst/>
              <a:ahLst/>
              <a:cxnLst/>
              <a:rect l="l" t="t" r="r" b="b"/>
              <a:pathLst>
                <a:path w="1638300" h="314325">
                  <a:moveTo>
                    <a:pt x="1638300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638300" y="314325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 descr=""/>
          <p:cNvSpPr txBox="1"/>
          <p:nvPr/>
        </p:nvSpPr>
        <p:spPr>
          <a:xfrm>
            <a:off x="9293479" y="4471987"/>
            <a:ext cx="972819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Prerequisites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3" name="object 73" descr=""/>
          <p:cNvGrpSpPr/>
          <p:nvPr/>
        </p:nvGrpSpPr>
        <p:grpSpPr>
          <a:xfrm>
            <a:off x="9224298" y="3839408"/>
            <a:ext cx="1224915" cy="513080"/>
            <a:chOff x="9224298" y="3839408"/>
            <a:chExt cx="1224915" cy="513080"/>
          </a:xfrm>
        </p:grpSpPr>
        <p:sp>
          <p:nvSpPr>
            <p:cNvPr id="74" name="object 74" descr=""/>
            <p:cNvSpPr/>
            <p:nvPr/>
          </p:nvSpPr>
          <p:spPr>
            <a:xfrm>
              <a:off x="9230196" y="3845064"/>
              <a:ext cx="514350" cy="502284"/>
            </a:xfrm>
            <a:custGeom>
              <a:avLst/>
              <a:gdLst/>
              <a:ahLst/>
              <a:cxnLst/>
              <a:rect l="l" t="t" r="r" b="b"/>
              <a:pathLst>
                <a:path w="514350" h="502285">
                  <a:moveTo>
                    <a:pt x="370719" y="0"/>
                  </a:moveTo>
                  <a:lnTo>
                    <a:pt x="142044" y="710"/>
                  </a:lnTo>
                  <a:lnTo>
                    <a:pt x="0" y="180079"/>
                  </a:lnTo>
                  <a:lnTo>
                    <a:pt x="51528" y="403072"/>
                  </a:lnTo>
                  <a:lnTo>
                    <a:pt x="257854" y="501770"/>
                  </a:lnTo>
                  <a:lnTo>
                    <a:pt x="463599" y="401825"/>
                  </a:lnTo>
                  <a:lnTo>
                    <a:pt x="513802" y="178525"/>
                  </a:lnTo>
                  <a:lnTo>
                    <a:pt x="370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9224290" y="3839412"/>
              <a:ext cx="525780" cy="513080"/>
            </a:xfrm>
            <a:custGeom>
              <a:avLst/>
              <a:gdLst/>
              <a:ahLst/>
              <a:cxnLst/>
              <a:rect l="l" t="t" r="r" b="b"/>
              <a:pathLst>
                <a:path w="525779" h="513079">
                  <a:moveTo>
                    <a:pt x="161759" y="221462"/>
                  </a:moveTo>
                  <a:lnTo>
                    <a:pt x="130949" y="163677"/>
                  </a:lnTo>
                  <a:lnTo>
                    <a:pt x="120967" y="168998"/>
                  </a:lnTo>
                  <a:lnTo>
                    <a:pt x="151777" y="226796"/>
                  </a:lnTo>
                  <a:lnTo>
                    <a:pt x="161759" y="221462"/>
                  </a:lnTo>
                  <a:close/>
                </a:path>
                <a:path w="525779" h="513079">
                  <a:moveTo>
                    <a:pt x="189344" y="309791"/>
                  </a:moveTo>
                  <a:lnTo>
                    <a:pt x="124828" y="298234"/>
                  </a:lnTo>
                  <a:lnTo>
                    <a:pt x="122821" y="309372"/>
                  </a:lnTo>
                  <a:lnTo>
                    <a:pt x="187350" y="320916"/>
                  </a:lnTo>
                  <a:lnTo>
                    <a:pt x="189344" y="309791"/>
                  </a:lnTo>
                  <a:close/>
                </a:path>
                <a:path w="525779" h="513079">
                  <a:moveTo>
                    <a:pt x="247383" y="88366"/>
                  </a:moveTo>
                  <a:lnTo>
                    <a:pt x="237058" y="83743"/>
                  </a:lnTo>
                  <a:lnTo>
                    <a:pt x="210312" y="143522"/>
                  </a:lnTo>
                  <a:lnTo>
                    <a:pt x="220637" y="148132"/>
                  </a:lnTo>
                  <a:lnTo>
                    <a:pt x="247383" y="88366"/>
                  </a:lnTo>
                  <a:close/>
                </a:path>
                <a:path w="525779" h="513079">
                  <a:moveTo>
                    <a:pt x="266128" y="355993"/>
                  </a:moveTo>
                  <a:lnTo>
                    <a:pt x="259016" y="347192"/>
                  </a:lnTo>
                  <a:lnTo>
                    <a:pt x="208076" y="388391"/>
                  </a:lnTo>
                  <a:lnTo>
                    <a:pt x="215188" y="397192"/>
                  </a:lnTo>
                  <a:lnTo>
                    <a:pt x="266128" y="355993"/>
                  </a:lnTo>
                  <a:close/>
                </a:path>
                <a:path w="525779" h="513079">
                  <a:moveTo>
                    <a:pt x="350647" y="315137"/>
                  </a:moveTo>
                  <a:lnTo>
                    <a:pt x="339344" y="314756"/>
                  </a:lnTo>
                  <a:lnTo>
                    <a:pt x="337159" y="380225"/>
                  </a:lnTo>
                  <a:lnTo>
                    <a:pt x="348475" y="380593"/>
                  </a:lnTo>
                  <a:lnTo>
                    <a:pt x="350647" y="315137"/>
                  </a:lnTo>
                  <a:close/>
                </a:path>
                <a:path w="525779" h="513079">
                  <a:moveTo>
                    <a:pt x="378510" y="138163"/>
                  </a:moveTo>
                  <a:lnTo>
                    <a:pt x="376110" y="127101"/>
                  </a:lnTo>
                  <a:lnTo>
                    <a:pt x="312102" y="141058"/>
                  </a:lnTo>
                  <a:lnTo>
                    <a:pt x="314528" y="152120"/>
                  </a:lnTo>
                  <a:lnTo>
                    <a:pt x="378510" y="138163"/>
                  </a:lnTo>
                  <a:close/>
                </a:path>
                <a:path w="525779" h="513079">
                  <a:moveTo>
                    <a:pt x="424154" y="261493"/>
                  </a:moveTo>
                  <a:lnTo>
                    <a:pt x="374065" y="219303"/>
                  </a:lnTo>
                  <a:lnTo>
                    <a:pt x="366776" y="227965"/>
                  </a:lnTo>
                  <a:lnTo>
                    <a:pt x="416864" y="270141"/>
                  </a:lnTo>
                  <a:lnTo>
                    <a:pt x="424154" y="261493"/>
                  </a:lnTo>
                  <a:close/>
                </a:path>
                <a:path w="525779" h="513079">
                  <a:moveTo>
                    <a:pt x="525602" y="183743"/>
                  </a:moveTo>
                  <a:lnTo>
                    <a:pt x="525195" y="181978"/>
                  </a:lnTo>
                  <a:lnTo>
                    <a:pt x="513588" y="167500"/>
                  </a:lnTo>
                  <a:lnTo>
                    <a:pt x="513588" y="185597"/>
                  </a:lnTo>
                  <a:lnTo>
                    <a:pt x="464578" y="403593"/>
                  </a:lnTo>
                  <a:lnTo>
                    <a:pt x="263728" y="501142"/>
                  </a:lnTo>
                  <a:lnTo>
                    <a:pt x="62331" y="404799"/>
                  </a:lnTo>
                  <a:lnTo>
                    <a:pt x="12026" y="187109"/>
                  </a:lnTo>
                  <a:lnTo>
                    <a:pt x="150685" y="12014"/>
                  </a:lnTo>
                  <a:lnTo>
                    <a:pt x="373938" y="11379"/>
                  </a:lnTo>
                  <a:lnTo>
                    <a:pt x="513588" y="185597"/>
                  </a:lnTo>
                  <a:lnTo>
                    <a:pt x="513588" y="167500"/>
                  </a:lnTo>
                  <a:lnTo>
                    <a:pt x="388404" y="11328"/>
                  </a:lnTo>
                  <a:lnTo>
                    <a:pt x="379958" y="774"/>
                  </a:lnTo>
                  <a:lnTo>
                    <a:pt x="378333" y="0"/>
                  </a:lnTo>
                  <a:lnTo>
                    <a:pt x="124942" y="774"/>
                  </a:lnTo>
                  <a:lnTo>
                    <a:pt x="146075" y="774"/>
                  </a:lnTo>
                  <a:lnTo>
                    <a:pt x="144576" y="1498"/>
                  </a:lnTo>
                  <a:lnTo>
                    <a:pt x="393" y="183565"/>
                  </a:lnTo>
                  <a:lnTo>
                    <a:pt x="0" y="185331"/>
                  </a:lnTo>
                  <a:lnTo>
                    <a:pt x="52298" y="411683"/>
                  </a:lnTo>
                  <a:lnTo>
                    <a:pt x="53428" y="413092"/>
                  </a:lnTo>
                  <a:lnTo>
                    <a:pt x="262077" y="512889"/>
                  </a:lnTo>
                  <a:lnTo>
                    <a:pt x="262915" y="513080"/>
                  </a:lnTo>
                  <a:lnTo>
                    <a:pt x="264604" y="513080"/>
                  </a:lnTo>
                  <a:lnTo>
                    <a:pt x="265442" y="512889"/>
                  </a:lnTo>
                  <a:lnTo>
                    <a:pt x="289636" y="501142"/>
                  </a:lnTo>
                  <a:lnTo>
                    <a:pt x="473519" y="411822"/>
                  </a:lnTo>
                  <a:lnTo>
                    <a:pt x="474637" y="410400"/>
                  </a:lnTo>
                  <a:lnTo>
                    <a:pt x="525602" y="183743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9279095" y="3890997"/>
              <a:ext cx="417830" cy="403225"/>
            </a:xfrm>
            <a:custGeom>
              <a:avLst/>
              <a:gdLst/>
              <a:ahLst/>
              <a:cxnLst/>
              <a:rect l="l" t="t" r="r" b="b"/>
              <a:pathLst>
                <a:path w="417829" h="403225">
                  <a:moveTo>
                    <a:pt x="119095" y="0"/>
                  </a:moveTo>
                  <a:lnTo>
                    <a:pt x="108997" y="5130"/>
                  </a:lnTo>
                  <a:lnTo>
                    <a:pt x="150027" y="85871"/>
                  </a:lnTo>
                  <a:lnTo>
                    <a:pt x="95891" y="85871"/>
                  </a:lnTo>
                  <a:lnTo>
                    <a:pt x="156618" y="98812"/>
                  </a:lnTo>
                  <a:lnTo>
                    <a:pt x="174724" y="134441"/>
                  </a:lnTo>
                  <a:lnTo>
                    <a:pt x="178575" y="129573"/>
                  </a:lnTo>
                  <a:lnTo>
                    <a:pt x="184936" y="129573"/>
                  </a:lnTo>
                  <a:lnTo>
                    <a:pt x="162730" y="85871"/>
                  </a:lnTo>
                  <a:lnTo>
                    <a:pt x="150073" y="85871"/>
                  </a:lnTo>
                  <a:lnTo>
                    <a:pt x="98243" y="74812"/>
                  </a:lnTo>
                  <a:lnTo>
                    <a:pt x="157110" y="74812"/>
                  </a:lnTo>
                  <a:lnTo>
                    <a:pt x="119095" y="0"/>
                  </a:lnTo>
                  <a:close/>
                </a:path>
                <a:path w="417829" h="403225">
                  <a:moveTo>
                    <a:pt x="341523" y="112070"/>
                  </a:moveTo>
                  <a:lnTo>
                    <a:pt x="312336" y="166853"/>
                  </a:lnTo>
                  <a:lnTo>
                    <a:pt x="273248" y="174390"/>
                  </a:lnTo>
                  <a:lnTo>
                    <a:pt x="273839" y="175123"/>
                  </a:lnTo>
                  <a:lnTo>
                    <a:pt x="271290" y="186281"/>
                  </a:lnTo>
                  <a:lnTo>
                    <a:pt x="386330" y="164097"/>
                  </a:lnTo>
                  <a:lnTo>
                    <a:pt x="326569" y="164097"/>
                  </a:lnTo>
                  <a:lnTo>
                    <a:pt x="351468" y="117387"/>
                  </a:lnTo>
                  <a:lnTo>
                    <a:pt x="341523" y="112070"/>
                  </a:lnTo>
                  <a:close/>
                </a:path>
                <a:path w="417829" h="403225">
                  <a:moveTo>
                    <a:pt x="415509" y="146944"/>
                  </a:moveTo>
                  <a:lnTo>
                    <a:pt x="326569" y="164097"/>
                  </a:lnTo>
                  <a:lnTo>
                    <a:pt x="386330" y="164097"/>
                  </a:lnTo>
                  <a:lnTo>
                    <a:pt x="417643" y="158058"/>
                  </a:lnTo>
                  <a:lnTo>
                    <a:pt x="415509" y="146944"/>
                  </a:lnTo>
                  <a:close/>
                </a:path>
                <a:path w="417829" h="403225">
                  <a:moveTo>
                    <a:pt x="237103" y="33243"/>
                  </a:moveTo>
                  <a:lnTo>
                    <a:pt x="226786" y="37914"/>
                  </a:lnTo>
                  <a:lnTo>
                    <a:pt x="252418" y="94469"/>
                  </a:lnTo>
                  <a:lnTo>
                    <a:pt x="234860" y="129420"/>
                  </a:lnTo>
                  <a:lnTo>
                    <a:pt x="237168" y="129420"/>
                  </a:lnTo>
                  <a:lnTo>
                    <a:pt x="243502" y="137362"/>
                  </a:lnTo>
                  <a:lnTo>
                    <a:pt x="271573" y="81452"/>
                  </a:lnTo>
                  <a:lnTo>
                    <a:pt x="258949" y="81452"/>
                  </a:lnTo>
                  <a:lnTo>
                    <a:pt x="237103" y="33243"/>
                  </a:lnTo>
                  <a:close/>
                </a:path>
                <a:path w="417829" h="403225">
                  <a:moveTo>
                    <a:pt x="299569" y="536"/>
                  </a:moveTo>
                  <a:lnTo>
                    <a:pt x="258949" y="81452"/>
                  </a:lnTo>
                  <a:lnTo>
                    <a:pt x="271573" y="81452"/>
                  </a:lnTo>
                  <a:lnTo>
                    <a:pt x="309655" y="5600"/>
                  </a:lnTo>
                  <a:lnTo>
                    <a:pt x="299569" y="536"/>
                  </a:lnTo>
                  <a:close/>
                </a:path>
                <a:path w="417829" h="403225">
                  <a:moveTo>
                    <a:pt x="2137" y="146944"/>
                  </a:moveTo>
                  <a:lnTo>
                    <a:pt x="0" y="158058"/>
                  </a:lnTo>
                  <a:lnTo>
                    <a:pt x="89393" y="175298"/>
                  </a:lnTo>
                  <a:lnTo>
                    <a:pt x="48320" y="209899"/>
                  </a:lnTo>
                  <a:lnTo>
                    <a:pt x="55611" y="218551"/>
                  </a:lnTo>
                  <a:lnTo>
                    <a:pt x="103692" y="178088"/>
                  </a:lnTo>
                  <a:lnTo>
                    <a:pt x="142745" y="178088"/>
                  </a:lnTo>
                  <a:lnTo>
                    <a:pt x="142156" y="175561"/>
                  </a:lnTo>
                  <a:lnTo>
                    <a:pt x="143217" y="174215"/>
                  </a:lnTo>
                  <a:lnTo>
                    <a:pt x="2137" y="146944"/>
                  </a:lnTo>
                  <a:close/>
                </a:path>
                <a:path w="417829" h="403225">
                  <a:moveTo>
                    <a:pt x="142745" y="178088"/>
                  </a:moveTo>
                  <a:lnTo>
                    <a:pt x="103692" y="178088"/>
                  </a:lnTo>
                  <a:lnTo>
                    <a:pt x="144585" y="185986"/>
                  </a:lnTo>
                  <a:lnTo>
                    <a:pt x="142745" y="178088"/>
                  </a:lnTo>
                  <a:close/>
                </a:path>
                <a:path w="417829" h="403225">
                  <a:moveTo>
                    <a:pt x="202106" y="254902"/>
                  </a:moveTo>
                  <a:lnTo>
                    <a:pt x="202106" y="402837"/>
                  </a:lnTo>
                  <a:lnTo>
                    <a:pt x="213396" y="402837"/>
                  </a:lnTo>
                  <a:lnTo>
                    <a:pt x="213396" y="312288"/>
                  </a:lnTo>
                  <a:lnTo>
                    <a:pt x="231385" y="312288"/>
                  </a:lnTo>
                  <a:lnTo>
                    <a:pt x="213407" y="297739"/>
                  </a:lnTo>
                  <a:lnTo>
                    <a:pt x="213407" y="257812"/>
                  </a:lnTo>
                  <a:lnTo>
                    <a:pt x="208233" y="257812"/>
                  </a:lnTo>
                  <a:lnTo>
                    <a:pt x="202106" y="254902"/>
                  </a:lnTo>
                  <a:close/>
                </a:path>
                <a:path w="417829" h="403225">
                  <a:moveTo>
                    <a:pt x="231385" y="312288"/>
                  </a:moveTo>
                  <a:lnTo>
                    <a:pt x="213396" y="312288"/>
                  </a:lnTo>
                  <a:lnTo>
                    <a:pt x="254552" y="345587"/>
                  </a:lnTo>
                  <a:lnTo>
                    <a:pt x="261663" y="336792"/>
                  </a:lnTo>
                  <a:lnTo>
                    <a:pt x="231385" y="312288"/>
                  </a:lnTo>
                  <a:close/>
                </a:path>
                <a:path w="417829" h="403225">
                  <a:moveTo>
                    <a:pt x="261302" y="230825"/>
                  </a:moveTo>
                  <a:lnTo>
                    <a:pt x="260973" y="232247"/>
                  </a:lnTo>
                  <a:lnTo>
                    <a:pt x="251160" y="236995"/>
                  </a:lnTo>
                  <a:lnTo>
                    <a:pt x="364267" y="334911"/>
                  </a:lnTo>
                  <a:lnTo>
                    <a:pt x="371674" y="326334"/>
                  </a:lnTo>
                  <a:lnTo>
                    <a:pt x="303223" y="267066"/>
                  </a:lnTo>
                  <a:lnTo>
                    <a:pt x="355084" y="257812"/>
                  </a:lnTo>
                  <a:lnTo>
                    <a:pt x="355337" y="257812"/>
                  </a:lnTo>
                  <a:lnTo>
                    <a:pt x="355293" y="257560"/>
                  </a:lnTo>
                  <a:lnTo>
                    <a:pt x="292229" y="257560"/>
                  </a:lnTo>
                  <a:lnTo>
                    <a:pt x="261302" y="230825"/>
                  </a:lnTo>
                  <a:close/>
                </a:path>
                <a:path w="417829" h="403225">
                  <a:moveTo>
                    <a:pt x="213407" y="255307"/>
                  </a:moveTo>
                  <a:lnTo>
                    <a:pt x="208233" y="257812"/>
                  </a:lnTo>
                  <a:lnTo>
                    <a:pt x="213407" y="257812"/>
                  </a:lnTo>
                  <a:lnTo>
                    <a:pt x="213407" y="255307"/>
                  </a:lnTo>
                  <a:close/>
                </a:path>
                <a:path w="417829" h="403225">
                  <a:moveTo>
                    <a:pt x="353349" y="246621"/>
                  </a:moveTo>
                  <a:lnTo>
                    <a:pt x="292229" y="257560"/>
                  </a:lnTo>
                  <a:lnTo>
                    <a:pt x="355293" y="257560"/>
                  </a:lnTo>
                  <a:lnTo>
                    <a:pt x="353349" y="246621"/>
                  </a:lnTo>
                  <a:close/>
                </a:path>
                <a:path w="417829" h="403225">
                  <a:moveTo>
                    <a:pt x="155218" y="231810"/>
                  </a:moveTo>
                  <a:lnTo>
                    <a:pt x="46010" y="326345"/>
                  </a:lnTo>
                  <a:lnTo>
                    <a:pt x="53423" y="334889"/>
                  </a:lnTo>
                  <a:lnTo>
                    <a:pt x="122267" y="275303"/>
                  </a:lnTo>
                  <a:lnTo>
                    <a:pt x="133602" y="275303"/>
                  </a:lnTo>
                  <a:lnTo>
                    <a:pt x="133284" y="265797"/>
                  </a:lnTo>
                  <a:lnTo>
                    <a:pt x="165885" y="237585"/>
                  </a:lnTo>
                  <a:lnTo>
                    <a:pt x="155404" y="232586"/>
                  </a:lnTo>
                  <a:lnTo>
                    <a:pt x="155218" y="231810"/>
                  </a:lnTo>
                  <a:close/>
                </a:path>
                <a:path w="417829" h="403225">
                  <a:moveTo>
                    <a:pt x="133602" y="275303"/>
                  </a:moveTo>
                  <a:lnTo>
                    <a:pt x="122267" y="275303"/>
                  </a:lnTo>
                  <a:lnTo>
                    <a:pt x="123995" y="326345"/>
                  </a:lnTo>
                  <a:lnTo>
                    <a:pt x="124084" y="328971"/>
                  </a:lnTo>
                  <a:lnTo>
                    <a:pt x="135384" y="328610"/>
                  </a:lnTo>
                  <a:lnTo>
                    <a:pt x="133602" y="275303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15344" y="4014762"/>
              <a:ext cx="143497" cy="139746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9744075" y="4000499"/>
              <a:ext cx="704850" cy="285750"/>
            </a:xfrm>
            <a:custGeom>
              <a:avLst/>
              <a:gdLst/>
              <a:ahLst/>
              <a:cxnLst/>
              <a:rect l="l" t="t" r="r" b="b"/>
              <a:pathLst>
                <a:path w="704850" h="285750">
                  <a:moveTo>
                    <a:pt x="704850" y="0"/>
                  </a:moveTo>
                  <a:lnTo>
                    <a:pt x="0" y="0"/>
                  </a:lnTo>
                  <a:lnTo>
                    <a:pt x="0" y="285750"/>
                  </a:lnTo>
                  <a:lnTo>
                    <a:pt x="704850" y="285750"/>
                  </a:lnTo>
                  <a:lnTo>
                    <a:pt x="704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 descr=""/>
          <p:cNvSpPr txBox="1"/>
          <p:nvPr/>
        </p:nvSpPr>
        <p:spPr>
          <a:xfrm>
            <a:off x="9878059" y="4033456"/>
            <a:ext cx="45339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2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y.z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0" name="object 80" descr=""/>
          <p:cNvSpPr/>
          <p:nvPr/>
        </p:nvSpPr>
        <p:spPr>
          <a:xfrm>
            <a:off x="9144000" y="3057525"/>
            <a:ext cx="1200150" cy="742950"/>
          </a:xfrm>
          <a:custGeom>
            <a:avLst/>
            <a:gdLst/>
            <a:ahLst/>
            <a:cxnLst/>
            <a:rect l="l" t="t" r="r" b="b"/>
            <a:pathLst>
              <a:path w="1200150" h="742950">
                <a:moveTo>
                  <a:pt x="1200150" y="0"/>
                </a:moveTo>
                <a:lnTo>
                  <a:pt x="0" y="0"/>
                </a:lnTo>
                <a:lnTo>
                  <a:pt x="0" y="742950"/>
                </a:lnTo>
                <a:lnTo>
                  <a:pt x="1200150" y="742950"/>
                </a:lnTo>
                <a:lnTo>
                  <a:pt x="12001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 txBox="1"/>
          <p:nvPr/>
        </p:nvSpPr>
        <p:spPr>
          <a:xfrm>
            <a:off x="9229343" y="3078162"/>
            <a:ext cx="1042035" cy="6724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065" marR="5080" indent="635">
              <a:lnSpc>
                <a:spcPct val="100600"/>
              </a:lnSpc>
              <a:spcBef>
                <a:spcPts val="114"/>
              </a:spcBef>
            </a:pP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kubelet</a:t>
            </a:r>
            <a:r>
              <a:rPr dirty="0" sz="1400" spc="-7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kubeadm</a:t>
            </a:r>
            <a:r>
              <a:rPr dirty="0" sz="1400" spc="-5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30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kubectl</a:t>
            </a:r>
            <a:r>
              <a:rPr dirty="0" sz="1400" spc="-5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2" name="object 82" descr=""/>
          <p:cNvGrpSpPr/>
          <p:nvPr/>
        </p:nvGrpSpPr>
        <p:grpSpPr>
          <a:xfrm>
            <a:off x="9220200" y="2533650"/>
            <a:ext cx="1257300" cy="476250"/>
            <a:chOff x="9220200" y="2533650"/>
            <a:chExt cx="1257300" cy="476250"/>
          </a:xfrm>
        </p:grpSpPr>
        <p:pic>
          <p:nvPicPr>
            <p:cNvPr id="83" name="object 8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20200" y="2533650"/>
              <a:ext cx="495300" cy="476250"/>
            </a:xfrm>
            <a:prstGeom prst="rect">
              <a:avLst/>
            </a:prstGeom>
          </p:spPr>
        </p:pic>
        <p:sp>
          <p:nvSpPr>
            <p:cNvPr id="84" name="object 84" descr=""/>
            <p:cNvSpPr/>
            <p:nvPr/>
          </p:nvSpPr>
          <p:spPr>
            <a:xfrm>
              <a:off x="9763125" y="2667000"/>
              <a:ext cx="714375" cy="276225"/>
            </a:xfrm>
            <a:custGeom>
              <a:avLst/>
              <a:gdLst/>
              <a:ahLst/>
              <a:cxnLst/>
              <a:rect l="l" t="t" r="r" b="b"/>
              <a:pathLst>
                <a:path w="714375" h="276225">
                  <a:moveTo>
                    <a:pt x="714375" y="0"/>
                  </a:moveTo>
                  <a:lnTo>
                    <a:pt x="0" y="0"/>
                  </a:lnTo>
                  <a:lnTo>
                    <a:pt x="0" y="276225"/>
                  </a:lnTo>
                  <a:lnTo>
                    <a:pt x="714375" y="276225"/>
                  </a:lnTo>
                  <a:lnTo>
                    <a:pt x="714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 descr=""/>
          <p:cNvSpPr txBox="1"/>
          <p:nvPr/>
        </p:nvSpPr>
        <p:spPr>
          <a:xfrm>
            <a:off x="9895458" y="2689859"/>
            <a:ext cx="4616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3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x.y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0" name="object 9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86" name="object 86" descr=""/>
          <p:cNvSpPr txBox="1"/>
          <p:nvPr/>
        </p:nvSpPr>
        <p:spPr>
          <a:xfrm>
            <a:off x="1940179" y="4901628"/>
            <a:ext cx="91630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masternode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4451730" y="4901628"/>
            <a:ext cx="8312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workerone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6873875" y="4892611"/>
            <a:ext cx="83756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workertwo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9307830" y="4899088"/>
            <a:ext cx="9455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workerthree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917190">
              <a:lnSpc>
                <a:spcPct val="100000"/>
              </a:lnSpc>
              <a:spcBef>
                <a:spcPts val="130"/>
              </a:spcBef>
            </a:pPr>
            <a:r>
              <a:rPr dirty="0" spc="50"/>
              <a:t>Scaling</a:t>
            </a:r>
            <a:r>
              <a:rPr dirty="0" spc="-415"/>
              <a:t> </a:t>
            </a:r>
            <a:r>
              <a:rPr dirty="0"/>
              <a:t>in</a:t>
            </a:r>
            <a:r>
              <a:rPr dirty="0" spc="-425"/>
              <a:t> </a:t>
            </a:r>
            <a:r>
              <a:rPr dirty="0" spc="-50"/>
              <a:t>a</a:t>
            </a:r>
            <a:r>
              <a:rPr dirty="0" spc="-395"/>
              <a:t> </a:t>
            </a:r>
            <a:r>
              <a:rPr dirty="0" spc="35"/>
              <a:t>Cluster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827276" y="1655826"/>
            <a:ext cx="8547100" cy="3956050"/>
            <a:chOff x="1827276" y="1655826"/>
            <a:chExt cx="8547100" cy="39560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8800" y="1657286"/>
              <a:ext cx="8539231" cy="394818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833626" y="1662176"/>
              <a:ext cx="8534400" cy="3943350"/>
            </a:xfrm>
            <a:custGeom>
              <a:avLst/>
              <a:gdLst/>
              <a:ahLst/>
              <a:cxnLst/>
              <a:rect l="l" t="t" r="r" b="b"/>
              <a:pathLst>
                <a:path w="8534400" h="3943350">
                  <a:moveTo>
                    <a:pt x="0" y="152273"/>
                  </a:moveTo>
                  <a:lnTo>
                    <a:pt x="7765" y="104152"/>
                  </a:lnTo>
                  <a:lnTo>
                    <a:pt x="29386" y="62352"/>
                  </a:lnTo>
                  <a:lnTo>
                    <a:pt x="62352" y="29386"/>
                  </a:lnTo>
                  <a:lnTo>
                    <a:pt x="104152" y="7765"/>
                  </a:lnTo>
                  <a:lnTo>
                    <a:pt x="152273" y="0"/>
                  </a:lnTo>
                  <a:lnTo>
                    <a:pt x="8382000" y="0"/>
                  </a:lnTo>
                  <a:lnTo>
                    <a:pt x="8430134" y="7765"/>
                  </a:lnTo>
                  <a:lnTo>
                    <a:pt x="8471964" y="29386"/>
                  </a:lnTo>
                  <a:lnTo>
                    <a:pt x="8504968" y="62352"/>
                  </a:lnTo>
                  <a:lnTo>
                    <a:pt x="8526621" y="104152"/>
                  </a:lnTo>
                  <a:lnTo>
                    <a:pt x="8534400" y="152273"/>
                  </a:lnTo>
                  <a:lnTo>
                    <a:pt x="8534400" y="3790950"/>
                  </a:lnTo>
                  <a:lnTo>
                    <a:pt x="8526621" y="3839077"/>
                  </a:lnTo>
                  <a:lnTo>
                    <a:pt x="8504968" y="3880892"/>
                  </a:lnTo>
                  <a:lnTo>
                    <a:pt x="8471964" y="3913877"/>
                  </a:lnTo>
                  <a:lnTo>
                    <a:pt x="8430134" y="3935514"/>
                  </a:lnTo>
                  <a:lnTo>
                    <a:pt x="8382000" y="3943286"/>
                  </a:lnTo>
                  <a:lnTo>
                    <a:pt x="152273" y="3943286"/>
                  </a:lnTo>
                  <a:lnTo>
                    <a:pt x="104152" y="3935514"/>
                  </a:lnTo>
                  <a:lnTo>
                    <a:pt x="62352" y="3913877"/>
                  </a:lnTo>
                  <a:lnTo>
                    <a:pt x="29386" y="3880892"/>
                  </a:lnTo>
                  <a:lnTo>
                    <a:pt x="7765" y="3839077"/>
                  </a:lnTo>
                  <a:lnTo>
                    <a:pt x="0" y="3790950"/>
                  </a:lnTo>
                  <a:lnTo>
                    <a:pt x="0" y="152273"/>
                  </a:lnTo>
                  <a:close/>
                </a:path>
              </a:pathLst>
            </a:custGeom>
            <a:ln w="127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506339" y="1714563"/>
            <a:ext cx="11925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b="1">
                <a:solidFill>
                  <a:srgbClr val="0075FF"/>
                </a:solidFill>
                <a:latin typeface="Calibri"/>
                <a:cs typeface="Calibri"/>
              </a:rPr>
              <a:t>K8s</a:t>
            </a:r>
            <a:r>
              <a:rPr dirty="0" sz="2000" spc="-20" b="1">
                <a:solidFill>
                  <a:srgbClr val="0075FF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0075FF"/>
                </a:solidFill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2533650" y="2066925"/>
            <a:ext cx="4672330" cy="2976880"/>
            <a:chOff x="2533650" y="2066925"/>
            <a:chExt cx="4672330" cy="297688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3650" y="2257297"/>
              <a:ext cx="2252726" cy="278612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633726" y="2367025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1944624" y="0"/>
                  </a:moveTo>
                  <a:lnTo>
                    <a:pt x="112649" y="0"/>
                  </a:lnTo>
                  <a:lnTo>
                    <a:pt x="68794" y="8850"/>
                  </a:lnTo>
                  <a:lnTo>
                    <a:pt x="32988" y="32988"/>
                  </a:lnTo>
                  <a:lnTo>
                    <a:pt x="8850" y="68794"/>
                  </a:lnTo>
                  <a:lnTo>
                    <a:pt x="0" y="112649"/>
                  </a:lnTo>
                  <a:lnTo>
                    <a:pt x="0" y="2458974"/>
                  </a:lnTo>
                  <a:lnTo>
                    <a:pt x="8850" y="2502828"/>
                  </a:lnTo>
                  <a:lnTo>
                    <a:pt x="32988" y="2538634"/>
                  </a:lnTo>
                  <a:lnTo>
                    <a:pt x="68794" y="2562772"/>
                  </a:lnTo>
                  <a:lnTo>
                    <a:pt x="112649" y="2571623"/>
                  </a:lnTo>
                  <a:lnTo>
                    <a:pt x="1944624" y="2571623"/>
                  </a:lnTo>
                  <a:lnTo>
                    <a:pt x="1988498" y="2562772"/>
                  </a:lnTo>
                  <a:lnTo>
                    <a:pt x="2024348" y="2538634"/>
                  </a:lnTo>
                  <a:lnTo>
                    <a:pt x="2048529" y="2502828"/>
                  </a:lnTo>
                  <a:lnTo>
                    <a:pt x="2057400" y="2458974"/>
                  </a:lnTo>
                  <a:lnTo>
                    <a:pt x="2057400" y="112649"/>
                  </a:lnTo>
                  <a:lnTo>
                    <a:pt x="2048529" y="68794"/>
                  </a:lnTo>
                  <a:lnTo>
                    <a:pt x="2024348" y="32988"/>
                  </a:lnTo>
                  <a:lnTo>
                    <a:pt x="1988498" y="8850"/>
                  </a:lnTo>
                  <a:lnTo>
                    <a:pt x="1944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633726" y="2367025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0" y="112649"/>
                  </a:moveTo>
                  <a:lnTo>
                    <a:pt x="8850" y="68794"/>
                  </a:lnTo>
                  <a:lnTo>
                    <a:pt x="32988" y="32988"/>
                  </a:lnTo>
                  <a:lnTo>
                    <a:pt x="68794" y="8850"/>
                  </a:lnTo>
                  <a:lnTo>
                    <a:pt x="112649" y="0"/>
                  </a:lnTo>
                  <a:lnTo>
                    <a:pt x="1944624" y="0"/>
                  </a:lnTo>
                  <a:lnTo>
                    <a:pt x="1988498" y="8850"/>
                  </a:lnTo>
                  <a:lnTo>
                    <a:pt x="2024348" y="32988"/>
                  </a:lnTo>
                  <a:lnTo>
                    <a:pt x="2048529" y="68794"/>
                  </a:lnTo>
                  <a:lnTo>
                    <a:pt x="2057400" y="112649"/>
                  </a:lnTo>
                  <a:lnTo>
                    <a:pt x="2057400" y="2458974"/>
                  </a:lnTo>
                  <a:lnTo>
                    <a:pt x="2048529" y="2502828"/>
                  </a:lnTo>
                  <a:lnTo>
                    <a:pt x="2024348" y="2538634"/>
                  </a:lnTo>
                  <a:lnTo>
                    <a:pt x="1988498" y="2562772"/>
                  </a:lnTo>
                  <a:lnTo>
                    <a:pt x="1944624" y="2571623"/>
                  </a:lnTo>
                  <a:lnTo>
                    <a:pt x="112649" y="2571623"/>
                  </a:lnTo>
                  <a:lnTo>
                    <a:pt x="68794" y="2562772"/>
                  </a:lnTo>
                  <a:lnTo>
                    <a:pt x="32988" y="2538634"/>
                  </a:lnTo>
                  <a:lnTo>
                    <a:pt x="8850" y="2502828"/>
                  </a:lnTo>
                  <a:lnTo>
                    <a:pt x="0" y="2458974"/>
                  </a:lnTo>
                  <a:lnTo>
                    <a:pt x="0" y="112649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2525" y="2257297"/>
              <a:ext cx="2243201" cy="2786126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5062601" y="2367025"/>
              <a:ext cx="2047875" cy="2571750"/>
            </a:xfrm>
            <a:custGeom>
              <a:avLst/>
              <a:gdLst/>
              <a:ahLst/>
              <a:cxnLst/>
              <a:rect l="l" t="t" r="r" b="b"/>
              <a:pathLst>
                <a:path w="2047875" h="2571750">
                  <a:moveTo>
                    <a:pt x="1935606" y="0"/>
                  </a:moveTo>
                  <a:lnTo>
                    <a:pt x="112140" y="0"/>
                  </a:lnTo>
                  <a:lnTo>
                    <a:pt x="68472" y="8806"/>
                  </a:lnTo>
                  <a:lnTo>
                    <a:pt x="32829" y="32829"/>
                  </a:lnTo>
                  <a:lnTo>
                    <a:pt x="8806" y="68472"/>
                  </a:lnTo>
                  <a:lnTo>
                    <a:pt x="0" y="112140"/>
                  </a:lnTo>
                  <a:lnTo>
                    <a:pt x="0" y="2459482"/>
                  </a:lnTo>
                  <a:lnTo>
                    <a:pt x="8806" y="2503150"/>
                  </a:lnTo>
                  <a:lnTo>
                    <a:pt x="32829" y="2538793"/>
                  </a:lnTo>
                  <a:lnTo>
                    <a:pt x="68472" y="2562816"/>
                  </a:lnTo>
                  <a:lnTo>
                    <a:pt x="112140" y="2571623"/>
                  </a:lnTo>
                  <a:lnTo>
                    <a:pt x="1935606" y="2571623"/>
                  </a:lnTo>
                  <a:lnTo>
                    <a:pt x="1979294" y="2562816"/>
                  </a:lnTo>
                  <a:lnTo>
                    <a:pt x="2014981" y="2538793"/>
                  </a:lnTo>
                  <a:lnTo>
                    <a:pt x="2039048" y="2503150"/>
                  </a:lnTo>
                  <a:lnTo>
                    <a:pt x="2047875" y="2459482"/>
                  </a:lnTo>
                  <a:lnTo>
                    <a:pt x="2047875" y="112140"/>
                  </a:lnTo>
                  <a:lnTo>
                    <a:pt x="2039048" y="68472"/>
                  </a:lnTo>
                  <a:lnTo>
                    <a:pt x="2014982" y="32829"/>
                  </a:lnTo>
                  <a:lnTo>
                    <a:pt x="1979295" y="8806"/>
                  </a:lnTo>
                  <a:lnTo>
                    <a:pt x="19356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062601" y="2367025"/>
              <a:ext cx="2047875" cy="2571750"/>
            </a:xfrm>
            <a:custGeom>
              <a:avLst/>
              <a:gdLst/>
              <a:ahLst/>
              <a:cxnLst/>
              <a:rect l="l" t="t" r="r" b="b"/>
              <a:pathLst>
                <a:path w="2047875" h="2571750">
                  <a:moveTo>
                    <a:pt x="0" y="112140"/>
                  </a:moveTo>
                  <a:lnTo>
                    <a:pt x="8806" y="68472"/>
                  </a:lnTo>
                  <a:lnTo>
                    <a:pt x="32829" y="32829"/>
                  </a:lnTo>
                  <a:lnTo>
                    <a:pt x="68472" y="8806"/>
                  </a:lnTo>
                  <a:lnTo>
                    <a:pt x="112140" y="0"/>
                  </a:lnTo>
                  <a:lnTo>
                    <a:pt x="1935606" y="0"/>
                  </a:lnTo>
                  <a:lnTo>
                    <a:pt x="1979295" y="8806"/>
                  </a:lnTo>
                  <a:lnTo>
                    <a:pt x="2014982" y="32829"/>
                  </a:lnTo>
                  <a:lnTo>
                    <a:pt x="2039048" y="68472"/>
                  </a:lnTo>
                  <a:lnTo>
                    <a:pt x="2047875" y="112140"/>
                  </a:lnTo>
                  <a:lnTo>
                    <a:pt x="2047875" y="2459482"/>
                  </a:lnTo>
                  <a:lnTo>
                    <a:pt x="2039048" y="2503150"/>
                  </a:lnTo>
                  <a:lnTo>
                    <a:pt x="2014981" y="2538793"/>
                  </a:lnTo>
                  <a:lnTo>
                    <a:pt x="1979294" y="2562816"/>
                  </a:lnTo>
                  <a:lnTo>
                    <a:pt x="1935606" y="2571623"/>
                  </a:lnTo>
                  <a:lnTo>
                    <a:pt x="112140" y="2571623"/>
                  </a:lnTo>
                  <a:lnTo>
                    <a:pt x="68472" y="2562816"/>
                  </a:lnTo>
                  <a:lnTo>
                    <a:pt x="32829" y="2538793"/>
                  </a:lnTo>
                  <a:lnTo>
                    <a:pt x="8806" y="2503150"/>
                  </a:lnTo>
                  <a:lnTo>
                    <a:pt x="0" y="2459482"/>
                  </a:lnTo>
                  <a:lnTo>
                    <a:pt x="0" y="112140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1200" y="2066925"/>
              <a:ext cx="581025" cy="58102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62325" y="2066925"/>
              <a:ext cx="581025" cy="581025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2809875" y="4600575"/>
              <a:ext cx="1638300" cy="304800"/>
            </a:xfrm>
            <a:custGeom>
              <a:avLst/>
              <a:gdLst/>
              <a:ahLst/>
              <a:cxnLst/>
              <a:rect l="l" t="t" r="r" b="b"/>
              <a:pathLst>
                <a:path w="1638300" h="304800">
                  <a:moveTo>
                    <a:pt x="16383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1638300" y="304800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3142995" y="4621466"/>
            <a:ext cx="97345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Prerequisites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3019425" y="3190875"/>
            <a:ext cx="1209675" cy="1390650"/>
            <a:chOff x="3019425" y="3190875"/>
            <a:chExt cx="1209675" cy="1390650"/>
          </a:xfrm>
        </p:grpSpPr>
        <p:sp>
          <p:nvSpPr>
            <p:cNvPr id="19" name="object 19" descr=""/>
            <p:cNvSpPr/>
            <p:nvPr/>
          </p:nvSpPr>
          <p:spPr>
            <a:xfrm>
              <a:off x="3258021" y="4073664"/>
              <a:ext cx="514350" cy="502284"/>
            </a:xfrm>
            <a:custGeom>
              <a:avLst/>
              <a:gdLst/>
              <a:ahLst/>
              <a:cxnLst/>
              <a:rect l="l" t="t" r="r" b="b"/>
              <a:pathLst>
                <a:path w="514350" h="502285">
                  <a:moveTo>
                    <a:pt x="370720" y="0"/>
                  </a:moveTo>
                  <a:lnTo>
                    <a:pt x="142044" y="710"/>
                  </a:lnTo>
                  <a:lnTo>
                    <a:pt x="0" y="180079"/>
                  </a:lnTo>
                  <a:lnTo>
                    <a:pt x="51528" y="403072"/>
                  </a:lnTo>
                  <a:lnTo>
                    <a:pt x="257854" y="501770"/>
                  </a:lnTo>
                  <a:lnTo>
                    <a:pt x="463599" y="401825"/>
                  </a:lnTo>
                  <a:lnTo>
                    <a:pt x="513802" y="178525"/>
                  </a:lnTo>
                  <a:lnTo>
                    <a:pt x="370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252114" y="4068013"/>
              <a:ext cx="525780" cy="513080"/>
            </a:xfrm>
            <a:custGeom>
              <a:avLst/>
              <a:gdLst/>
              <a:ahLst/>
              <a:cxnLst/>
              <a:rect l="l" t="t" r="r" b="b"/>
              <a:pathLst>
                <a:path w="525779" h="513079">
                  <a:moveTo>
                    <a:pt x="161759" y="221462"/>
                  </a:moveTo>
                  <a:lnTo>
                    <a:pt x="130949" y="163677"/>
                  </a:lnTo>
                  <a:lnTo>
                    <a:pt x="120967" y="168998"/>
                  </a:lnTo>
                  <a:lnTo>
                    <a:pt x="151777" y="226796"/>
                  </a:lnTo>
                  <a:lnTo>
                    <a:pt x="161759" y="221462"/>
                  </a:lnTo>
                  <a:close/>
                </a:path>
                <a:path w="525779" h="513079">
                  <a:moveTo>
                    <a:pt x="189344" y="309791"/>
                  </a:moveTo>
                  <a:lnTo>
                    <a:pt x="124828" y="298234"/>
                  </a:lnTo>
                  <a:lnTo>
                    <a:pt x="122821" y="309372"/>
                  </a:lnTo>
                  <a:lnTo>
                    <a:pt x="187350" y="320916"/>
                  </a:lnTo>
                  <a:lnTo>
                    <a:pt x="189344" y="309791"/>
                  </a:lnTo>
                  <a:close/>
                </a:path>
                <a:path w="525779" h="513079">
                  <a:moveTo>
                    <a:pt x="247383" y="88366"/>
                  </a:moveTo>
                  <a:lnTo>
                    <a:pt x="237058" y="83743"/>
                  </a:lnTo>
                  <a:lnTo>
                    <a:pt x="210312" y="143522"/>
                  </a:lnTo>
                  <a:lnTo>
                    <a:pt x="220637" y="148132"/>
                  </a:lnTo>
                  <a:lnTo>
                    <a:pt x="247383" y="88366"/>
                  </a:lnTo>
                  <a:close/>
                </a:path>
                <a:path w="525779" h="513079">
                  <a:moveTo>
                    <a:pt x="266128" y="355993"/>
                  </a:moveTo>
                  <a:lnTo>
                    <a:pt x="259016" y="347192"/>
                  </a:lnTo>
                  <a:lnTo>
                    <a:pt x="208076" y="388391"/>
                  </a:lnTo>
                  <a:lnTo>
                    <a:pt x="215188" y="397192"/>
                  </a:lnTo>
                  <a:lnTo>
                    <a:pt x="266128" y="355993"/>
                  </a:lnTo>
                  <a:close/>
                </a:path>
                <a:path w="525779" h="513079">
                  <a:moveTo>
                    <a:pt x="350647" y="315137"/>
                  </a:moveTo>
                  <a:lnTo>
                    <a:pt x="339344" y="314756"/>
                  </a:lnTo>
                  <a:lnTo>
                    <a:pt x="337159" y="380225"/>
                  </a:lnTo>
                  <a:lnTo>
                    <a:pt x="348475" y="380593"/>
                  </a:lnTo>
                  <a:lnTo>
                    <a:pt x="350647" y="315137"/>
                  </a:lnTo>
                  <a:close/>
                </a:path>
                <a:path w="525779" h="513079">
                  <a:moveTo>
                    <a:pt x="378510" y="138163"/>
                  </a:moveTo>
                  <a:lnTo>
                    <a:pt x="376110" y="127101"/>
                  </a:lnTo>
                  <a:lnTo>
                    <a:pt x="312102" y="141058"/>
                  </a:lnTo>
                  <a:lnTo>
                    <a:pt x="314528" y="152120"/>
                  </a:lnTo>
                  <a:lnTo>
                    <a:pt x="378510" y="138163"/>
                  </a:lnTo>
                  <a:close/>
                </a:path>
                <a:path w="525779" h="513079">
                  <a:moveTo>
                    <a:pt x="424154" y="261493"/>
                  </a:moveTo>
                  <a:lnTo>
                    <a:pt x="374065" y="219303"/>
                  </a:lnTo>
                  <a:lnTo>
                    <a:pt x="366776" y="227965"/>
                  </a:lnTo>
                  <a:lnTo>
                    <a:pt x="416864" y="270141"/>
                  </a:lnTo>
                  <a:lnTo>
                    <a:pt x="424154" y="261493"/>
                  </a:lnTo>
                  <a:close/>
                </a:path>
                <a:path w="525779" h="513079">
                  <a:moveTo>
                    <a:pt x="525602" y="183743"/>
                  </a:moveTo>
                  <a:lnTo>
                    <a:pt x="525195" y="181978"/>
                  </a:lnTo>
                  <a:lnTo>
                    <a:pt x="513588" y="167500"/>
                  </a:lnTo>
                  <a:lnTo>
                    <a:pt x="513588" y="185597"/>
                  </a:lnTo>
                  <a:lnTo>
                    <a:pt x="464578" y="403593"/>
                  </a:lnTo>
                  <a:lnTo>
                    <a:pt x="263728" y="501142"/>
                  </a:lnTo>
                  <a:lnTo>
                    <a:pt x="62331" y="404799"/>
                  </a:lnTo>
                  <a:lnTo>
                    <a:pt x="12026" y="187109"/>
                  </a:lnTo>
                  <a:lnTo>
                    <a:pt x="150685" y="12014"/>
                  </a:lnTo>
                  <a:lnTo>
                    <a:pt x="373938" y="11379"/>
                  </a:lnTo>
                  <a:lnTo>
                    <a:pt x="513588" y="185597"/>
                  </a:lnTo>
                  <a:lnTo>
                    <a:pt x="513588" y="167500"/>
                  </a:lnTo>
                  <a:lnTo>
                    <a:pt x="388404" y="11328"/>
                  </a:lnTo>
                  <a:lnTo>
                    <a:pt x="379958" y="774"/>
                  </a:lnTo>
                  <a:lnTo>
                    <a:pt x="378333" y="0"/>
                  </a:lnTo>
                  <a:lnTo>
                    <a:pt x="124942" y="774"/>
                  </a:lnTo>
                  <a:lnTo>
                    <a:pt x="146075" y="774"/>
                  </a:lnTo>
                  <a:lnTo>
                    <a:pt x="144576" y="1498"/>
                  </a:lnTo>
                  <a:lnTo>
                    <a:pt x="393" y="183565"/>
                  </a:lnTo>
                  <a:lnTo>
                    <a:pt x="0" y="185331"/>
                  </a:lnTo>
                  <a:lnTo>
                    <a:pt x="52298" y="411683"/>
                  </a:lnTo>
                  <a:lnTo>
                    <a:pt x="53428" y="413092"/>
                  </a:lnTo>
                  <a:lnTo>
                    <a:pt x="262077" y="512889"/>
                  </a:lnTo>
                  <a:lnTo>
                    <a:pt x="262915" y="513080"/>
                  </a:lnTo>
                  <a:lnTo>
                    <a:pt x="264604" y="513080"/>
                  </a:lnTo>
                  <a:lnTo>
                    <a:pt x="265442" y="512889"/>
                  </a:lnTo>
                  <a:lnTo>
                    <a:pt x="289636" y="501142"/>
                  </a:lnTo>
                  <a:lnTo>
                    <a:pt x="473519" y="411822"/>
                  </a:lnTo>
                  <a:lnTo>
                    <a:pt x="474637" y="410400"/>
                  </a:lnTo>
                  <a:lnTo>
                    <a:pt x="525602" y="183743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306920" y="4119597"/>
              <a:ext cx="417830" cy="403225"/>
            </a:xfrm>
            <a:custGeom>
              <a:avLst/>
              <a:gdLst/>
              <a:ahLst/>
              <a:cxnLst/>
              <a:rect l="l" t="t" r="r" b="b"/>
              <a:pathLst>
                <a:path w="417829" h="403225">
                  <a:moveTo>
                    <a:pt x="119095" y="0"/>
                  </a:moveTo>
                  <a:lnTo>
                    <a:pt x="108997" y="5130"/>
                  </a:lnTo>
                  <a:lnTo>
                    <a:pt x="150027" y="85871"/>
                  </a:lnTo>
                  <a:lnTo>
                    <a:pt x="95891" y="85871"/>
                  </a:lnTo>
                  <a:lnTo>
                    <a:pt x="156618" y="98812"/>
                  </a:lnTo>
                  <a:lnTo>
                    <a:pt x="174724" y="134441"/>
                  </a:lnTo>
                  <a:lnTo>
                    <a:pt x="178575" y="129573"/>
                  </a:lnTo>
                  <a:lnTo>
                    <a:pt x="184936" y="129573"/>
                  </a:lnTo>
                  <a:lnTo>
                    <a:pt x="162730" y="85871"/>
                  </a:lnTo>
                  <a:lnTo>
                    <a:pt x="150073" y="85871"/>
                  </a:lnTo>
                  <a:lnTo>
                    <a:pt x="98243" y="74812"/>
                  </a:lnTo>
                  <a:lnTo>
                    <a:pt x="157110" y="74812"/>
                  </a:lnTo>
                  <a:lnTo>
                    <a:pt x="119095" y="0"/>
                  </a:lnTo>
                  <a:close/>
                </a:path>
                <a:path w="417829" h="403225">
                  <a:moveTo>
                    <a:pt x="341523" y="112070"/>
                  </a:moveTo>
                  <a:lnTo>
                    <a:pt x="312336" y="166853"/>
                  </a:lnTo>
                  <a:lnTo>
                    <a:pt x="273248" y="174390"/>
                  </a:lnTo>
                  <a:lnTo>
                    <a:pt x="273839" y="175123"/>
                  </a:lnTo>
                  <a:lnTo>
                    <a:pt x="271290" y="186281"/>
                  </a:lnTo>
                  <a:lnTo>
                    <a:pt x="386330" y="164097"/>
                  </a:lnTo>
                  <a:lnTo>
                    <a:pt x="326569" y="164097"/>
                  </a:lnTo>
                  <a:lnTo>
                    <a:pt x="351468" y="117387"/>
                  </a:lnTo>
                  <a:lnTo>
                    <a:pt x="341523" y="112070"/>
                  </a:lnTo>
                  <a:close/>
                </a:path>
                <a:path w="417829" h="403225">
                  <a:moveTo>
                    <a:pt x="415509" y="146944"/>
                  </a:moveTo>
                  <a:lnTo>
                    <a:pt x="326569" y="164097"/>
                  </a:lnTo>
                  <a:lnTo>
                    <a:pt x="386330" y="164097"/>
                  </a:lnTo>
                  <a:lnTo>
                    <a:pt x="417643" y="158058"/>
                  </a:lnTo>
                  <a:lnTo>
                    <a:pt x="415509" y="146944"/>
                  </a:lnTo>
                  <a:close/>
                </a:path>
                <a:path w="417829" h="403225">
                  <a:moveTo>
                    <a:pt x="237103" y="33243"/>
                  </a:moveTo>
                  <a:lnTo>
                    <a:pt x="226786" y="37914"/>
                  </a:lnTo>
                  <a:lnTo>
                    <a:pt x="252418" y="94469"/>
                  </a:lnTo>
                  <a:lnTo>
                    <a:pt x="234860" y="129420"/>
                  </a:lnTo>
                  <a:lnTo>
                    <a:pt x="237168" y="129420"/>
                  </a:lnTo>
                  <a:lnTo>
                    <a:pt x="243502" y="137362"/>
                  </a:lnTo>
                  <a:lnTo>
                    <a:pt x="271573" y="81452"/>
                  </a:lnTo>
                  <a:lnTo>
                    <a:pt x="258949" y="81452"/>
                  </a:lnTo>
                  <a:lnTo>
                    <a:pt x="237103" y="33243"/>
                  </a:lnTo>
                  <a:close/>
                </a:path>
                <a:path w="417829" h="403225">
                  <a:moveTo>
                    <a:pt x="299569" y="536"/>
                  </a:moveTo>
                  <a:lnTo>
                    <a:pt x="258949" y="81452"/>
                  </a:lnTo>
                  <a:lnTo>
                    <a:pt x="271573" y="81452"/>
                  </a:lnTo>
                  <a:lnTo>
                    <a:pt x="309655" y="5600"/>
                  </a:lnTo>
                  <a:lnTo>
                    <a:pt x="299569" y="536"/>
                  </a:lnTo>
                  <a:close/>
                </a:path>
                <a:path w="417829" h="403225">
                  <a:moveTo>
                    <a:pt x="2137" y="146944"/>
                  </a:moveTo>
                  <a:lnTo>
                    <a:pt x="0" y="158058"/>
                  </a:lnTo>
                  <a:lnTo>
                    <a:pt x="89393" y="175298"/>
                  </a:lnTo>
                  <a:lnTo>
                    <a:pt x="48320" y="209899"/>
                  </a:lnTo>
                  <a:lnTo>
                    <a:pt x="55611" y="218551"/>
                  </a:lnTo>
                  <a:lnTo>
                    <a:pt x="103692" y="178088"/>
                  </a:lnTo>
                  <a:lnTo>
                    <a:pt x="142745" y="178088"/>
                  </a:lnTo>
                  <a:lnTo>
                    <a:pt x="142156" y="175561"/>
                  </a:lnTo>
                  <a:lnTo>
                    <a:pt x="143217" y="174215"/>
                  </a:lnTo>
                  <a:lnTo>
                    <a:pt x="2137" y="146944"/>
                  </a:lnTo>
                  <a:close/>
                </a:path>
                <a:path w="417829" h="403225">
                  <a:moveTo>
                    <a:pt x="142745" y="178088"/>
                  </a:moveTo>
                  <a:lnTo>
                    <a:pt x="103692" y="178088"/>
                  </a:lnTo>
                  <a:lnTo>
                    <a:pt x="144585" y="185986"/>
                  </a:lnTo>
                  <a:lnTo>
                    <a:pt x="142745" y="178088"/>
                  </a:lnTo>
                  <a:close/>
                </a:path>
                <a:path w="417829" h="403225">
                  <a:moveTo>
                    <a:pt x="202106" y="254902"/>
                  </a:moveTo>
                  <a:lnTo>
                    <a:pt x="202106" y="402837"/>
                  </a:lnTo>
                  <a:lnTo>
                    <a:pt x="213396" y="402837"/>
                  </a:lnTo>
                  <a:lnTo>
                    <a:pt x="213396" y="312288"/>
                  </a:lnTo>
                  <a:lnTo>
                    <a:pt x="231385" y="312288"/>
                  </a:lnTo>
                  <a:lnTo>
                    <a:pt x="213407" y="297739"/>
                  </a:lnTo>
                  <a:lnTo>
                    <a:pt x="213407" y="257812"/>
                  </a:lnTo>
                  <a:lnTo>
                    <a:pt x="208233" y="257812"/>
                  </a:lnTo>
                  <a:lnTo>
                    <a:pt x="202106" y="254902"/>
                  </a:lnTo>
                  <a:close/>
                </a:path>
                <a:path w="417829" h="403225">
                  <a:moveTo>
                    <a:pt x="231385" y="312288"/>
                  </a:moveTo>
                  <a:lnTo>
                    <a:pt x="213396" y="312288"/>
                  </a:lnTo>
                  <a:lnTo>
                    <a:pt x="254552" y="345587"/>
                  </a:lnTo>
                  <a:lnTo>
                    <a:pt x="261663" y="336792"/>
                  </a:lnTo>
                  <a:lnTo>
                    <a:pt x="231385" y="312288"/>
                  </a:lnTo>
                  <a:close/>
                </a:path>
                <a:path w="417829" h="403225">
                  <a:moveTo>
                    <a:pt x="261302" y="230825"/>
                  </a:moveTo>
                  <a:lnTo>
                    <a:pt x="260973" y="232247"/>
                  </a:lnTo>
                  <a:lnTo>
                    <a:pt x="251160" y="236995"/>
                  </a:lnTo>
                  <a:lnTo>
                    <a:pt x="364267" y="334911"/>
                  </a:lnTo>
                  <a:lnTo>
                    <a:pt x="371674" y="326334"/>
                  </a:lnTo>
                  <a:lnTo>
                    <a:pt x="303223" y="267066"/>
                  </a:lnTo>
                  <a:lnTo>
                    <a:pt x="355084" y="257812"/>
                  </a:lnTo>
                  <a:lnTo>
                    <a:pt x="355337" y="257812"/>
                  </a:lnTo>
                  <a:lnTo>
                    <a:pt x="355292" y="257560"/>
                  </a:lnTo>
                  <a:lnTo>
                    <a:pt x="292229" y="257560"/>
                  </a:lnTo>
                  <a:lnTo>
                    <a:pt x="261302" y="230825"/>
                  </a:lnTo>
                  <a:close/>
                </a:path>
                <a:path w="417829" h="403225">
                  <a:moveTo>
                    <a:pt x="213407" y="255307"/>
                  </a:moveTo>
                  <a:lnTo>
                    <a:pt x="208233" y="257812"/>
                  </a:lnTo>
                  <a:lnTo>
                    <a:pt x="213407" y="257812"/>
                  </a:lnTo>
                  <a:lnTo>
                    <a:pt x="213407" y="255307"/>
                  </a:lnTo>
                  <a:close/>
                </a:path>
                <a:path w="417829" h="403225">
                  <a:moveTo>
                    <a:pt x="353349" y="246621"/>
                  </a:moveTo>
                  <a:lnTo>
                    <a:pt x="292229" y="257560"/>
                  </a:lnTo>
                  <a:lnTo>
                    <a:pt x="355292" y="257560"/>
                  </a:lnTo>
                  <a:lnTo>
                    <a:pt x="353349" y="246621"/>
                  </a:lnTo>
                  <a:close/>
                </a:path>
                <a:path w="417829" h="403225">
                  <a:moveTo>
                    <a:pt x="155218" y="231810"/>
                  </a:moveTo>
                  <a:lnTo>
                    <a:pt x="46010" y="326345"/>
                  </a:lnTo>
                  <a:lnTo>
                    <a:pt x="53423" y="334889"/>
                  </a:lnTo>
                  <a:lnTo>
                    <a:pt x="122267" y="275303"/>
                  </a:lnTo>
                  <a:lnTo>
                    <a:pt x="133602" y="275303"/>
                  </a:lnTo>
                  <a:lnTo>
                    <a:pt x="133284" y="265797"/>
                  </a:lnTo>
                  <a:lnTo>
                    <a:pt x="165884" y="237585"/>
                  </a:lnTo>
                  <a:lnTo>
                    <a:pt x="155404" y="232586"/>
                  </a:lnTo>
                  <a:lnTo>
                    <a:pt x="155218" y="231810"/>
                  </a:lnTo>
                  <a:close/>
                </a:path>
                <a:path w="417829" h="403225">
                  <a:moveTo>
                    <a:pt x="133602" y="275303"/>
                  </a:moveTo>
                  <a:lnTo>
                    <a:pt x="122267" y="275303"/>
                  </a:lnTo>
                  <a:lnTo>
                    <a:pt x="123995" y="326345"/>
                  </a:lnTo>
                  <a:lnTo>
                    <a:pt x="124083" y="328971"/>
                  </a:lnTo>
                  <a:lnTo>
                    <a:pt x="135384" y="328610"/>
                  </a:lnTo>
                  <a:lnTo>
                    <a:pt x="133602" y="275303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43169" y="4243362"/>
              <a:ext cx="143497" cy="139746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3019425" y="3190875"/>
              <a:ext cx="1209675" cy="742950"/>
            </a:xfrm>
            <a:custGeom>
              <a:avLst/>
              <a:gdLst/>
              <a:ahLst/>
              <a:cxnLst/>
              <a:rect l="l" t="t" r="r" b="b"/>
              <a:pathLst>
                <a:path w="1209675" h="742950">
                  <a:moveTo>
                    <a:pt x="1209675" y="0"/>
                  </a:moveTo>
                  <a:lnTo>
                    <a:pt x="0" y="0"/>
                  </a:lnTo>
                  <a:lnTo>
                    <a:pt x="0" y="742950"/>
                  </a:lnTo>
                  <a:lnTo>
                    <a:pt x="1209675" y="742950"/>
                  </a:lnTo>
                  <a:lnTo>
                    <a:pt x="12096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3107054" y="3212782"/>
            <a:ext cx="1042035" cy="6724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065" marR="5080">
              <a:lnSpc>
                <a:spcPct val="100600"/>
              </a:lnSpc>
              <a:spcBef>
                <a:spcPts val="114"/>
              </a:spcBef>
            </a:pP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kubelet</a:t>
            </a:r>
            <a:r>
              <a:rPr dirty="0" sz="1400" spc="-6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kubeadm</a:t>
            </a:r>
            <a:r>
              <a:rPr dirty="0" sz="1400" spc="-6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30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kubectl</a:t>
            </a:r>
            <a:r>
              <a:rPr dirty="0" sz="1400" spc="-5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3248025" y="2667000"/>
            <a:ext cx="3629025" cy="2238375"/>
            <a:chOff x="3248025" y="2667000"/>
            <a:chExt cx="3629025" cy="2238375"/>
          </a:xfrm>
        </p:grpSpPr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8025" y="2667000"/>
              <a:ext cx="504825" cy="476250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5238750" y="4600575"/>
              <a:ext cx="1638300" cy="304800"/>
            </a:xfrm>
            <a:custGeom>
              <a:avLst/>
              <a:gdLst/>
              <a:ahLst/>
              <a:cxnLst/>
              <a:rect l="l" t="t" r="r" b="b"/>
              <a:pathLst>
                <a:path w="1638300" h="304800">
                  <a:moveTo>
                    <a:pt x="16383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1638300" y="304800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5575934" y="4621466"/>
            <a:ext cx="975994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Prerequisites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5457825" y="3190875"/>
            <a:ext cx="1200150" cy="1390650"/>
            <a:chOff x="5457825" y="3190875"/>
            <a:chExt cx="1200150" cy="1390650"/>
          </a:xfrm>
        </p:grpSpPr>
        <p:sp>
          <p:nvSpPr>
            <p:cNvPr id="30" name="object 30" descr=""/>
            <p:cNvSpPr/>
            <p:nvPr/>
          </p:nvSpPr>
          <p:spPr>
            <a:xfrm>
              <a:off x="5667846" y="4073664"/>
              <a:ext cx="514350" cy="502284"/>
            </a:xfrm>
            <a:custGeom>
              <a:avLst/>
              <a:gdLst/>
              <a:ahLst/>
              <a:cxnLst/>
              <a:rect l="l" t="t" r="r" b="b"/>
              <a:pathLst>
                <a:path w="514350" h="502285">
                  <a:moveTo>
                    <a:pt x="370720" y="0"/>
                  </a:moveTo>
                  <a:lnTo>
                    <a:pt x="142044" y="710"/>
                  </a:lnTo>
                  <a:lnTo>
                    <a:pt x="0" y="180079"/>
                  </a:lnTo>
                  <a:lnTo>
                    <a:pt x="51528" y="403072"/>
                  </a:lnTo>
                  <a:lnTo>
                    <a:pt x="257854" y="501770"/>
                  </a:lnTo>
                  <a:lnTo>
                    <a:pt x="463599" y="401825"/>
                  </a:lnTo>
                  <a:lnTo>
                    <a:pt x="513802" y="178525"/>
                  </a:lnTo>
                  <a:lnTo>
                    <a:pt x="370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661939" y="4068013"/>
              <a:ext cx="525780" cy="513080"/>
            </a:xfrm>
            <a:custGeom>
              <a:avLst/>
              <a:gdLst/>
              <a:ahLst/>
              <a:cxnLst/>
              <a:rect l="l" t="t" r="r" b="b"/>
              <a:pathLst>
                <a:path w="525779" h="513079">
                  <a:moveTo>
                    <a:pt x="161759" y="221462"/>
                  </a:moveTo>
                  <a:lnTo>
                    <a:pt x="130949" y="163677"/>
                  </a:lnTo>
                  <a:lnTo>
                    <a:pt x="120967" y="168998"/>
                  </a:lnTo>
                  <a:lnTo>
                    <a:pt x="151777" y="226796"/>
                  </a:lnTo>
                  <a:lnTo>
                    <a:pt x="161759" y="221462"/>
                  </a:lnTo>
                  <a:close/>
                </a:path>
                <a:path w="525779" h="513079">
                  <a:moveTo>
                    <a:pt x="189344" y="309791"/>
                  </a:moveTo>
                  <a:lnTo>
                    <a:pt x="124828" y="298234"/>
                  </a:lnTo>
                  <a:lnTo>
                    <a:pt x="122821" y="309372"/>
                  </a:lnTo>
                  <a:lnTo>
                    <a:pt x="187350" y="320916"/>
                  </a:lnTo>
                  <a:lnTo>
                    <a:pt x="189344" y="309791"/>
                  </a:lnTo>
                  <a:close/>
                </a:path>
                <a:path w="525779" h="513079">
                  <a:moveTo>
                    <a:pt x="247383" y="88366"/>
                  </a:moveTo>
                  <a:lnTo>
                    <a:pt x="237058" y="83743"/>
                  </a:lnTo>
                  <a:lnTo>
                    <a:pt x="210312" y="143522"/>
                  </a:lnTo>
                  <a:lnTo>
                    <a:pt x="220637" y="148132"/>
                  </a:lnTo>
                  <a:lnTo>
                    <a:pt x="247383" y="88366"/>
                  </a:lnTo>
                  <a:close/>
                </a:path>
                <a:path w="525779" h="513079">
                  <a:moveTo>
                    <a:pt x="266128" y="355993"/>
                  </a:moveTo>
                  <a:lnTo>
                    <a:pt x="259016" y="347192"/>
                  </a:lnTo>
                  <a:lnTo>
                    <a:pt x="208076" y="388391"/>
                  </a:lnTo>
                  <a:lnTo>
                    <a:pt x="215188" y="397192"/>
                  </a:lnTo>
                  <a:lnTo>
                    <a:pt x="266128" y="355993"/>
                  </a:lnTo>
                  <a:close/>
                </a:path>
                <a:path w="525779" h="513079">
                  <a:moveTo>
                    <a:pt x="350647" y="315137"/>
                  </a:moveTo>
                  <a:lnTo>
                    <a:pt x="339344" y="314756"/>
                  </a:lnTo>
                  <a:lnTo>
                    <a:pt x="337159" y="380225"/>
                  </a:lnTo>
                  <a:lnTo>
                    <a:pt x="348475" y="380593"/>
                  </a:lnTo>
                  <a:lnTo>
                    <a:pt x="350647" y="315137"/>
                  </a:lnTo>
                  <a:close/>
                </a:path>
                <a:path w="525779" h="513079">
                  <a:moveTo>
                    <a:pt x="378510" y="138163"/>
                  </a:moveTo>
                  <a:lnTo>
                    <a:pt x="376110" y="127101"/>
                  </a:lnTo>
                  <a:lnTo>
                    <a:pt x="312102" y="141058"/>
                  </a:lnTo>
                  <a:lnTo>
                    <a:pt x="314528" y="152120"/>
                  </a:lnTo>
                  <a:lnTo>
                    <a:pt x="378510" y="138163"/>
                  </a:lnTo>
                  <a:close/>
                </a:path>
                <a:path w="525779" h="513079">
                  <a:moveTo>
                    <a:pt x="424154" y="261493"/>
                  </a:moveTo>
                  <a:lnTo>
                    <a:pt x="374065" y="219303"/>
                  </a:lnTo>
                  <a:lnTo>
                    <a:pt x="366776" y="227965"/>
                  </a:lnTo>
                  <a:lnTo>
                    <a:pt x="416864" y="270141"/>
                  </a:lnTo>
                  <a:lnTo>
                    <a:pt x="424154" y="261493"/>
                  </a:lnTo>
                  <a:close/>
                </a:path>
                <a:path w="525779" h="513079">
                  <a:moveTo>
                    <a:pt x="525602" y="183743"/>
                  </a:moveTo>
                  <a:lnTo>
                    <a:pt x="525195" y="181978"/>
                  </a:lnTo>
                  <a:lnTo>
                    <a:pt x="513588" y="167500"/>
                  </a:lnTo>
                  <a:lnTo>
                    <a:pt x="513588" y="185597"/>
                  </a:lnTo>
                  <a:lnTo>
                    <a:pt x="464578" y="403593"/>
                  </a:lnTo>
                  <a:lnTo>
                    <a:pt x="263728" y="501142"/>
                  </a:lnTo>
                  <a:lnTo>
                    <a:pt x="62331" y="404799"/>
                  </a:lnTo>
                  <a:lnTo>
                    <a:pt x="12026" y="187109"/>
                  </a:lnTo>
                  <a:lnTo>
                    <a:pt x="150685" y="12014"/>
                  </a:lnTo>
                  <a:lnTo>
                    <a:pt x="373938" y="11379"/>
                  </a:lnTo>
                  <a:lnTo>
                    <a:pt x="513588" y="185597"/>
                  </a:lnTo>
                  <a:lnTo>
                    <a:pt x="513588" y="167500"/>
                  </a:lnTo>
                  <a:lnTo>
                    <a:pt x="388404" y="11328"/>
                  </a:lnTo>
                  <a:lnTo>
                    <a:pt x="379958" y="774"/>
                  </a:lnTo>
                  <a:lnTo>
                    <a:pt x="378333" y="0"/>
                  </a:lnTo>
                  <a:lnTo>
                    <a:pt x="124942" y="774"/>
                  </a:lnTo>
                  <a:lnTo>
                    <a:pt x="146075" y="774"/>
                  </a:lnTo>
                  <a:lnTo>
                    <a:pt x="144576" y="1498"/>
                  </a:lnTo>
                  <a:lnTo>
                    <a:pt x="393" y="183565"/>
                  </a:lnTo>
                  <a:lnTo>
                    <a:pt x="0" y="185331"/>
                  </a:lnTo>
                  <a:lnTo>
                    <a:pt x="52298" y="411683"/>
                  </a:lnTo>
                  <a:lnTo>
                    <a:pt x="53428" y="413092"/>
                  </a:lnTo>
                  <a:lnTo>
                    <a:pt x="262077" y="512889"/>
                  </a:lnTo>
                  <a:lnTo>
                    <a:pt x="262915" y="513080"/>
                  </a:lnTo>
                  <a:lnTo>
                    <a:pt x="264604" y="513080"/>
                  </a:lnTo>
                  <a:lnTo>
                    <a:pt x="265442" y="512889"/>
                  </a:lnTo>
                  <a:lnTo>
                    <a:pt x="289636" y="501142"/>
                  </a:lnTo>
                  <a:lnTo>
                    <a:pt x="473519" y="411822"/>
                  </a:lnTo>
                  <a:lnTo>
                    <a:pt x="474637" y="410400"/>
                  </a:lnTo>
                  <a:lnTo>
                    <a:pt x="525602" y="183743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716745" y="4119597"/>
              <a:ext cx="417830" cy="403225"/>
            </a:xfrm>
            <a:custGeom>
              <a:avLst/>
              <a:gdLst/>
              <a:ahLst/>
              <a:cxnLst/>
              <a:rect l="l" t="t" r="r" b="b"/>
              <a:pathLst>
                <a:path w="417829" h="403225">
                  <a:moveTo>
                    <a:pt x="119095" y="0"/>
                  </a:moveTo>
                  <a:lnTo>
                    <a:pt x="108997" y="5130"/>
                  </a:lnTo>
                  <a:lnTo>
                    <a:pt x="150027" y="85871"/>
                  </a:lnTo>
                  <a:lnTo>
                    <a:pt x="95891" y="85871"/>
                  </a:lnTo>
                  <a:lnTo>
                    <a:pt x="156618" y="98812"/>
                  </a:lnTo>
                  <a:lnTo>
                    <a:pt x="174724" y="134441"/>
                  </a:lnTo>
                  <a:lnTo>
                    <a:pt x="178575" y="129573"/>
                  </a:lnTo>
                  <a:lnTo>
                    <a:pt x="184936" y="129573"/>
                  </a:lnTo>
                  <a:lnTo>
                    <a:pt x="162730" y="85871"/>
                  </a:lnTo>
                  <a:lnTo>
                    <a:pt x="150073" y="85871"/>
                  </a:lnTo>
                  <a:lnTo>
                    <a:pt x="98243" y="74812"/>
                  </a:lnTo>
                  <a:lnTo>
                    <a:pt x="157110" y="74812"/>
                  </a:lnTo>
                  <a:lnTo>
                    <a:pt x="119095" y="0"/>
                  </a:lnTo>
                  <a:close/>
                </a:path>
                <a:path w="417829" h="403225">
                  <a:moveTo>
                    <a:pt x="341523" y="112070"/>
                  </a:moveTo>
                  <a:lnTo>
                    <a:pt x="312336" y="166853"/>
                  </a:lnTo>
                  <a:lnTo>
                    <a:pt x="273248" y="174390"/>
                  </a:lnTo>
                  <a:lnTo>
                    <a:pt x="273839" y="175123"/>
                  </a:lnTo>
                  <a:lnTo>
                    <a:pt x="271290" y="186281"/>
                  </a:lnTo>
                  <a:lnTo>
                    <a:pt x="386330" y="164097"/>
                  </a:lnTo>
                  <a:lnTo>
                    <a:pt x="326569" y="164097"/>
                  </a:lnTo>
                  <a:lnTo>
                    <a:pt x="351468" y="117387"/>
                  </a:lnTo>
                  <a:lnTo>
                    <a:pt x="341523" y="112070"/>
                  </a:lnTo>
                  <a:close/>
                </a:path>
                <a:path w="417829" h="403225">
                  <a:moveTo>
                    <a:pt x="415509" y="146944"/>
                  </a:moveTo>
                  <a:lnTo>
                    <a:pt x="326569" y="164097"/>
                  </a:lnTo>
                  <a:lnTo>
                    <a:pt x="386330" y="164097"/>
                  </a:lnTo>
                  <a:lnTo>
                    <a:pt x="417643" y="158058"/>
                  </a:lnTo>
                  <a:lnTo>
                    <a:pt x="415509" y="146944"/>
                  </a:lnTo>
                  <a:close/>
                </a:path>
                <a:path w="417829" h="403225">
                  <a:moveTo>
                    <a:pt x="237103" y="33243"/>
                  </a:moveTo>
                  <a:lnTo>
                    <a:pt x="226786" y="37914"/>
                  </a:lnTo>
                  <a:lnTo>
                    <a:pt x="252418" y="94469"/>
                  </a:lnTo>
                  <a:lnTo>
                    <a:pt x="234860" y="129420"/>
                  </a:lnTo>
                  <a:lnTo>
                    <a:pt x="237168" y="129420"/>
                  </a:lnTo>
                  <a:lnTo>
                    <a:pt x="243502" y="137362"/>
                  </a:lnTo>
                  <a:lnTo>
                    <a:pt x="271573" y="81452"/>
                  </a:lnTo>
                  <a:lnTo>
                    <a:pt x="258949" y="81452"/>
                  </a:lnTo>
                  <a:lnTo>
                    <a:pt x="237103" y="33243"/>
                  </a:lnTo>
                  <a:close/>
                </a:path>
                <a:path w="417829" h="403225">
                  <a:moveTo>
                    <a:pt x="299569" y="536"/>
                  </a:moveTo>
                  <a:lnTo>
                    <a:pt x="258949" y="81452"/>
                  </a:lnTo>
                  <a:lnTo>
                    <a:pt x="271573" y="81452"/>
                  </a:lnTo>
                  <a:lnTo>
                    <a:pt x="309655" y="5600"/>
                  </a:lnTo>
                  <a:lnTo>
                    <a:pt x="299569" y="536"/>
                  </a:lnTo>
                  <a:close/>
                </a:path>
                <a:path w="417829" h="403225">
                  <a:moveTo>
                    <a:pt x="2137" y="146944"/>
                  </a:moveTo>
                  <a:lnTo>
                    <a:pt x="0" y="158058"/>
                  </a:lnTo>
                  <a:lnTo>
                    <a:pt x="89393" y="175298"/>
                  </a:lnTo>
                  <a:lnTo>
                    <a:pt x="48320" y="209899"/>
                  </a:lnTo>
                  <a:lnTo>
                    <a:pt x="55611" y="218551"/>
                  </a:lnTo>
                  <a:lnTo>
                    <a:pt x="103692" y="178088"/>
                  </a:lnTo>
                  <a:lnTo>
                    <a:pt x="142745" y="178088"/>
                  </a:lnTo>
                  <a:lnTo>
                    <a:pt x="142156" y="175561"/>
                  </a:lnTo>
                  <a:lnTo>
                    <a:pt x="143217" y="174215"/>
                  </a:lnTo>
                  <a:lnTo>
                    <a:pt x="2137" y="146944"/>
                  </a:lnTo>
                  <a:close/>
                </a:path>
                <a:path w="417829" h="403225">
                  <a:moveTo>
                    <a:pt x="142745" y="178088"/>
                  </a:moveTo>
                  <a:lnTo>
                    <a:pt x="103692" y="178088"/>
                  </a:lnTo>
                  <a:lnTo>
                    <a:pt x="144585" y="185986"/>
                  </a:lnTo>
                  <a:lnTo>
                    <a:pt x="142745" y="178088"/>
                  </a:lnTo>
                  <a:close/>
                </a:path>
                <a:path w="417829" h="403225">
                  <a:moveTo>
                    <a:pt x="202106" y="254902"/>
                  </a:moveTo>
                  <a:lnTo>
                    <a:pt x="202106" y="402837"/>
                  </a:lnTo>
                  <a:lnTo>
                    <a:pt x="213396" y="402837"/>
                  </a:lnTo>
                  <a:lnTo>
                    <a:pt x="213396" y="312288"/>
                  </a:lnTo>
                  <a:lnTo>
                    <a:pt x="231385" y="312288"/>
                  </a:lnTo>
                  <a:lnTo>
                    <a:pt x="213407" y="297739"/>
                  </a:lnTo>
                  <a:lnTo>
                    <a:pt x="213407" y="257812"/>
                  </a:lnTo>
                  <a:lnTo>
                    <a:pt x="208233" y="257812"/>
                  </a:lnTo>
                  <a:lnTo>
                    <a:pt x="202106" y="254902"/>
                  </a:lnTo>
                  <a:close/>
                </a:path>
                <a:path w="417829" h="403225">
                  <a:moveTo>
                    <a:pt x="231385" y="312288"/>
                  </a:moveTo>
                  <a:lnTo>
                    <a:pt x="213396" y="312288"/>
                  </a:lnTo>
                  <a:lnTo>
                    <a:pt x="254552" y="345587"/>
                  </a:lnTo>
                  <a:lnTo>
                    <a:pt x="261663" y="336792"/>
                  </a:lnTo>
                  <a:lnTo>
                    <a:pt x="231385" y="312288"/>
                  </a:lnTo>
                  <a:close/>
                </a:path>
                <a:path w="417829" h="403225">
                  <a:moveTo>
                    <a:pt x="261302" y="230825"/>
                  </a:moveTo>
                  <a:lnTo>
                    <a:pt x="260973" y="232247"/>
                  </a:lnTo>
                  <a:lnTo>
                    <a:pt x="251160" y="236995"/>
                  </a:lnTo>
                  <a:lnTo>
                    <a:pt x="364267" y="334911"/>
                  </a:lnTo>
                  <a:lnTo>
                    <a:pt x="371674" y="326334"/>
                  </a:lnTo>
                  <a:lnTo>
                    <a:pt x="303223" y="267066"/>
                  </a:lnTo>
                  <a:lnTo>
                    <a:pt x="355084" y="257812"/>
                  </a:lnTo>
                  <a:lnTo>
                    <a:pt x="355337" y="257812"/>
                  </a:lnTo>
                  <a:lnTo>
                    <a:pt x="355292" y="257560"/>
                  </a:lnTo>
                  <a:lnTo>
                    <a:pt x="292229" y="257560"/>
                  </a:lnTo>
                  <a:lnTo>
                    <a:pt x="261302" y="230825"/>
                  </a:lnTo>
                  <a:close/>
                </a:path>
                <a:path w="417829" h="403225">
                  <a:moveTo>
                    <a:pt x="213407" y="255307"/>
                  </a:moveTo>
                  <a:lnTo>
                    <a:pt x="208233" y="257812"/>
                  </a:lnTo>
                  <a:lnTo>
                    <a:pt x="213407" y="257812"/>
                  </a:lnTo>
                  <a:lnTo>
                    <a:pt x="213407" y="255307"/>
                  </a:lnTo>
                  <a:close/>
                </a:path>
                <a:path w="417829" h="403225">
                  <a:moveTo>
                    <a:pt x="353349" y="246621"/>
                  </a:moveTo>
                  <a:lnTo>
                    <a:pt x="292229" y="257560"/>
                  </a:lnTo>
                  <a:lnTo>
                    <a:pt x="355292" y="257560"/>
                  </a:lnTo>
                  <a:lnTo>
                    <a:pt x="353349" y="246621"/>
                  </a:lnTo>
                  <a:close/>
                </a:path>
                <a:path w="417829" h="403225">
                  <a:moveTo>
                    <a:pt x="155218" y="231810"/>
                  </a:moveTo>
                  <a:lnTo>
                    <a:pt x="46010" y="326345"/>
                  </a:lnTo>
                  <a:lnTo>
                    <a:pt x="53423" y="334889"/>
                  </a:lnTo>
                  <a:lnTo>
                    <a:pt x="122267" y="275303"/>
                  </a:lnTo>
                  <a:lnTo>
                    <a:pt x="133602" y="275303"/>
                  </a:lnTo>
                  <a:lnTo>
                    <a:pt x="133284" y="265797"/>
                  </a:lnTo>
                  <a:lnTo>
                    <a:pt x="165884" y="237585"/>
                  </a:lnTo>
                  <a:lnTo>
                    <a:pt x="155404" y="232586"/>
                  </a:lnTo>
                  <a:lnTo>
                    <a:pt x="155218" y="231810"/>
                  </a:lnTo>
                  <a:close/>
                </a:path>
                <a:path w="417829" h="403225">
                  <a:moveTo>
                    <a:pt x="133602" y="275303"/>
                  </a:moveTo>
                  <a:lnTo>
                    <a:pt x="122267" y="275303"/>
                  </a:lnTo>
                  <a:lnTo>
                    <a:pt x="123995" y="326345"/>
                  </a:lnTo>
                  <a:lnTo>
                    <a:pt x="124083" y="328971"/>
                  </a:lnTo>
                  <a:lnTo>
                    <a:pt x="135384" y="328610"/>
                  </a:lnTo>
                  <a:lnTo>
                    <a:pt x="133602" y="275303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2994" y="4243362"/>
              <a:ext cx="143497" cy="139746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5457825" y="3190875"/>
              <a:ext cx="1200150" cy="742950"/>
            </a:xfrm>
            <a:custGeom>
              <a:avLst/>
              <a:gdLst/>
              <a:ahLst/>
              <a:cxnLst/>
              <a:rect l="l" t="t" r="r" b="b"/>
              <a:pathLst>
                <a:path w="1200150" h="742950">
                  <a:moveTo>
                    <a:pt x="1200150" y="0"/>
                  </a:moveTo>
                  <a:lnTo>
                    <a:pt x="0" y="0"/>
                  </a:lnTo>
                  <a:lnTo>
                    <a:pt x="0" y="742950"/>
                  </a:lnTo>
                  <a:lnTo>
                    <a:pt x="1200150" y="742950"/>
                  </a:lnTo>
                  <a:lnTo>
                    <a:pt x="1200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5540121" y="3212782"/>
            <a:ext cx="1041400" cy="6724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700" marR="5080">
              <a:lnSpc>
                <a:spcPct val="100600"/>
              </a:lnSpc>
              <a:spcBef>
                <a:spcPts val="114"/>
              </a:spcBef>
            </a:pP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kubelet</a:t>
            </a:r>
            <a:r>
              <a:rPr dirty="0" sz="1400" spc="-6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kubeadm</a:t>
            </a:r>
            <a:r>
              <a:rPr dirty="0" sz="1400" spc="-6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30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kubectl</a:t>
            </a:r>
            <a:r>
              <a:rPr dirty="0" sz="1400" spc="-5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3781425" y="2667000"/>
            <a:ext cx="2390775" cy="476250"/>
            <a:chOff x="3781425" y="2667000"/>
            <a:chExt cx="2390775" cy="476250"/>
          </a:xfrm>
        </p:grpSpPr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76900" y="2667000"/>
              <a:ext cx="495300" cy="476250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3781425" y="2800350"/>
              <a:ext cx="704850" cy="276225"/>
            </a:xfrm>
            <a:custGeom>
              <a:avLst/>
              <a:gdLst/>
              <a:ahLst/>
              <a:cxnLst/>
              <a:rect l="l" t="t" r="r" b="b"/>
              <a:pathLst>
                <a:path w="704850" h="276225">
                  <a:moveTo>
                    <a:pt x="704850" y="0"/>
                  </a:moveTo>
                  <a:lnTo>
                    <a:pt x="0" y="0"/>
                  </a:lnTo>
                  <a:lnTo>
                    <a:pt x="0" y="276225"/>
                  </a:lnTo>
                  <a:lnTo>
                    <a:pt x="704850" y="276225"/>
                  </a:lnTo>
                  <a:lnTo>
                    <a:pt x="704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3906139" y="2824479"/>
            <a:ext cx="4616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3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x.y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3781425" y="4171950"/>
            <a:ext cx="704850" cy="276225"/>
          </a:xfrm>
          <a:custGeom>
            <a:avLst/>
            <a:gdLst/>
            <a:ahLst/>
            <a:cxnLst/>
            <a:rect l="l" t="t" r="r" b="b"/>
            <a:pathLst>
              <a:path w="704850" h="276225">
                <a:moveTo>
                  <a:pt x="704850" y="0"/>
                </a:moveTo>
                <a:lnTo>
                  <a:pt x="0" y="0"/>
                </a:lnTo>
                <a:lnTo>
                  <a:pt x="0" y="276225"/>
                </a:lnTo>
                <a:lnTo>
                  <a:pt x="704850" y="276225"/>
                </a:lnTo>
                <a:lnTo>
                  <a:pt x="704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3911346" y="4197667"/>
            <a:ext cx="45339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2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y.z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6191250" y="2800350"/>
            <a:ext cx="704850" cy="276225"/>
          </a:xfrm>
          <a:custGeom>
            <a:avLst/>
            <a:gdLst/>
            <a:ahLst/>
            <a:cxnLst/>
            <a:rect l="l" t="t" r="r" b="b"/>
            <a:pathLst>
              <a:path w="704850" h="276225">
                <a:moveTo>
                  <a:pt x="704850" y="0"/>
                </a:moveTo>
                <a:lnTo>
                  <a:pt x="0" y="0"/>
                </a:lnTo>
                <a:lnTo>
                  <a:pt x="0" y="276225"/>
                </a:lnTo>
                <a:lnTo>
                  <a:pt x="704850" y="276225"/>
                </a:lnTo>
                <a:lnTo>
                  <a:pt x="704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6317615" y="2824479"/>
            <a:ext cx="4616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3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x.y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 descr=""/>
          <p:cNvSpPr/>
          <p:nvPr/>
        </p:nvSpPr>
        <p:spPr>
          <a:xfrm>
            <a:off x="6191250" y="4171950"/>
            <a:ext cx="704850" cy="276225"/>
          </a:xfrm>
          <a:custGeom>
            <a:avLst/>
            <a:gdLst/>
            <a:ahLst/>
            <a:cxnLst/>
            <a:rect l="l" t="t" r="r" b="b"/>
            <a:pathLst>
              <a:path w="704850" h="276225">
                <a:moveTo>
                  <a:pt x="704850" y="0"/>
                </a:moveTo>
                <a:lnTo>
                  <a:pt x="0" y="0"/>
                </a:lnTo>
                <a:lnTo>
                  <a:pt x="0" y="276225"/>
                </a:lnTo>
                <a:lnTo>
                  <a:pt x="704850" y="276225"/>
                </a:lnTo>
                <a:lnTo>
                  <a:pt x="704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 txBox="1"/>
          <p:nvPr/>
        </p:nvSpPr>
        <p:spPr>
          <a:xfrm>
            <a:off x="6322314" y="4197667"/>
            <a:ext cx="4540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 y.z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7410450" y="2066925"/>
            <a:ext cx="2252980" cy="2976880"/>
            <a:chOff x="7410450" y="2066925"/>
            <a:chExt cx="2252980" cy="2976880"/>
          </a:xfrm>
        </p:grpSpPr>
        <p:pic>
          <p:nvPicPr>
            <p:cNvPr id="47" name="object 4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10450" y="2257297"/>
              <a:ext cx="2252726" cy="2786126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7510526" y="2367025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1944624" y="0"/>
                  </a:moveTo>
                  <a:lnTo>
                    <a:pt x="112649" y="0"/>
                  </a:lnTo>
                  <a:lnTo>
                    <a:pt x="68794" y="8850"/>
                  </a:lnTo>
                  <a:lnTo>
                    <a:pt x="32988" y="32988"/>
                  </a:lnTo>
                  <a:lnTo>
                    <a:pt x="8850" y="68794"/>
                  </a:lnTo>
                  <a:lnTo>
                    <a:pt x="0" y="112649"/>
                  </a:lnTo>
                  <a:lnTo>
                    <a:pt x="0" y="2458974"/>
                  </a:lnTo>
                  <a:lnTo>
                    <a:pt x="8850" y="2502828"/>
                  </a:lnTo>
                  <a:lnTo>
                    <a:pt x="32988" y="2538634"/>
                  </a:lnTo>
                  <a:lnTo>
                    <a:pt x="68794" y="2562772"/>
                  </a:lnTo>
                  <a:lnTo>
                    <a:pt x="112649" y="2571623"/>
                  </a:lnTo>
                  <a:lnTo>
                    <a:pt x="1944624" y="2571623"/>
                  </a:lnTo>
                  <a:lnTo>
                    <a:pt x="1988498" y="2562772"/>
                  </a:lnTo>
                  <a:lnTo>
                    <a:pt x="2024348" y="2538634"/>
                  </a:lnTo>
                  <a:lnTo>
                    <a:pt x="2048529" y="2502828"/>
                  </a:lnTo>
                  <a:lnTo>
                    <a:pt x="2057400" y="2458974"/>
                  </a:lnTo>
                  <a:lnTo>
                    <a:pt x="2057400" y="112649"/>
                  </a:lnTo>
                  <a:lnTo>
                    <a:pt x="2048529" y="68794"/>
                  </a:lnTo>
                  <a:lnTo>
                    <a:pt x="2024348" y="32988"/>
                  </a:lnTo>
                  <a:lnTo>
                    <a:pt x="1988498" y="8850"/>
                  </a:lnTo>
                  <a:lnTo>
                    <a:pt x="1944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7510526" y="2367025"/>
              <a:ext cx="2057400" cy="2571750"/>
            </a:xfrm>
            <a:custGeom>
              <a:avLst/>
              <a:gdLst/>
              <a:ahLst/>
              <a:cxnLst/>
              <a:rect l="l" t="t" r="r" b="b"/>
              <a:pathLst>
                <a:path w="2057400" h="2571750">
                  <a:moveTo>
                    <a:pt x="0" y="112649"/>
                  </a:moveTo>
                  <a:lnTo>
                    <a:pt x="8850" y="68794"/>
                  </a:lnTo>
                  <a:lnTo>
                    <a:pt x="32988" y="32988"/>
                  </a:lnTo>
                  <a:lnTo>
                    <a:pt x="68794" y="8850"/>
                  </a:lnTo>
                  <a:lnTo>
                    <a:pt x="112649" y="0"/>
                  </a:lnTo>
                  <a:lnTo>
                    <a:pt x="1944624" y="0"/>
                  </a:lnTo>
                  <a:lnTo>
                    <a:pt x="1988498" y="8850"/>
                  </a:lnTo>
                  <a:lnTo>
                    <a:pt x="2024348" y="32988"/>
                  </a:lnTo>
                  <a:lnTo>
                    <a:pt x="2048529" y="68794"/>
                  </a:lnTo>
                  <a:lnTo>
                    <a:pt x="2057400" y="112649"/>
                  </a:lnTo>
                  <a:lnTo>
                    <a:pt x="2057400" y="2458974"/>
                  </a:lnTo>
                  <a:lnTo>
                    <a:pt x="2048529" y="2502828"/>
                  </a:lnTo>
                  <a:lnTo>
                    <a:pt x="2024348" y="2538634"/>
                  </a:lnTo>
                  <a:lnTo>
                    <a:pt x="1988498" y="2562772"/>
                  </a:lnTo>
                  <a:lnTo>
                    <a:pt x="1944624" y="2571623"/>
                  </a:lnTo>
                  <a:lnTo>
                    <a:pt x="112649" y="2571623"/>
                  </a:lnTo>
                  <a:lnTo>
                    <a:pt x="68794" y="2562772"/>
                  </a:lnTo>
                  <a:lnTo>
                    <a:pt x="32988" y="2538634"/>
                  </a:lnTo>
                  <a:lnTo>
                    <a:pt x="8850" y="2502828"/>
                  </a:lnTo>
                  <a:lnTo>
                    <a:pt x="0" y="2458974"/>
                  </a:lnTo>
                  <a:lnTo>
                    <a:pt x="0" y="112649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48650" y="2066925"/>
              <a:ext cx="581025" cy="581025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7715250" y="4581525"/>
              <a:ext cx="1647825" cy="304800"/>
            </a:xfrm>
            <a:custGeom>
              <a:avLst/>
              <a:gdLst/>
              <a:ahLst/>
              <a:cxnLst/>
              <a:rect l="l" t="t" r="r" b="b"/>
              <a:pathLst>
                <a:path w="1647825" h="304800">
                  <a:moveTo>
                    <a:pt x="1647825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1647825" y="304800"/>
                  </a:lnTo>
                  <a:lnTo>
                    <a:pt x="1647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8059166" y="4601845"/>
            <a:ext cx="972819" cy="2425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316CE4"/>
                </a:solidFill>
                <a:latin typeface="Calibri"/>
                <a:cs typeface="Calibri"/>
              </a:rPr>
              <a:t>Prerequisites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7986048" y="3972758"/>
            <a:ext cx="1234440" cy="513080"/>
            <a:chOff x="7986048" y="3972758"/>
            <a:chExt cx="1234440" cy="513080"/>
          </a:xfrm>
        </p:grpSpPr>
        <p:sp>
          <p:nvSpPr>
            <p:cNvPr id="54" name="object 54" descr=""/>
            <p:cNvSpPr/>
            <p:nvPr/>
          </p:nvSpPr>
          <p:spPr>
            <a:xfrm>
              <a:off x="7991946" y="3978414"/>
              <a:ext cx="514350" cy="502284"/>
            </a:xfrm>
            <a:custGeom>
              <a:avLst/>
              <a:gdLst/>
              <a:ahLst/>
              <a:cxnLst/>
              <a:rect l="l" t="t" r="r" b="b"/>
              <a:pathLst>
                <a:path w="514350" h="502285">
                  <a:moveTo>
                    <a:pt x="370719" y="0"/>
                  </a:moveTo>
                  <a:lnTo>
                    <a:pt x="142044" y="710"/>
                  </a:lnTo>
                  <a:lnTo>
                    <a:pt x="0" y="180079"/>
                  </a:lnTo>
                  <a:lnTo>
                    <a:pt x="51528" y="403072"/>
                  </a:lnTo>
                  <a:lnTo>
                    <a:pt x="257854" y="501770"/>
                  </a:lnTo>
                  <a:lnTo>
                    <a:pt x="463599" y="401825"/>
                  </a:lnTo>
                  <a:lnTo>
                    <a:pt x="513802" y="178525"/>
                  </a:lnTo>
                  <a:lnTo>
                    <a:pt x="370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7986040" y="3972762"/>
              <a:ext cx="525780" cy="513080"/>
            </a:xfrm>
            <a:custGeom>
              <a:avLst/>
              <a:gdLst/>
              <a:ahLst/>
              <a:cxnLst/>
              <a:rect l="l" t="t" r="r" b="b"/>
              <a:pathLst>
                <a:path w="525779" h="513079">
                  <a:moveTo>
                    <a:pt x="161759" y="221462"/>
                  </a:moveTo>
                  <a:lnTo>
                    <a:pt x="130949" y="163677"/>
                  </a:lnTo>
                  <a:lnTo>
                    <a:pt x="120967" y="168998"/>
                  </a:lnTo>
                  <a:lnTo>
                    <a:pt x="151777" y="226796"/>
                  </a:lnTo>
                  <a:lnTo>
                    <a:pt x="161759" y="221462"/>
                  </a:lnTo>
                  <a:close/>
                </a:path>
                <a:path w="525779" h="513079">
                  <a:moveTo>
                    <a:pt x="189344" y="309791"/>
                  </a:moveTo>
                  <a:lnTo>
                    <a:pt x="124828" y="298234"/>
                  </a:lnTo>
                  <a:lnTo>
                    <a:pt x="122821" y="309372"/>
                  </a:lnTo>
                  <a:lnTo>
                    <a:pt x="187350" y="320916"/>
                  </a:lnTo>
                  <a:lnTo>
                    <a:pt x="189344" y="309791"/>
                  </a:lnTo>
                  <a:close/>
                </a:path>
                <a:path w="525779" h="513079">
                  <a:moveTo>
                    <a:pt x="247383" y="88366"/>
                  </a:moveTo>
                  <a:lnTo>
                    <a:pt x="237058" y="83743"/>
                  </a:lnTo>
                  <a:lnTo>
                    <a:pt x="210312" y="143522"/>
                  </a:lnTo>
                  <a:lnTo>
                    <a:pt x="220637" y="148132"/>
                  </a:lnTo>
                  <a:lnTo>
                    <a:pt x="247383" y="88366"/>
                  </a:lnTo>
                  <a:close/>
                </a:path>
                <a:path w="525779" h="513079">
                  <a:moveTo>
                    <a:pt x="266128" y="355993"/>
                  </a:moveTo>
                  <a:lnTo>
                    <a:pt x="259016" y="347192"/>
                  </a:lnTo>
                  <a:lnTo>
                    <a:pt x="208076" y="388391"/>
                  </a:lnTo>
                  <a:lnTo>
                    <a:pt x="215188" y="397192"/>
                  </a:lnTo>
                  <a:lnTo>
                    <a:pt x="266128" y="355993"/>
                  </a:lnTo>
                  <a:close/>
                </a:path>
                <a:path w="525779" h="513079">
                  <a:moveTo>
                    <a:pt x="350647" y="315137"/>
                  </a:moveTo>
                  <a:lnTo>
                    <a:pt x="339344" y="314756"/>
                  </a:lnTo>
                  <a:lnTo>
                    <a:pt x="337159" y="380225"/>
                  </a:lnTo>
                  <a:lnTo>
                    <a:pt x="348475" y="380593"/>
                  </a:lnTo>
                  <a:lnTo>
                    <a:pt x="350647" y="315137"/>
                  </a:lnTo>
                  <a:close/>
                </a:path>
                <a:path w="525779" h="513079">
                  <a:moveTo>
                    <a:pt x="378510" y="138163"/>
                  </a:moveTo>
                  <a:lnTo>
                    <a:pt x="376110" y="127101"/>
                  </a:lnTo>
                  <a:lnTo>
                    <a:pt x="312102" y="141058"/>
                  </a:lnTo>
                  <a:lnTo>
                    <a:pt x="314528" y="152120"/>
                  </a:lnTo>
                  <a:lnTo>
                    <a:pt x="378510" y="138163"/>
                  </a:lnTo>
                  <a:close/>
                </a:path>
                <a:path w="525779" h="513079">
                  <a:moveTo>
                    <a:pt x="424154" y="261493"/>
                  </a:moveTo>
                  <a:lnTo>
                    <a:pt x="374065" y="219303"/>
                  </a:lnTo>
                  <a:lnTo>
                    <a:pt x="366776" y="227965"/>
                  </a:lnTo>
                  <a:lnTo>
                    <a:pt x="416864" y="270141"/>
                  </a:lnTo>
                  <a:lnTo>
                    <a:pt x="424154" y="261493"/>
                  </a:lnTo>
                  <a:close/>
                </a:path>
                <a:path w="525779" h="513079">
                  <a:moveTo>
                    <a:pt x="525602" y="183743"/>
                  </a:moveTo>
                  <a:lnTo>
                    <a:pt x="525195" y="181978"/>
                  </a:lnTo>
                  <a:lnTo>
                    <a:pt x="513588" y="167500"/>
                  </a:lnTo>
                  <a:lnTo>
                    <a:pt x="513588" y="185597"/>
                  </a:lnTo>
                  <a:lnTo>
                    <a:pt x="464578" y="403593"/>
                  </a:lnTo>
                  <a:lnTo>
                    <a:pt x="263728" y="501142"/>
                  </a:lnTo>
                  <a:lnTo>
                    <a:pt x="62331" y="404799"/>
                  </a:lnTo>
                  <a:lnTo>
                    <a:pt x="12026" y="187109"/>
                  </a:lnTo>
                  <a:lnTo>
                    <a:pt x="150685" y="12014"/>
                  </a:lnTo>
                  <a:lnTo>
                    <a:pt x="373938" y="11379"/>
                  </a:lnTo>
                  <a:lnTo>
                    <a:pt x="513588" y="185597"/>
                  </a:lnTo>
                  <a:lnTo>
                    <a:pt x="513588" y="167500"/>
                  </a:lnTo>
                  <a:lnTo>
                    <a:pt x="388404" y="11328"/>
                  </a:lnTo>
                  <a:lnTo>
                    <a:pt x="379958" y="774"/>
                  </a:lnTo>
                  <a:lnTo>
                    <a:pt x="378333" y="0"/>
                  </a:lnTo>
                  <a:lnTo>
                    <a:pt x="124942" y="774"/>
                  </a:lnTo>
                  <a:lnTo>
                    <a:pt x="146075" y="774"/>
                  </a:lnTo>
                  <a:lnTo>
                    <a:pt x="144576" y="1498"/>
                  </a:lnTo>
                  <a:lnTo>
                    <a:pt x="393" y="183565"/>
                  </a:lnTo>
                  <a:lnTo>
                    <a:pt x="0" y="185331"/>
                  </a:lnTo>
                  <a:lnTo>
                    <a:pt x="52298" y="411683"/>
                  </a:lnTo>
                  <a:lnTo>
                    <a:pt x="53428" y="413092"/>
                  </a:lnTo>
                  <a:lnTo>
                    <a:pt x="262077" y="512889"/>
                  </a:lnTo>
                  <a:lnTo>
                    <a:pt x="262915" y="513080"/>
                  </a:lnTo>
                  <a:lnTo>
                    <a:pt x="264604" y="513080"/>
                  </a:lnTo>
                  <a:lnTo>
                    <a:pt x="265442" y="512889"/>
                  </a:lnTo>
                  <a:lnTo>
                    <a:pt x="289636" y="501142"/>
                  </a:lnTo>
                  <a:lnTo>
                    <a:pt x="473519" y="411822"/>
                  </a:lnTo>
                  <a:lnTo>
                    <a:pt x="474637" y="410400"/>
                  </a:lnTo>
                  <a:lnTo>
                    <a:pt x="525602" y="183743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8040845" y="4024347"/>
              <a:ext cx="417830" cy="403225"/>
            </a:xfrm>
            <a:custGeom>
              <a:avLst/>
              <a:gdLst/>
              <a:ahLst/>
              <a:cxnLst/>
              <a:rect l="l" t="t" r="r" b="b"/>
              <a:pathLst>
                <a:path w="417829" h="403225">
                  <a:moveTo>
                    <a:pt x="119095" y="0"/>
                  </a:moveTo>
                  <a:lnTo>
                    <a:pt x="108997" y="5130"/>
                  </a:lnTo>
                  <a:lnTo>
                    <a:pt x="150027" y="85871"/>
                  </a:lnTo>
                  <a:lnTo>
                    <a:pt x="95891" y="85871"/>
                  </a:lnTo>
                  <a:lnTo>
                    <a:pt x="156618" y="98812"/>
                  </a:lnTo>
                  <a:lnTo>
                    <a:pt x="174724" y="134441"/>
                  </a:lnTo>
                  <a:lnTo>
                    <a:pt x="178575" y="129573"/>
                  </a:lnTo>
                  <a:lnTo>
                    <a:pt x="184936" y="129573"/>
                  </a:lnTo>
                  <a:lnTo>
                    <a:pt x="162730" y="85871"/>
                  </a:lnTo>
                  <a:lnTo>
                    <a:pt x="150073" y="85871"/>
                  </a:lnTo>
                  <a:lnTo>
                    <a:pt x="98243" y="74812"/>
                  </a:lnTo>
                  <a:lnTo>
                    <a:pt x="157110" y="74812"/>
                  </a:lnTo>
                  <a:lnTo>
                    <a:pt x="119095" y="0"/>
                  </a:lnTo>
                  <a:close/>
                </a:path>
                <a:path w="417829" h="403225">
                  <a:moveTo>
                    <a:pt x="341523" y="112070"/>
                  </a:moveTo>
                  <a:lnTo>
                    <a:pt x="312336" y="166853"/>
                  </a:lnTo>
                  <a:lnTo>
                    <a:pt x="273248" y="174390"/>
                  </a:lnTo>
                  <a:lnTo>
                    <a:pt x="273839" y="175123"/>
                  </a:lnTo>
                  <a:lnTo>
                    <a:pt x="271290" y="186281"/>
                  </a:lnTo>
                  <a:lnTo>
                    <a:pt x="386330" y="164097"/>
                  </a:lnTo>
                  <a:lnTo>
                    <a:pt x="326569" y="164097"/>
                  </a:lnTo>
                  <a:lnTo>
                    <a:pt x="351468" y="117387"/>
                  </a:lnTo>
                  <a:lnTo>
                    <a:pt x="341523" y="112070"/>
                  </a:lnTo>
                  <a:close/>
                </a:path>
                <a:path w="417829" h="403225">
                  <a:moveTo>
                    <a:pt x="415509" y="146944"/>
                  </a:moveTo>
                  <a:lnTo>
                    <a:pt x="326569" y="164097"/>
                  </a:lnTo>
                  <a:lnTo>
                    <a:pt x="386330" y="164097"/>
                  </a:lnTo>
                  <a:lnTo>
                    <a:pt x="417643" y="158058"/>
                  </a:lnTo>
                  <a:lnTo>
                    <a:pt x="415509" y="146944"/>
                  </a:lnTo>
                  <a:close/>
                </a:path>
                <a:path w="417829" h="403225">
                  <a:moveTo>
                    <a:pt x="237103" y="33243"/>
                  </a:moveTo>
                  <a:lnTo>
                    <a:pt x="226786" y="37914"/>
                  </a:lnTo>
                  <a:lnTo>
                    <a:pt x="252418" y="94469"/>
                  </a:lnTo>
                  <a:lnTo>
                    <a:pt x="234860" y="129420"/>
                  </a:lnTo>
                  <a:lnTo>
                    <a:pt x="237168" y="129420"/>
                  </a:lnTo>
                  <a:lnTo>
                    <a:pt x="243502" y="137362"/>
                  </a:lnTo>
                  <a:lnTo>
                    <a:pt x="271573" y="81452"/>
                  </a:lnTo>
                  <a:lnTo>
                    <a:pt x="258949" y="81452"/>
                  </a:lnTo>
                  <a:lnTo>
                    <a:pt x="237103" y="33243"/>
                  </a:lnTo>
                  <a:close/>
                </a:path>
                <a:path w="417829" h="403225">
                  <a:moveTo>
                    <a:pt x="299569" y="536"/>
                  </a:moveTo>
                  <a:lnTo>
                    <a:pt x="258949" y="81452"/>
                  </a:lnTo>
                  <a:lnTo>
                    <a:pt x="271573" y="81452"/>
                  </a:lnTo>
                  <a:lnTo>
                    <a:pt x="309655" y="5600"/>
                  </a:lnTo>
                  <a:lnTo>
                    <a:pt x="299569" y="536"/>
                  </a:lnTo>
                  <a:close/>
                </a:path>
                <a:path w="417829" h="403225">
                  <a:moveTo>
                    <a:pt x="2137" y="146944"/>
                  </a:moveTo>
                  <a:lnTo>
                    <a:pt x="0" y="158058"/>
                  </a:lnTo>
                  <a:lnTo>
                    <a:pt x="89393" y="175298"/>
                  </a:lnTo>
                  <a:lnTo>
                    <a:pt x="48320" y="209899"/>
                  </a:lnTo>
                  <a:lnTo>
                    <a:pt x="55611" y="218551"/>
                  </a:lnTo>
                  <a:lnTo>
                    <a:pt x="103692" y="178088"/>
                  </a:lnTo>
                  <a:lnTo>
                    <a:pt x="142745" y="178088"/>
                  </a:lnTo>
                  <a:lnTo>
                    <a:pt x="142156" y="175561"/>
                  </a:lnTo>
                  <a:lnTo>
                    <a:pt x="143217" y="174215"/>
                  </a:lnTo>
                  <a:lnTo>
                    <a:pt x="2137" y="146944"/>
                  </a:lnTo>
                  <a:close/>
                </a:path>
                <a:path w="417829" h="403225">
                  <a:moveTo>
                    <a:pt x="142745" y="178088"/>
                  </a:moveTo>
                  <a:lnTo>
                    <a:pt x="103692" y="178088"/>
                  </a:lnTo>
                  <a:lnTo>
                    <a:pt x="144585" y="185986"/>
                  </a:lnTo>
                  <a:lnTo>
                    <a:pt x="142745" y="178088"/>
                  </a:lnTo>
                  <a:close/>
                </a:path>
                <a:path w="417829" h="403225">
                  <a:moveTo>
                    <a:pt x="202106" y="254902"/>
                  </a:moveTo>
                  <a:lnTo>
                    <a:pt x="202106" y="402837"/>
                  </a:lnTo>
                  <a:lnTo>
                    <a:pt x="213396" y="402837"/>
                  </a:lnTo>
                  <a:lnTo>
                    <a:pt x="213396" y="312288"/>
                  </a:lnTo>
                  <a:lnTo>
                    <a:pt x="231385" y="312288"/>
                  </a:lnTo>
                  <a:lnTo>
                    <a:pt x="213407" y="297739"/>
                  </a:lnTo>
                  <a:lnTo>
                    <a:pt x="213407" y="257812"/>
                  </a:lnTo>
                  <a:lnTo>
                    <a:pt x="208233" y="257812"/>
                  </a:lnTo>
                  <a:lnTo>
                    <a:pt x="202106" y="254902"/>
                  </a:lnTo>
                  <a:close/>
                </a:path>
                <a:path w="417829" h="403225">
                  <a:moveTo>
                    <a:pt x="231385" y="312288"/>
                  </a:moveTo>
                  <a:lnTo>
                    <a:pt x="213396" y="312288"/>
                  </a:lnTo>
                  <a:lnTo>
                    <a:pt x="254552" y="345587"/>
                  </a:lnTo>
                  <a:lnTo>
                    <a:pt x="261663" y="336792"/>
                  </a:lnTo>
                  <a:lnTo>
                    <a:pt x="231385" y="312288"/>
                  </a:lnTo>
                  <a:close/>
                </a:path>
                <a:path w="417829" h="403225">
                  <a:moveTo>
                    <a:pt x="261302" y="230825"/>
                  </a:moveTo>
                  <a:lnTo>
                    <a:pt x="260973" y="232247"/>
                  </a:lnTo>
                  <a:lnTo>
                    <a:pt x="251160" y="236995"/>
                  </a:lnTo>
                  <a:lnTo>
                    <a:pt x="364267" y="334911"/>
                  </a:lnTo>
                  <a:lnTo>
                    <a:pt x="371674" y="326334"/>
                  </a:lnTo>
                  <a:lnTo>
                    <a:pt x="303223" y="267066"/>
                  </a:lnTo>
                  <a:lnTo>
                    <a:pt x="355084" y="257812"/>
                  </a:lnTo>
                  <a:lnTo>
                    <a:pt x="355337" y="257812"/>
                  </a:lnTo>
                  <a:lnTo>
                    <a:pt x="355293" y="257560"/>
                  </a:lnTo>
                  <a:lnTo>
                    <a:pt x="292229" y="257560"/>
                  </a:lnTo>
                  <a:lnTo>
                    <a:pt x="261302" y="230825"/>
                  </a:lnTo>
                  <a:close/>
                </a:path>
                <a:path w="417829" h="403225">
                  <a:moveTo>
                    <a:pt x="213407" y="255307"/>
                  </a:moveTo>
                  <a:lnTo>
                    <a:pt x="208233" y="257812"/>
                  </a:lnTo>
                  <a:lnTo>
                    <a:pt x="213407" y="257812"/>
                  </a:lnTo>
                  <a:lnTo>
                    <a:pt x="213407" y="255307"/>
                  </a:lnTo>
                  <a:close/>
                </a:path>
                <a:path w="417829" h="403225">
                  <a:moveTo>
                    <a:pt x="353349" y="246621"/>
                  </a:moveTo>
                  <a:lnTo>
                    <a:pt x="292229" y="257560"/>
                  </a:lnTo>
                  <a:lnTo>
                    <a:pt x="355293" y="257560"/>
                  </a:lnTo>
                  <a:lnTo>
                    <a:pt x="353349" y="246621"/>
                  </a:lnTo>
                  <a:close/>
                </a:path>
                <a:path w="417829" h="403225">
                  <a:moveTo>
                    <a:pt x="155218" y="231810"/>
                  </a:moveTo>
                  <a:lnTo>
                    <a:pt x="46010" y="326345"/>
                  </a:lnTo>
                  <a:lnTo>
                    <a:pt x="53423" y="334889"/>
                  </a:lnTo>
                  <a:lnTo>
                    <a:pt x="122267" y="275303"/>
                  </a:lnTo>
                  <a:lnTo>
                    <a:pt x="133602" y="275303"/>
                  </a:lnTo>
                  <a:lnTo>
                    <a:pt x="133284" y="265797"/>
                  </a:lnTo>
                  <a:lnTo>
                    <a:pt x="165885" y="237585"/>
                  </a:lnTo>
                  <a:lnTo>
                    <a:pt x="155404" y="232586"/>
                  </a:lnTo>
                  <a:lnTo>
                    <a:pt x="155218" y="231810"/>
                  </a:lnTo>
                  <a:close/>
                </a:path>
                <a:path w="417829" h="403225">
                  <a:moveTo>
                    <a:pt x="133602" y="275303"/>
                  </a:moveTo>
                  <a:lnTo>
                    <a:pt x="122267" y="275303"/>
                  </a:lnTo>
                  <a:lnTo>
                    <a:pt x="123995" y="326345"/>
                  </a:lnTo>
                  <a:lnTo>
                    <a:pt x="124084" y="328971"/>
                  </a:lnTo>
                  <a:lnTo>
                    <a:pt x="135384" y="328610"/>
                  </a:lnTo>
                  <a:lnTo>
                    <a:pt x="133602" y="275303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77094" y="4148112"/>
              <a:ext cx="143497" cy="139746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8505825" y="4133849"/>
              <a:ext cx="714375" cy="276225"/>
            </a:xfrm>
            <a:custGeom>
              <a:avLst/>
              <a:gdLst/>
              <a:ahLst/>
              <a:cxnLst/>
              <a:rect l="l" t="t" r="r" b="b"/>
              <a:pathLst>
                <a:path w="714375" h="276225">
                  <a:moveTo>
                    <a:pt x="714375" y="0"/>
                  </a:moveTo>
                  <a:lnTo>
                    <a:pt x="0" y="0"/>
                  </a:lnTo>
                  <a:lnTo>
                    <a:pt x="0" y="276225"/>
                  </a:lnTo>
                  <a:lnTo>
                    <a:pt x="714375" y="276225"/>
                  </a:lnTo>
                  <a:lnTo>
                    <a:pt x="714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 descr=""/>
          <p:cNvSpPr txBox="1"/>
          <p:nvPr/>
        </p:nvSpPr>
        <p:spPr>
          <a:xfrm>
            <a:off x="8643619" y="4163441"/>
            <a:ext cx="453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3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y.z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0" name="object 60" descr=""/>
          <p:cNvSpPr/>
          <p:nvPr/>
        </p:nvSpPr>
        <p:spPr>
          <a:xfrm>
            <a:off x="7905750" y="3190875"/>
            <a:ext cx="1209675" cy="733425"/>
          </a:xfrm>
          <a:custGeom>
            <a:avLst/>
            <a:gdLst/>
            <a:ahLst/>
            <a:cxnLst/>
            <a:rect l="l" t="t" r="r" b="b"/>
            <a:pathLst>
              <a:path w="1209675" h="733425">
                <a:moveTo>
                  <a:pt x="1209675" y="0"/>
                </a:moveTo>
                <a:lnTo>
                  <a:pt x="0" y="0"/>
                </a:lnTo>
                <a:lnTo>
                  <a:pt x="0" y="733425"/>
                </a:lnTo>
                <a:lnTo>
                  <a:pt x="1209675" y="733425"/>
                </a:lnTo>
                <a:lnTo>
                  <a:pt x="12096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 txBox="1"/>
          <p:nvPr/>
        </p:nvSpPr>
        <p:spPr>
          <a:xfrm>
            <a:off x="7995031" y="3207448"/>
            <a:ext cx="1041400" cy="6724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700" marR="5080" indent="-635">
              <a:lnSpc>
                <a:spcPct val="100600"/>
              </a:lnSpc>
              <a:spcBef>
                <a:spcPts val="114"/>
              </a:spcBef>
            </a:pP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kubelet</a:t>
            </a:r>
            <a:r>
              <a:rPr dirty="0" sz="1400" spc="-6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kubeadm</a:t>
            </a:r>
            <a:r>
              <a:rPr dirty="0" sz="1400" spc="-5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35" i="1">
                <a:solidFill>
                  <a:srgbClr val="316CE4"/>
                </a:solidFill>
                <a:latin typeface="Calibri"/>
                <a:cs typeface="Calibri"/>
              </a:rPr>
              <a:t>x.y.z </a:t>
            </a:r>
            <a:r>
              <a:rPr dirty="0" sz="1400">
                <a:solidFill>
                  <a:srgbClr val="316CE4"/>
                </a:solidFill>
                <a:latin typeface="Calibri"/>
                <a:cs typeface="Calibri"/>
              </a:rPr>
              <a:t>kubectl</a:t>
            </a:r>
            <a:r>
              <a:rPr dirty="0" sz="1400" spc="-6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316CE4"/>
                </a:solidFill>
                <a:latin typeface="Calibri"/>
                <a:cs typeface="Calibri"/>
              </a:rPr>
              <a:t>x.y.z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2" name="object 62" descr=""/>
          <p:cNvGrpSpPr/>
          <p:nvPr/>
        </p:nvGrpSpPr>
        <p:grpSpPr>
          <a:xfrm>
            <a:off x="7981950" y="2657475"/>
            <a:ext cx="1257300" cy="485775"/>
            <a:chOff x="7981950" y="2657475"/>
            <a:chExt cx="1257300" cy="485775"/>
          </a:xfrm>
        </p:grpSpPr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81950" y="2657475"/>
              <a:ext cx="504825" cy="485775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8534400" y="2790825"/>
              <a:ext cx="704850" cy="276225"/>
            </a:xfrm>
            <a:custGeom>
              <a:avLst/>
              <a:gdLst/>
              <a:ahLst/>
              <a:cxnLst/>
              <a:rect l="l" t="t" r="r" b="b"/>
              <a:pathLst>
                <a:path w="704850" h="276225">
                  <a:moveTo>
                    <a:pt x="704850" y="0"/>
                  </a:moveTo>
                  <a:lnTo>
                    <a:pt x="0" y="0"/>
                  </a:lnTo>
                  <a:lnTo>
                    <a:pt x="0" y="276225"/>
                  </a:lnTo>
                  <a:lnTo>
                    <a:pt x="704850" y="276225"/>
                  </a:lnTo>
                  <a:lnTo>
                    <a:pt x="704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8661018" y="2818828"/>
            <a:ext cx="46164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16CE4"/>
                </a:solidFill>
                <a:latin typeface="Calibri"/>
                <a:cs typeface="Calibri"/>
              </a:rPr>
              <a:t>ver:</a:t>
            </a:r>
            <a:r>
              <a:rPr dirty="0" sz="1200" spc="-2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316CE4"/>
                </a:solidFill>
                <a:latin typeface="Calibri"/>
                <a:cs typeface="Calibri"/>
              </a:rPr>
              <a:t>x.y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9" name="object 6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66" name="object 66" descr=""/>
          <p:cNvSpPr txBox="1"/>
          <p:nvPr/>
        </p:nvSpPr>
        <p:spPr>
          <a:xfrm>
            <a:off x="3193795" y="5003482"/>
            <a:ext cx="91630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masternode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5705221" y="5003482"/>
            <a:ext cx="8312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workerone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8127365" y="4994592"/>
            <a:ext cx="83756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workertwo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917190">
              <a:lnSpc>
                <a:spcPct val="100000"/>
              </a:lnSpc>
              <a:spcBef>
                <a:spcPts val="130"/>
              </a:spcBef>
            </a:pPr>
            <a:r>
              <a:rPr dirty="0" spc="50"/>
              <a:t>Scaling</a:t>
            </a:r>
            <a:r>
              <a:rPr dirty="0" spc="-415"/>
              <a:t> </a:t>
            </a:r>
            <a:r>
              <a:rPr dirty="0"/>
              <a:t>in</a:t>
            </a:r>
            <a:r>
              <a:rPr dirty="0" spc="-425"/>
              <a:t> </a:t>
            </a:r>
            <a:r>
              <a:rPr dirty="0" spc="-50"/>
              <a:t>a</a:t>
            </a:r>
            <a:r>
              <a:rPr dirty="0" spc="-395"/>
              <a:t> </a:t>
            </a:r>
            <a:r>
              <a:rPr dirty="0" spc="35"/>
              <a:t>Cluster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10894" y="1179766"/>
            <a:ext cx="711962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Step</a:t>
            </a:r>
            <a:r>
              <a:rPr dirty="0" sz="2000" spc="-21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95">
                <a:solidFill>
                  <a:srgbClr val="316CE4"/>
                </a:solidFill>
                <a:latin typeface="Tahoma"/>
                <a:cs typeface="Tahoma"/>
              </a:rPr>
              <a:t>1:</a:t>
            </a:r>
            <a:r>
              <a:rPr dirty="0" sz="2000" spc="-229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316CE4"/>
                </a:solidFill>
                <a:latin typeface="Tahoma"/>
                <a:cs typeface="Tahoma"/>
              </a:rPr>
              <a:t>Drain</a:t>
            </a:r>
            <a:r>
              <a:rPr dirty="0" sz="2000" spc="-26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316CE4"/>
                </a:solidFill>
                <a:latin typeface="Tahoma"/>
                <a:cs typeface="Tahoma"/>
              </a:rPr>
              <a:t>a</a:t>
            </a:r>
            <a:r>
              <a:rPr dirty="0" sz="2000" spc="-204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node</a:t>
            </a:r>
            <a:r>
              <a:rPr dirty="0" sz="2000" spc="-25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85">
                <a:solidFill>
                  <a:srgbClr val="316CE4"/>
                </a:solidFill>
                <a:latin typeface="Tahoma"/>
                <a:cs typeface="Tahoma"/>
              </a:rPr>
              <a:t>(run</a:t>
            </a:r>
            <a:r>
              <a:rPr dirty="0" sz="2000" spc="-18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316CE4"/>
                </a:solidFill>
                <a:latin typeface="Tahoma"/>
                <a:cs typeface="Tahoma"/>
              </a:rPr>
              <a:t>below</a:t>
            </a:r>
            <a:r>
              <a:rPr dirty="0" sz="2000" spc="-17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command</a:t>
            </a:r>
            <a:r>
              <a:rPr dirty="0" sz="2000" spc="-20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from</a:t>
            </a:r>
            <a:r>
              <a:rPr dirty="0" sz="2000" spc="-24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316CE4"/>
                </a:solidFill>
                <a:latin typeface="Tahoma"/>
                <a:cs typeface="Tahoma"/>
              </a:rPr>
              <a:t>your</a:t>
            </a:r>
            <a:r>
              <a:rPr dirty="0" sz="2000" spc="-204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master</a:t>
            </a:r>
            <a:r>
              <a:rPr dirty="0" sz="2000" spc="-20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node)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19150" y="1714500"/>
            <a:ext cx="6057900" cy="3333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3873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kubectl</a:t>
            </a:r>
            <a:r>
              <a:rPr dirty="0" sz="1550" spc="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drain</a:t>
            </a:r>
            <a:r>
              <a:rPr dirty="0" sz="1550" spc="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&lt;node-</a:t>
            </a:r>
            <a:r>
              <a:rPr dirty="0" sz="1550" spc="-20">
                <a:solidFill>
                  <a:srgbClr val="FFFFFF"/>
                </a:solidFill>
                <a:latin typeface="Consolas"/>
                <a:cs typeface="Consolas"/>
              </a:rPr>
              <a:t>name&gt;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748151" y="1709801"/>
            <a:ext cx="3133725" cy="342900"/>
          </a:xfrm>
          <a:prstGeom prst="rect">
            <a:avLst/>
          </a:prstGeom>
          <a:solidFill>
            <a:srgbClr val="000000"/>
          </a:solidFill>
          <a:ln w="28575">
            <a:solidFill>
              <a:srgbClr val="FFC000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340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ignore-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daemonsets=true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10894" y="2421572"/>
            <a:ext cx="721423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Step</a:t>
            </a:r>
            <a:r>
              <a:rPr dirty="0" sz="2000" spc="-20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2:</a:t>
            </a:r>
            <a:r>
              <a:rPr dirty="0" sz="2000" spc="-22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Reset</a:t>
            </a:r>
            <a:r>
              <a:rPr dirty="0" sz="2000" spc="-19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316CE4"/>
                </a:solidFill>
                <a:latin typeface="Tahoma"/>
                <a:cs typeface="Tahoma"/>
              </a:rPr>
              <a:t>a</a:t>
            </a:r>
            <a:r>
              <a:rPr dirty="0" sz="2000" spc="-19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316CE4"/>
                </a:solidFill>
                <a:latin typeface="Tahoma"/>
                <a:cs typeface="Tahoma"/>
              </a:rPr>
              <a:t>node</a:t>
            </a:r>
            <a:r>
              <a:rPr dirty="0" sz="2000" spc="-24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85">
                <a:solidFill>
                  <a:srgbClr val="316CE4"/>
                </a:solidFill>
                <a:latin typeface="Tahoma"/>
                <a:cs typeface="Tahoma"/>
              </a:rPr>
              <a:t>(run</a:t>
            </a:r>
            <a:r>
              <a:rPr dirty="0" sz="2000" spc="-17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316CE4"/>
                </a:solidFill>
                <a:latin typeface="Tahoma"/>
                <a:cs typeface="Tahoma"/>
              </a:rPr>
              <a:t>below</a:t>
            </a:r>
            <a:r>
              <a:rPr dirty="0" sz="2000" spc="-16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command</a:t>
            </a:r>
            <a:r>
              <a:rPr dirty="0" sz="2000" spc="-19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from</a:t>
            </a:r>
            <a:r>
              <a:rPr dirty="0" sz="2000" spc="-229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316CE4"/>
                </a:solidFill>
                <a:latin typeface="Tahoma"/>
                <a:cs typeface="Tahoma"/>
              </a:rPr>
              <a:t>your</a:t>
            </a:r>
            <a:r>
              <a:rPr dirty="0" sz="2000" spc="-19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worker</a:t>
            </a:r>
            <a:r>
              <a:rPr dirty="0" sz="2000" spc="-19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node)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19150" y="2952750"/>
            <a:ext cx="6057900" cy="3333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191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30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kubeadm</a:t>
            </a:r>
            <a:r>
              <a:rPr dirty="0" sz="1550" spc="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Consolas"/>
                <a:cs typeface="Consolas"/>
              </a:rPr>
              <a:t>reset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10894" y="3663251"/>
            <a:ext cx="729107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Step</a:t>
            </a:r>
            <a:r>
              <a:rPr dirty="0" sz="2000" spc="-21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316CE4"/>
                </a:solidFill>
                <a:latin typeface="Tahoma"/>
                <a:cs typeface="Tahoma"/>
              </a:rPr>
              <a:t>3:</a:t>
            </a:r>
            <a:r>
              <a:rPr dirty="0" sz="2000" spc="-22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Delete</a:t>
            </a:r>
            <a:r>
              <a:rPr dirty="0" sz="2000" spc="-16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316CE4"/>
                </a:solidFill>
                <a:latin typeface="Tahoma"/>
                <a:cs typeface="Tahoma"/>
              </a:rPr>
              <a:t>a</a:t>
            </a:r>
            <a:r>
              <a:rPr dirty="0" sz="2000" spc="-204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316CE4"/>
                </a:solidFill>
                <a:latin typeface="Tahoma"/>
                <a:cs typeface="Tahoma"/>
              </a:rPr>
              <a:t>node</a:t>
            </a:r>
            <a:r>
              <a:rPr dirty="0" sz="2000" spc="-25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85">
                <a:solidFill>
                  <a:srgbClr val="316CE4"/>
                </a:solidFill>
                <a:latin typeface="Tahoma"/>
                <a:cs typeface="Tahoma"/>
              </a:rPr>
              <a:t>(run</a:t>
            </a:r>
            <a:r>
              <a:rPr dirty="0" sz="2000" spc="-18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316CE4"/>
                </a:solidFill>
                <a:latin typeface="Tahoma"/>
                <a:cs typeface="Tahoma"/>
              </a:rPr>
              <a:t>below</a:t>
            </a:r>
            <a:r>
              <a:rPr dirty="0" sz="2000" spc="-17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command</a:t>
            </a:r>
            <a:r>
              <a:rPr dirty="0" sz="2000" spc="-20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from</a:t>
            </a:r>
            <a:r>
              <a:rPr dirty="0" sz="2000" spc="-24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316CE4"/>
                </a:solidFill>
                <a:latin typeface="Tahoma"/>
                <a:cs typeface="Tahoma"/>
              </a:rPr>
              <a:t>your</a:t>
            </a:r>
            <a:r>
              <a:rPr dirty="0" sz="2000" spc="-20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master</a:t>
            </a:r>
            <a:r>
              <a:rPr dirty="0" sz="2000" spc="-20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node)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19150" y="4191000"/>
            <a:ext cx="6057900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572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60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kubectl</a:t>
            </a:r>
            <a:r>
              <a:rPr dirty="0" sz="1550" spc="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delete</a:t>
            </a:r>
            <a:r>
              <a:rPr dirty="0" sz="1550" spc="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node</a:t>
            </a:r>
            <a:r>
              <a:rPr dirty="0" sz="1550" spc="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&lt;nodename&gt;</a:t>
            </a:r>
            <a:endParaRPr sz="15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52465" y="5111115"/>
            <a:ext cx="2155825" cy="87884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50"/>
              </a:spcBef>
            </a:pPr>
            <a:r>
              <a:rPr dirty="0" sz="2750">
                <a:latin typeface="Tahoma"/>
                <a:cs typeface="Tahoma"/>
              </a:rPr>
              <a:t>Scaling</a:t>
            </a:r>
            <a:r>
              <a:rPr dirty="0" sz="2750" spc="-145">
                <a:latin typeface="Tahoma"/>
                <a:cs typeface="Tahoma"/>
              </a:rPr>
              <a:t> </a:t>
            </a:r>
            <a:r>
              <a:rPr dirty="0" sz="2750">
                <a:latin typeface="Tahoma"/>
                <a:cs typeface="Tahoma"/>
              </a:rPr>
              <a:t>in</a:t>
            </a:r>
            <a:r>
              <a:rPr dirty="0" sz="2750" spc="-155">
                <a:latin typeface="Tahoma"/>
                <a:cs typeface="Tahoma"/>
              </a:rPr>
              <a:t> </a:t>
            </a:r>
            <a:r>
              <a:rPr dirty="0" sz="2750" spc="40">
                <a:latin typeface="Tahoma"/>
                <a:cs typeface="Tahoma"/>
              </a:rPr>
              <a:t>K8s </a:t>
            </a:r>
            <a:r>
              <a:rPr dirty="0" sz="2750" spc="-10">
                <a:latin typeface="Tahoma"/>
                <a:cs typeface="Tahoma"/>
              </a:rPr>
              <a:t>Cluster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8976" y="2804794"/>
            <a:ext cx="420243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80">
                <a:solidFill>
                  <a:srgbClr val="FFFFFF"/>
                </a:solidFill>
              </a:rPr>
              <a:t>Summary</a:t>
            </a:r>
            <a:endParaRPr sz="8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79730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Containers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478785" y="4010088"/>
            <a:ext cx="725741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Containers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provide </a:t>
            </a:r>
            <a:r>
              <a:rPr dirty="0" sz="2000" spc="-10">
                <a:latin typeface="Calibri"/>
                <a:cs typeface="Calibri"/>
              </a:rPr>
              <a:t>lightweight,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portable,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efficient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way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package</a:t>
            </a:r>
            <a:endParaRPr sz="2000">
              <a:latin typeface="Calibri"/>
              <a:cs typeface="Calibri"/>
            </a:endParaRPr>
          </a:p>
          <a:p>
            <a:pPr algn="ctr" marR="762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run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applications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761287" y="2028825"/>
            <a:ext cx="4669790" cy="1323975"/>
            <a:chOff x="3761287" y="2028825"/>
            <a:chExt cx="4669790" cy="132397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1712" y="2028825"/>
              <a:ext cx="1269000" cy="132397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6064" y="2028825"/>
              <a:ext cx="1259870" cy="132397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1287" y="2028825"/>
              <a:ext cx="1269000" cy="1323975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314825" cy="6858000"/>
            </a:xfrm>
            <a:custGeom>
              <a:avLst/>
              <a:gdLst/>
              <a:ahLst/>
              <a:cxnLst/>
              <a:rect l="l" t="t" r="r" b="b"/>
              <a:pathLst>
                <a:path w="4314825" h="6858000">
                  <a:moveTo>
                    <a:pt x="43148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14825" y="6858000"/>
                  </a:lnTo>
                  <a:lnTo>
                    <a:pt x="431482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91" y="1598873"/>
              <a:ext cx="3763105" cy="365301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4711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Summary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633976" y="1154747"/>
            <a:ext cx="5481955" cy="231457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Cluster</a:t>
            </a:r>
            <a:r>
              <a:rPr dirty="0" sz="2000" spc="-16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Scale</a:t>
            </a:r>
            <a:r>
              <a:rPr dirty="0" sz="2000" spc="-215">
                <a:latin typeface="Tahoma"/>
                <a:cs typeface="Tahoma"/>
              </a:rPr>
              <a:t> </a:t>
            </a:r>
            <a:r>
              <a:rPr dirty="0" sz="2000" spc="-60">
                <a:latin typeface="Tahoma"/>
                <a:cs typeface="Tahoma"/>
              </a:rPr>
              <a:t>Out</a:t>
            </a:r>
            <a:r>
              <a:rPr dirty="0" sz="2000" spc="-160">
                <a:latin typeface="Tahoma"/>
                <a:cs typeface="Tahoma"/>
              </a:rPr>
              <a:t> </a:t>
            </a:r>
            <a:r>
              <a:rPr dirty="0" sz="2000" spc="-60">
                <a:latin typeface="Tahoma"/>
                <a:cs typeface="Tahoma"/>
              </a:rPr>
              <a:t>(handle</a:t>
            </a:r>
            <a:r>
              <a:rPr dirty="0" sz="2000" spc="-12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increased</a:t>
            </a:r>
            <a:r>
              <a:rPr dirty="0" sz="2000" spc="-15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workloads)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25">
                <a:latin typeface="Tahoma"/>
                <a:cs typeface="Tahoma"/>
              </a:rPr>
              <a:t>Cordon</a:t>
            </a:r>
            <a:r>
              <a:rPr dirty="0" sz="2000" spc="-190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&amp;</a:t>
            </a:r>
            <a:r>
              <a:rPr dirty="0" sz="2000" spc="-204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Uncordon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35">
                <a:latin typeface="Tahoma"/>
                <a:cs typeface="Tahoma"/>
              </a:rPr>
              <a:t>Draining</a:t>
            </a:r>
            <a:r>
              <a:rPr dirty="0" sz="2000" spc="-155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Nodes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etcd</a:t>
            </a:r>
            <a:r>
              <a:rPr dirty="0" sz="2000" spc="-17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Backup</a:t>
            </a:r>
            <a:r>
              <a:rPr dirty="0" sz="2000" spc="-140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&amp;</a:t>
            </a:r>
            <a:r>
              <a:rPr dirty="0" sz="2000" spc="-13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Restoration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Cluster</a:t>
            </a:r>
            <a:r>
              <a:rPr dirty="0" sz="2000" spc="-15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Scale</a:t>
            </a:r>
            <a:r>
              <a:rPr dirty="0" sz="2000" spc="-204">
                <a:latin typeface="Tahoma"/>
                <a:cs typeface="Tahoma"/>
              </a:rPr>
              <a:t> </a:t>
            </a:r>
            <a:r>
              <a:rPr dirty="0" sz="2000" spc="-140">
                <a:latin typeface="Tahoma"/>
                <a:cs typeface="Tahoma"/>
              </a:rPr>
              <a:t>In</a:t>
            </a:r>
            <a:r>
              <a:rPr dirty="0" sz="2000" spc="-125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(optimize</a:t>
            </a:r>
            <a:r>
              <a:rPr dirty="0" sz="2000" spc="-204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resource</a:t>
            </a:r>
            <a:r>
              <a:rPr dirty="0" sz="2000" spc="-11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usage)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49979" y="2804794"/>
            <a:ext cx="490156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05">
                <a:solidFill>
                  <a:srgbClr val="FFFFFF"/>
                </a:solidFill>
              </a:rPr>
              <a:t>Section:</a:t>
            </a:r>
            <a:r>
              <a:rPr dirty="0" sz="8000" spc="-875">
                <a:solidFill>
                  <a:srgbClr val="FFFFFF"/>
                </a:solidFill>
              </a:rPr>
              <a:t> </a:t>
            </a:r>
            <a:r>
              <a:rPr dirty="0" sz="8000" spc="-745">
                <a:solidFill>
                  <a:srgbClr val="FFFFFF"/>
                </a:solidFill>
              </a:rPr>
              <a:t>10</a:t>
            </a:r>
            <a:endParaRPr sz="8000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56196" y="5367801"/>
            <a:ext cx="1426210" cy="1391285"/>
            <a:chOff x="10656196" y="5367801"/>
            <a:chExt cx="1426210" cy="1391285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12192000" cy="2476500"/>
            <a:chOff x="0" y="0"/>
            <a:chExt cx="12192000" cy="24765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24765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0749" y="628650"/>
              <a:ext cx="7843901" cy="144297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081722" y="3879151"/>
            <a:ext cx="2548890" cy="1555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20"/>
              </a:spcBef>
            </a:pPr>
            <a:r>
              <a:rPr dirty="0" sz="5000" spc="-10" b="1">
                <a:solidFill>
                  <a:srgbClr val="316CE4"/>
                </a:solidFill>
                <a:latin typeface="Calibri"/>
                <a:cs typeface="Calibri"/>
              </a:rPr>
              <a:t>Section Overview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376801" y="2748026"/>
            <a:ext cx="0" cy="3926840"/>
          </a:xfrm>
          <a:custGeom>
            <a:avLst/>
            <a:gdLst/>
            <a:ahLst/>
            <a:cxnLst/>
            <a:rect l="l" t="t" r="r" b="b"/>
            <a:pathLst>
              <a:path w="0" h="3926840">
                <a:moveTo>
                  <a:pt x="0" y="0"/>
                </a:moveTo>
                <a:lnTo>
                  <a:pt x="0" y="3926420"/>
                </a:lnTo>
              </a:path>
            </a:pathLst>
          </a:custGeom>
          <a:ln w="28575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817745" y="3663124"/>
            <a:ext cx="2622550" cy="1856739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DaemonSet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Jobs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&amp;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CronJob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Static</a:t>
            </a:r>
            <a:r>
              <a:rPr dirty="0" sz="2000" spc="-105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Pods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ConfigMaps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&amp;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Secrets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00705" y="793813"/>
            <a:ext cx="6995159" cy="7924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0" b="1">
                <a:solidFill>
                  <a:srgbClr val="FFFFFF"/>
                </a:solidFill>
                <a:latin typeface="Calibri"/>
                <a:cs typeface="Calibri"/>
              </a:rPr>
              <a:t>Useful</a:t>
            </a:r>
            <a:r>
              <a:rPr dirty="0" sz="5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spc="-10" b="1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r>
              <a:rPr dirty="0" sz="5000" spc="-1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spc="-10" b="1">
                <a:solidFill>
                  <a:srgbClr val="FFFFFF"/>
                </a:solidFill>
                <a:latin typeface="Calibri"/>
                <a:cs typeface="Calibri"/>
              </a:rPr>
              <a:t>Objects</a:t>
            </a:r>
            <a:endParaRPr sz="5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8153" y="2804794"/>
            <a:ext cx="516064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35">
                <a:solidFill>
                  <a:srgbClr val="FFFFFF"/>
                </a:solidFill>
              </a:rPr>
              <a:t>DaemonSet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715385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DaemonSet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409636"/>
            <a:ext cx="1061339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DaemonSet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ensures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specified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runs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every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30">
                <a:latin typeface="Calibri"/>
                <a:cs typeface="Calibri"/>
              </a:rPr>
              <a:t>cluster,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making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ideal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30">
                <a:latin typeface="Calibri"/>
                <a:cs typeface="Calibri"/>
              </a:rPr>
              <a:t>system-</a:t>
            </a:r>
            <a:r>
              <a:rPr dirty="0" sz="2000">
                <a:latin typeface="Calibri"/>
                <a:cs typeface="Calibri"/>
              </a:rPr>
              <a:t>level </a:t>
            </a:r>
            <a:r>
              <a:rPr dirty="0" sz="2000" spc="-10">
                <a:latin typeface="Calibri"/>
                <a:cs typeface="Calibri"/>
              </a:rPr>
              <a:t>tasks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like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log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collection,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monitoring,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networking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23829" y="3038475"/>
            <a:ext cx="1852930" cy="2176780"/>
            <a:chOff x="723829" y="3038475"/>
            <a:chExt cx="1852930" cy="217678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829" y="3267008"/>
              <a:ext cx="1852816" cy="194805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795337" y="3338575"/>
              <a:ext cx="1715135" cy="1809750"/>
            </a:xfrm>
            <a:custGeom>
              <a:avLst/>
              <a:gdLst/>
              <a:ahLst/>
              <a:cxnLst/>
              <a:rect l="l" t="t" r="r" b="b"/>
              <a:pathLst>
                <a:path w="1715135" h="1809750">
                  <a:moveTo>
                    <a:pt x="1620583" y="0"/>
                  </a:moveTo>
                  <a:lnTo>
                    <a:pt x="93916" y="0"/>
                  </a:lnTo>
                  <a:lnTo>
                    <a:pt x="57360" y="7377"/>
                  </a:lnTo>
                  <a:lnTo>
                    <a:pt x="27508" y="27495"/>
                  </a:lnTo>
                  <a:lnTo>
                    <a:pt x="7380" y="57328"/>
                  </a:lnTo>
                  <a:lnTo>
                    <a:pt x="0" y="93852"/>
                  </a:lnTo>
                  <a:lnTo>
                    <a:pt x="0" y="1715770"/>
                  </a:lnTo>
                  <a:lnTo>
                    <a:pt x="7380" y="1752294"/>
                  </a:lnTo>
                  <a:lnTo>
                    <a:pt x="27508" y="1782127"/>
                  </a:lnTo>
                  <a:lnTo>
                    <a:pt x="57360" y="1802245"/>
                  </a:lnTo>
                  <a:lnTo>
                    <a:pt x="93916" y="1809623"/>
                  </a:lnTo>
                  <a:lnTo>
                    <a:pt x="1620583" y="1809623"/>
                  </a:lnTo>
                  <a:lnTo>
                    <a:pt x="1657127" y="1802245"/>
                  </a:lnTo>
                  <a:lnTo>
                    <a:pt x="1687004" y="1782127"/>
                  </a:lnTo>
                  <a:lnTo>
                    <a:pt x="1707165" y="1752294"/>
                  </a:lnTo>
                  <a:lnTo>
                    <a:pt x="1714563" y="1715770"/>
                  </a:lnTo>
                  <a:lnTo>
                    <a:pt x="1714563" y="93852"/>
                  </a:lnTo>
                  <a:lnTo>
                    <a:pt x="1707165" y="57328"/>
                  </a:lnTo>
                  <a:lnTo>
                    <a:pt x="1687004" y="27495"/>
                  </a:lnTo>
                  <a:lnTo>
                    <a:pt x="1657127" y="7377"/>
                  </a:lnTo>
                  <a:lnTo>
                    <a:pt x="16205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95337" y="3338575"/>
              <a:ext cx="1715135" cy="1809750"/>
            </a:xfrm>
            <a:custGeom>
              <a:avLst/>
              <a:gdLst/>
              <a:ahLst/>
              <a:cxnLst/>
              <a:rect l="l" t="t" r="r" b="b"/>
              <a:pathLst>
                <a:path w="1715135" h="1809750">
                  <a:moveTo>
                    <a:pt x="0" y="93852"/>
                  </a:moveTo>
                  <a:lnTo>
                    <a:pt x="7380" y="57328"/>
                  </a:lnTo>
                  <a:lnTo>
                    <a:pt x="27508" y="27495"/>
                  </a:lnTo>
                  <a:lnTo>
                    <a:pt x="57360" y="7377"/>
                  </a:lnTo>
                  <a:lnTo>
                    <a:pt x="93916" y="0"/>
                  </a:lnTo>
                  <a:lnTo>
                    <a:pt x="1620583" y="0"/>
                  </a:lnTo>
                  <a:lnTo>
                    <a:pt x="1657127" y="7377"/>
                  </a:lnTo>
                  <a:lnTo>
                    <a:pt x="1687004" y="27495"/>
                  </a:lnTo>
                  <a:lnTo>
                    <a:pt x="1707165" y="57328"/>
                  </a:lnTo>
                  <a:lnTo>
                    <a:pt x="1714563" y="93852"/>
                  </a:lnTo>
                  <a:lnTo>
                    <a:pt x="1714563" y="1715770"/>
                  </a:lnTo>
                  <a:lnTo>
                    <a:pt x="1707165" y="1752294"/>
                  </a:lnTo>
                  <a:lnTo>
                    <a:pt x="1687004" y="1782127"/>
                  </a:lnTo>
                  <a:lnTo>
                    <a:pt x="1657127" y="1802245"/>
                  </a:lnTo>
                  <a:lnTo>
                    <a:pt x="1620583" y="1809623"/>
                  </a:lnTo>
                  <a:lnTo>
                    <a:pt x="93916" y="1809623"/>
                  </a:lnTo>
                  <a:lnTo>
                    <a:pt x="57360" y="1802245"/>
                  </a:lnTo>
                  <a:lnTo>
                    <a:pt x="27508" y="1782127"/>
                  </a:lnTo>
                  <a:lnTo>
                    <a:pt x="7380" y="1752294"/>
                  </a:lnTo>
                  <a:lnTo>
                    <a:pt x="0" y="1715770"/>
                  </a:lnTo>
                  <a:lnTo>
                    <a:pt x="0" y="93852"/>
                  </a:lnTo>
                  <a:close/>
                </a:path>
              </a:pathLst>
            </a:custGeom>
            <a:ln w="12699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75" y="3038475"/>
              <a:ext cx="571500" cy="590550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191260" y="4859273"/>
            <a:ext cx="917575" cy="2425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masternode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952679" y="3038475"/>
            <a:ext cx="1843405" cy="2176780"/>
            <a:chOff x="2952679" y="3038475"/>
            <a:chExt cx="1843405" cy="2176780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2679" y="3267008"/>
              <a:ext cx="1843291" cy="194805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024250" y="3338575"/>
              <a:ext cx="1704975" cy="1809750"/>
            </a:xfrm>
            <a:custGeom>
              <a:avLst/>
              <a:gdLst/>
              <a:ahLst/>
              <a:cxnLst/>
              <a:rect l="l" t="t" r="r" b="b"/>
              <a:pathLst>
                <a:path w="1704975" h="1809750">
                  <a:moveTo>
                    <a:pt x="1611502" y="0"/>
                  </a:moveTo>
                  <a:lnTo>
                    <a:pt x="93344" y="0"/>
                  </a:lnTo>
                  <a:lnTo>
                    <a:pt x="57007" y="7334"/>
                  </a:lnTo>
                  <a:lnTo>
                    <a:pt x="27336" y="27336"/>
                  </a:lnTo>
                  <a:lnTo>
                    <a:pt x="7334" y="57007"/>
                  </a:lnTo>
                  <a:lnTo>
                    <a:pt x="0" y="93345"/>
                  </a:lnTo>
                  <a:lnTo>
                    <a:pt x="0" y="1716278"/>
                  </a:lnTo>
                  <a:lnTo>
                    <a:pt x="7334" y="1752615"/>
                  </a:lnTo>
                  <a:lnTo>
                    <a:pt x="27336" y="1782286"/>
                  </a:lnTo>
                  <a:lnTo>
                    <a:pt x="57007" y="1802288"/>
                  </a:lnTo>
                  <a:lnTo>
                    <a:pt x="93344" y="1809623"/>
                  </a:lnTo>
                  <a:lnTo>
                    <a:pt x="1611502" y="1809623"/>
                  </a:lnTo>
                  <a:lnTo>
                    <a:pt x="1647860" y="1802288"/>
                  </a:lnTo>
                  <a:lnTo>
                    <a:pt x="1677574" y="1782286"/>
                  </a:lnTo>
                  <a:lnTo>
                    <a:pt x="1697620" y="1752615"/>
                  </a:lnTo>
                  <a:lnTo>
                    <a:pt x="1704975" y="1716278"/>
                  </a:lnTo>
                  <a:lnTo>
                    <a:pt x="1704975" y="93345"/>
                  </a:lnTo>
                  <a:lnTo>
                    <a:pt x="1697620" y="57007"/>
                  </a:lnTo>
                  <a:lnTo>
                    <a:pt x="1677574" y="27336"/>
                  </a:lnTo>
                  <a:lnTo>
                    <a:pt x="1647860" y="7334"/>
                  </a:lnTo>
                  <a:lnTo>
                    <a:pt x="16115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024250" y="3338575"/>
              <a:ext cx="1704975" cy="1809750"/>
            </a:xfrm>
            <a:custGeom>
              <a:avLst/>
              <a:gdLst/>
              <a:ahLst/>
              <a:cxnLst/>
              <a:rect l="l" t="t" r="r" b="b"/>
              <a:pathLst>
                <a:path w="1704975" h="1809750">
                  <a:moveTo>
                    <a:pt x="0" y="93345"/>
                  </a:moveTo>
                  <a:lnTo>
                    <a:pt x="7334" y="57007"/>
                  </a:lnTo>
                  <a:lnTo>
                    <a:pt x="27336" y="27336"/>
                  </a:lnTo>
                  <a:lnTo>
                    <a:pt x="57007" y="7334"/>
                  </a:lnTo>
                  <a:lnTo>
                    <a:pt x="93344" y="0"/>
                  </a:lnTo>
                  <a:lnTo>
                    <a:pt x="1611502" y="0"/>
                  </a:lnTo>
                  <a:lnTo>
                    <a:pt x="1647860" y="7334"/>
                  </a:lnTo>
                  <a:lnTo>
                    <a:pt x="1677574" y="27336"/>
                  </a:lnTo>
                  <a:lnTo>
                    <a:pt x="1697620" y="57007"/>
                  </a:lnTo>
                  <a:lnTo>
                    <a:pt x="1704975" y="93345"/>
                  </a:lnTo>
                  <a:lnTo>
                    <a:pt x="1704975" y="1716278"/>
                  </a:lnTo>
                  <a:lnTo>
                    <a:pt x="1697620" y="1752615"/>
                  </a:lnTo>
                  <a:lnTo>
                    <a:pt x="1677574" y="1782286"/>
                  </a:lnTo>
                  <a:lnTo>
                    <a:pt x="1647860" y="1802288"/>
                  </a:lnTo>
                  <a:lnTo>
                    <a:pt x="1611502" y="1809623"/>
                  </a:lnTo>
                  <a:lnTo>
                    <a:pt x="93344" y="1809623"/>
                  </a:lnTo>
                  <a:lnTo>
                    <a:pt x="57007" y="1802288"/>
                  </a:lnTo>
                  <a:lnTo>
                    <a:pt x="27336" y="1782286"/>
                  </a:lnTo>
                  <a:lnTo>
                    <a:pt x="7334" y="1752615"/>
                  </a:lnTo>
                  <a:lnTo>
                    <a:pt x="0" y="1716278"/>
                  </a:lnTo>
                  <a:lnTo>
                    <a:pt x="0" y="93345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81399" y="3038475"/>
              <a:ext cx="571500" cy="590550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3457828" y="4859273"/>
            <a:ext cx="831215" cy="2425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workerone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5172004" y="3038475"/>
            <a:ext cx="1852930" cy="2176780"/>
            <a:chOff x="5172004" y="3038475"/>
            <a:chExt cx="1852930" cy="2176780"/>
          </a:xfrm>
        </p:grpSpPr>
        <p:pic>
          <p:nvPicPr>
            <p:cNvPr id="17" name="object 1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2004" y="3267008"/>
              <a:ext cx="1852816" cy="1948059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5243575" y="3338575"/>
              <a:ext cx="1714500" cy="1809750"/>
            </a:xfrm>
            <a:custGeom>
              <a:avLst/>
              <a:gdLst/>
              <a:ahLst/>
              <a:cxnLst/>
              <a:rect l="l" t="t" r="r" b="b"/>
              <a:pathLst>
                <a:path w="1714500" h="1809750">
                  <a:moveTo>
                    <a:pt x="1620520" y="0"/>
                  </a:moveTo>
                  <a:lnTo>
                    <a:pt x="93852" y="0"/>
                  </a:lnTo>
                  <a:lnTo>
                    <a:pt x="57328" y="7377"/>
                  </a:lnTo>
                  <a:lnTo>
                    <a:pt x="27495" y="27495"/>
                  </a:lnTo>
                  <a:lnTo>
                    <a:pt x="7377" y="57328"/>
                  </a:lnTo>
                  <a:lnTo>
                    <a:pt x="0" y="93852"/>
                  </a:lnTo>
                  <a:lnTo>
                    <a:pt x="0" y="1715770"/>
                  </a:lnTo>
                  <a:lnTo>
                    <a:pt x="7377" y="1752294"/>
                  </a:lnTo>
                  <a:lnTo>
                    <a:pt x="27495" y="1782127"/>
                  </a:lnTo>
                  <a:lnTo>
                    <a:pt x="57328" y="1802245"/>
                  </a:lnTo>
                  <a:lnTo>
                    <a:pt x="93852" y="1809623"/>
                  </a:lnTo>
                  <a:lnTo>
                    <a:pt x="1620520" y="1809623"/>
                  </a:lnTo>
                  <a:lnTo>
                    <a:pt x="1657064" y="1802245"/>
                  </a:lnTo>
                  <a:lnTo>
                    <a:pt x="1686941" y="1782127"/>
                  </a:lnTo>
                  <a:lnTo>
                    <a:pt x="1707102" y="1752294"/>
                  </a:lnTo>
                  <a:lnTo>
                    <a:pt x="1714500" y="1715770"/>
                  </a:lnTo>
                  <a:lnTo>
                    <a:pt x="1714500" y="93852"/>
                  </a:lnTo>
                  <a:lnTo>
                    <a:pt x="1707102" y="57328"/>
                  </a:lnTo>
                  <a:lnTo>
                    <a:pt x="1686940" y="27495"/>
                  </a:lnTo>
                  <a:lnTo>
                    <a:pt x="1657064" y="7377"/>
                  </a:lnTo>
                  <a:lnTo>
                    <a:pt x="162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243575" y="3338575"/>
              <a:ext cx="1714500" cy="1809750"/>
            </a:xfrm>
            <a:custGeom>
              <a:avLst/>
              <a:gdLst/>
              <a:ahLst/>
              <a:cxnLst/>
              <a:rect l="l" t="t" r="r" b="b"/>
              <a:pathLst>
                <a:path w="1714500" h="1809750">
                  <a:moveTo>
                    <a:pt x="0" y="93852"/>
                  </a:moveTo>
                  <a:lnTo>
                    <a:pt x="7377" y="57328"/>
                  </a:lnTo>
                  <a:lnTo>
                    <a:pt x="27495" y="27495"/>
                  </a:lnTo>
                  <a:lnTo>
                    <a:pt x="57328" y="7377"/>
                  </a:lnTo>
                  <a:lnTo>
                    <a:pt x="93852" y="0"/>
                  </a:lnTo>
                  <a:lnTo>
                    <a:pt x="1620520" y="0"/>
                  </a:lnTo>
                  <a:lnTo>
                    <a:pt x="1657064" y="7377"/>
                  </a:lnTo>
                  <a:lnTo>
                    <a:pt x="1686940" y="27495"/>
                  </a:lnTo>
                  <a:lnTo>
                    <a:pt x="1707102" y="57328"/>
                  </a:lnTo>
                  <a:lnTo>
                    <a:pt x="1714500" y="93852"/>
                  </a:lnTo>
                  <a:lnTo>
                    <a:pt x="1714500" y="1715770"/>
                  </a:lnTo>
                  <a:lnTo>
                    <a:pt x="1707102" y="1752294"/>
                  </a:lnTo>
                  <a:lnTo>
                    <a:pt x="1686941" y="1782127"/>
                  </a:lnTo>
                  <a:lnTo>
                    <a:pt x="1657064" y="1802245"/>
                  </a:lnTo>
                  <a:lnTo>
                    <a:pt x="1620520" y="1809623"/>
                  </a:lnTo>
                  <a:lnTo>
                    <a:pt x="93852" y="1809623"/>
                  </a:lnTo>
                  <a:lnTo>
                    <a:pt x="57328" y="1802245"/>
                  </a:lnTo>
                  <a:lnTo>
                    <a:pt x="27495" y="1782127"/>
                  </a:lnTo>
                  <a:lnTo>
                    <a:pt x="7377" y="1752294"/>
                  </a:lnTo>
                  <a:lnTo>
                    <a:pt x="0" y="1715770"/>
                  </a:lnTo>
                  <a:lnTo>
                    <a:pt x="0" y="93852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0250" y="3038475"/>
              <a:ext cx="571500" cy="590550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5674995" y="4859273"/>
            <a:ext cx="840105" cy="2425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workertwo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7400854" y="3038475"/>
            <a:ext cx="1843405" cy="2176780"/>
            <a:chOff x="7400854" y="3038475"/>
            <a:chExt cx="1843405" cy="2176780"/>
          </a:xfrm>
        </p:grpSpPr>
        <p:pic>
          <p:nvPicPr>
            <p:cNvPr id="23" name="object 2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0854" y="3267008"/>
              <a:ext cx="1843291" cy="1948059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7472425" y="3338575"/>
              <a:ext cx="1704975" cy="1809750"/>
            </a:xfrm>
            <a:custGeom>
              <a:avLst/>
              <a:gdLst/>
              <a:ahLst/>
              <a:cxnLst/>
              <a:rect l="l" t="t" r="r" b="b"/>
              <a:pathLst>
                <a:path w="1704975" h="1809750">
                  <a:moveTo>
                    <a:pt x="1611502" y="0"/>
                  </a:moveTo>
                  <a:lnTo>
                    <a:pt x="93345" y="0"/>
                  </a:lnTo>
                  <a:lnTo>
                    <a:pt x="57007" y="7334"/>
                  </a:lnTo>
                  <a:lnTo>
                    <a:pt x="27336" y="27336"/>
                  </a:lnTo>
                  <a:lnTo>
                    <a:pt x="7334" y="57007"/>
                  </a:lnTo>
                  <a:lnTo>
                    <a:pt x="0" y="93345"/>
                  </a:lnTo>
                  <a:lnTo>
                    <a:pt x="0" y="1716278"/>
                  </a:lnTo>
                  <a:lnTo>
                    <a:pt x="7334" y="1752615"/>
                  </a:lnTo>
                  <a:lnTo>
                    <a:pt x="27336" y="1782286"/>
                  </a:lnTo>
                  <a:lnTo>
                    <a:pt x="57007" y="1802288"/>
                  </a:lnTo>
                  <a:lnTo>
                    <a:pt x="93345" y="1809623"/>
                  </a:lnTo>
                  <a:lnTo>
                    <a:pt x="1611502" y="1809623"/>
                  </a:lnTo>
                  <a:lnTo>
                    <a:pt x="1647860" y="1802288"/>
                  </a:lnTo>
                  <a:lnTo>
                    <a:pt x="1677574" y="1782286"/>
                  </a:lnTo>
                  <a:lnTo>
                    <a:pt x="1697620" y="1752615"/>
                  </a:lnTo>
                  <a:lnTo>
                    <a:pt x="1704975" y="1716278"/>
                  </a:lnTo>
                  <a:lnTo>
                    <a:pt x="1704975" y="93345"/>
                  </a:lnTo>
                  <a:lnTo>
                    <a:pt x="1697620" y="57007"/>
                  </a:lnTo>
                  <a:lnTo>
                    <a:pt x="1677574" y="27336"/>
                  </a:lnTo>
                  <a:lnTo>
                    <a:pt x="1647860" y="7334"/>
                  </a:lnTo>
                  <a:lnTo>
                    <a:pt x="16115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472425" y="3338575"/>
              <a:ext cx="1704975" cy="1809750"/>
            </a:xfrm>
            <a:custGeom>
              <a:avLst/>
              <a:gdLst/>
              <a:ahLst/>
              <a:cxnLst/>
              <a:rect l="l" t="t" r="r" b="b"/>
              <a:pathLst>
                <a:path w="1704975" h="1809750">
                  <a:moveTo>
                    <a:pt x="0" y="93345"/>
                  </a:moveTo>
                  <a:lnTo>
                    <a:pt x="7334" y="57007"/>
                  </a:lnTo>
                  <a:lnTo>
                    <a:pt x="27336" y="27336"/>
                  </a:lnTo>
                  <a:lnTo>
                    <a:pt x="57007" y="7334"/>
                  </a:lnTo>
                  <a:lnTo>
                    <a:pt x="93345" y="0"/>
                  </a:lnTo>
                  <a:lnTo>
                    <a:pt x="1611502" y="0"/>
                  </a:lnTo>
                  <a:lnTo>
                    <a:pt x="1647860" y="7334"/>
                  </a:lnTo>
                  <a:lnTo>
                    <a:pt x="1677574" y="27336"/>
                  </a:lnTo>
                  <a:lnTo>
                    <a:pt x="1697620" y="57007"/>
                  </a:lnTo>
                  <a:lnTo>
                    <a:pt x="1704975" y="93345"/>
                  </a:lnTo>
                  <a:lnTo>
                    <a:pt x="1704975" y="1716278"/>
                  </a:lnTo>
                  <a:lnTo>
                    <a:pt x="1697620" y="1752615"/>
                  </a:lnTo>
                  <a:lnTo>
                    <a:pt x="1677574" y="1782286"/>
                  </a:lnTo>
                  <a:lnTo>
                    <a:pt x="1647860" y="1802288"/>
                  </a:lnTo>
                  <a:lnTo>
                    <a:pt x="1611502" y="1809623"/>
                  </a:lnTo>
                  <a:lnTo>
                    <a:pt x="93345" y="1809623"/>
                  </a:lnTo>
                  <a:lnTo>
                    <a:pt x="57007" y="1802288"/>
                  </a:lnTo>
                  <a:lnTo>
                    <a:pt x="27336" y="1782286"/>
                  </a:lnTo>
                  <a:lnTo>
                    <a:pt x="7334" y="1752615"/>
                  </a:lnTo>
                  <a:lnTo>
                    <a:pt x="0" y="1716278"/>
                  </a:lnTo>
                  <a:lnTo>
                    <a:pt x="0" y="93345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29574" y="3038475"/>
              <a:ext cx="581025" cy="590550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/>
          <p:nvPr/>
        </p:nvSpPr>
        <p:spPr>
          <a:xfrm>
            <a:off x="7842884" y="4859273"/>
            <a:ext cx="944880" cy="2425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workerthree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9620180" y="3038475"/>
            <a:ext cx="1852930" cy="2176780"/>
            <a:chOff x="9620180" y="3038475"/>
            <a:chExt cx="1852930" cy="2176780"/>
          </a:xfrm>
        </p:grpSpPr>
        <p:pic>
          <p:nvPicPr>
            <p:cNvPr id="29" name="object 2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20180" y="3267008"/>
              <a:ext cx="1852816" cy="1948059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9691751" y="3338575"/>
              <a:ext cx="1714500" cy="1809750"/>
            </a:xfrm>
            <a:custGeom>
              <a:avLst/>
              <a:gdLst/>
              <a:ahLst/>
              <a:cxnLst/>
              <a:rect l="l" t="t" r="r" b="b"/>
              <a:pathLst>
                <a:path w="1714500" h="1809750">
                  <a:moveTo>
                    <a:pt x="1620520" y="0"/>
                  </a:moveTo>
                  <a:lnTo>
                    <a:pt x="93852" y="0"/>
                  </a:lnTo>
                  <a:lnTo>
                    <a:pt x="57328" y="7377"/>
                  </a:lnTo>
                  <a:lnTo>
                    <a:pt x="27495" y="27495"/>
                  </a:lnTo>
                  <a:lnTo>
                    <a:pt x="7377" y="57328"/>
                  </a:lnTo>
                  <a:lnTo>
                    <a:pt x="0" y="93852"/>
                  </a:lnTo>
                  <a:lnTo>
                    <a:pt x="0" y="1715770"/>
                  </a:lnTo>
                  <a:lnTo>
                    <a:pt x="7377" y="1752294"/>
                  </a:lnTo>
                  <a:lnTo>
                    <a:pt x="27495" y="1782127"/>
                  </a:lnTo>
                  <a:lnTo>
                    <a:pt x="57328" y="1802245"/>
                  </a:lnTo>
                  <a:lnTo>
                    <a:pt x="93852" y="1809623"/>
                  </a:lnTo>
                  <a:lnTo>
                    <a:pt x="1620520" y="1809623"/>
                  </a:lnTo>
                  <a:lnTo>
                    <a:pt x="1657064" y="1802245"/>
                  </a:lnTo>
                  <a:lnTo>
                    <a:pt x="1686941" y="1782127"/>
                  </a:lnTo>
                  <a:lnTo>
                    <a:pt x="1707102" y="1752294"/>
                  </a:lnTo>
                  <a:lnTo>
                    <a:pt x="1714500" y="1715770"/>
                  </a:lnTo>
                  <a:lnTo>
                    <a:pt x="1714500" y="93852"/>
                  </a:lnTo>
                  <a:lnTo>
                    <a:pt x="1707102" y="57328"/>
                  </a:lnTo>
                  <a:lnTo>
                    <a:pt x="1686940" y="27495"/>
                  </a:lnTo>
                  <a:lnTo>
                    <a:pt x="1657064" y="7377"/>
                  </a:lnTo>
                  <a:lnTo>
                    <a:pt x="162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9691751" y="3338575"/>
              <a:ext cx="1714500" cy="1809750"/>
            </a:xfrm>
            <a:custGeom>
              <a:avLst/>
              <a:gdLst/>
              <a:ahLst/>
              <a:cxnLst/>
              <a:rect l="l" t="t" r="r" b="b"/>
              <a:pathLst>
                <a:path w="1714500" h="1809750">
                  <a:moveTo>
                    <a:pt x="0" y="93852"/>
                  </a:moveTo>
                  <a:lnTo>
                    <a:pt x="7377" y="57328"/>
                  </a:lnTo>
                  <a:lnTo>
                    <a:pt x="27495" y="27495"/>
                  </a:lnTo>
                  <a:lnTo>
                    <a:pt x="57328" y="7377"/>
                  </a:lnTo>
                  <a:lnTo>
                    <a:pt x="93852" y="0"/>
                  </a:lnTo>
                  <a:lnTo>
                    <a:pt x="1620520" y="0"/>
                  </a:lnTo>
                  <a:lnTo>
                    <a:pt x="1657064" y="7377"/>
                  </a:lnTo>
                  <a:lnTo>
                    <a:pt x="1686940" y="27495"/>
                  </a:lnTo>
                  <a:lnTo>
                    <a:pt x="1707102" y="57328"/>
                  </a:lnTo>
                  <a:lnTo>
                    <a:pt x="1714500" y="93852"/>
                  </a:lnTo>
                  <a:lnTo>
                    <a:pt x="1714500" y="1715770"/>
                  </a:lnTo>
                  <a:lnTo>
                    <a:pt x="1707102" y="1752294"/>
                  </a:lnTo>
                  <a:lnTo>
                    <a:pt x="1686941" y="1782127"/>
                  </a:lnTo>
                  <a:lnTo>
                    <a:pt x="1657064" y="1802245"/>
                  </a:lnTo>
                  <a:lnTo>
                    <a:pt x="1620520" y="1809623"/>
                  </a:lnTo>
                  <a:lnTo>
                    <a:pt x="93852" y="1809623"/>
                  </a:lnTo>
                  <a:lnTo>
                    <a:pt x="57328" y="1802245"/>
                  </a:lnTo>
                  <a:lnTo>
                    <a:pt x="27495" y="1782127"/>
                  </a:lnTo>
                  <a:lnTo>
                    <a:pt x="7377" y="1752294"/>
                  </a:lnTo>
                  <a:lnTo>
                    <a:pt x="0" y="1715770"/>
                  </a:lnTo>
                  <a:lnTo>
                    <a:pt x="0" y="93852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58425" y="3038475"/>
              <a:ext cx="571500" cy="590550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>
            <a:off x="10110216" y="4859273"/>
            <a:ext cx="851535" cy="2425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workerfour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4" name="object 3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66825" y="3714750"/>
            <a:ext cx="752475" cy="723900"/>
          </a:xfrm>
          <a:prstGeom prst="rect">
            <a:avLst/>
          </a:prstGeom>
        </p:spPr>
      </p:pic>
      <p:sp>
        <p:nvSpPr>
          <p:cNvPr id="35" name="object 35" descr=""/>
          <p:cNvSpPr txBox="1"/>
          <p:nvPr/>
        </p:nvSpPr>
        <p:spPr>
          <a:xfrm>
            <a:off x="1420113" y="4461573"/>
            <a:ext cx="44640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b="1">
                <a:latin typeface="Calibri"/>
                <a:cs typeface="Calibri"/>
              </a:rPr>
              <a:t>X</a:t>
            </a:r>
            <a:r>
              <a:rPr dirty="0" sz="1400" spc="25" b="1">
                <a:latin typeface="Calibri"/>
                <a:cs typeface="Calibri"/>
              </a:rPr>
              <a:t> </a:t>
            </a:r>
            <a:r>
              <a:rPr dirty="0" sz="1400" spc="-25" b="1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6" name="object 3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95675" y="3724275"/>
            <a:ext cx="742950" cy="723900"/>
          </a:xfrm>
          <a:prstGeom prst="rect">
            <a:avLst/>
          </a:prstGeom>
        </p:spPr>
      </p:pic>
      <p:sp>
        <p:nvSpPr>
          <p:cNvPr id="37" name="object 37" descr=""/>
          <p:cNvSpPr txBox="1"/>
          <p:nvPr/>
        </p:nvSpPr>
        <p:spPr>
          <a:xfrm>
            <a:off x="3647440" y="4469066"/>
            <a:ext cx="44640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b="1">
                <a:latin typeface="Calibri"/>
                <a:cs typeface="Calibri"/>
              </a:rPr>
              <a:t>X</a:t>
            </a:r>
            <a:r>
              <a:rPr dirty="0" sz="1400" spc="25" b="1">
                <a:latin typeface="Calibri"/>
                <a:cs typeface="Calibri"/>
              </a:rPr>
              <a:t> </a:t>
            </a:r>
            <a:r>
              <a:rPr dirty="0" sz="1400" spc="-25" b="1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8" name="object 3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24525" y="3724275"/>
            <a:ext cx="742950" cy="723900"/>
          </a:xfrm>
          <a:prstGeom prst="rect">
            <a:avLst/>
          </a:prstGeom>
        </p:spPr>
      </p:pic>
      <p:sp>
        <p:nvSpPr>
          <p:cNvPr id="39" name="object 39" descr=""/>
          <p:cNvSpPr txBox="1"/>
          <p:nvPr/>
        </p:nvSpPr>
        <p:spPr>
          <a:xfrm>
            <a:off x="5877178" y="4469066"/>
            <a:ext cx="44704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b="1">
                <a:latin typeface="Calibri"/>
                <a:cs typeface="Calibri"/>
              </a:rPr>
              <a:t>X</a:t>
            </a:r>
            <a:r>
              <a:rPr dirty="0" sz="1400" spc="25" b="1">
                <a:latin typeface="Calibri"/>
                <a:cs typeface="Calibri"/>
              </a:rPr>
              <a:t> </a:t>
            </a:r>
            <a:r>
              <a:rPr dirty="0" sz="1400" spc="-25" b="1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0" name="object 4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53375" y="3724275"/>
            <a:ext cx="742950" cy="723900"/>
          </a:xfrm>
          <a:prstGeom prst="rect">
            <a:avLst/>
          </a:prstGeom>
        </p:spPr>
      </p:pic>
      <p:sp>
        <p:nvSpPr>
          <p:cNvPr id="41" name="object 41" descr=""/>
          <p:cNvSpPr txBox="1"/>
          <p:nvPr/>
        </p:nvSpPr>
        <p:spPr>
          <a:xfrm>
            <a:off x="8107426" y="4469066"/>
            <a:ext cx="44640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b="1">
                <a:latin typeface="Calibri"/>
                <a:cs typeface="Calibri"/>
              </a:rPr>
              <a:t>X</a:t>
            </a:r>
            <a:r>
              <a:rPr dirty="0" sz="1400" spc="25" b="1">
                <a:latin typeface="Calibri"/>
                <a:cs typeface="Calibri"/>
              </a:rPr>
              <a:t> </a:t>
            </a:r>
            <a:r>
              <a:rPr dirty="0" sz="1400" spc="-25" b="1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2" name="object 4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82225" y="3724275"/>
            <a:ext cx="742950" cy="723900"/>
          </a:xfrm>
          <a:prstGeom prst="rect">
            <a:avLst/>
          </a:prstGeom>
        </p:spPr>
      </p:pic>
      <p:sp>
        <p:nvSpPr>
          <p:cNvPr id="43" name="object 43" descr=""/>
          <p:cNvSpPr txBox="1"/>
          <p:nvPr/>
        </p:nvSpPr>
        <p:spPr>
          <a:xfrm>
            <a:off x="10337165" y="4469066"/>
            <a:ext cx="44704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b="1">
                <a:latin typeface="Calibri"/>
                <a:cs typeface="Calibri"/>
              </a:rPr>
              <a:t>X</a:t>
            </a:r>
            <a:r>
              <a:rPr dirty="0" sz="1400" spc="25" b="1">
                <a:latin typeface="Calibri"/>
                <a:cs typeface="Calibri"/>
              </a:rPr>
              <a:t> </a:t>
            </a:r>
            <a:r>
              <a:rPr dirty="0" sz="1400" spc="-25" b="1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715385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DaemonSet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409636"/>
            <a:ext cx="1061339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DaemonSet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ensures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specified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runs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every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30">
                <a:latin typeface="Calibri"/>
                <a:cs typeface="Calibri"/>
              </a:rPr>
              <a:t>cluster,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making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ideal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30">
                <a:latin typeface="Calibri"/>
                <a:cs typeface="Calibri"/>
              </a:rPr>
              <a:t>system-</a:t>
            </a:r>
            <a:r>
              <a:rPr dirty="0" sz="2000">
                <a:latin typeface="Calibri"/>
                <a:cs typeface="Calibri"/>
              </a:rPr>
              <a:t>level </a:t>
            </a:r>
            <a:r>
              <a:rPr dirty="0" sz="2000" spc="-10">
                <a:latin typeface="Calibri"/>
                <a:cs typeface="Calibri"/>
              </a:rPr>
              <a:t>tasks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like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log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collection,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monitoring,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networking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152955" y="3076349"/>
            <a:ext cx="1871980" cy="777240"/>
            <a:chOff x="5152955" y="3076349"/>
            <a:chExt cx="1871980" cy="77724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2955" y="3076349"/>
              <a:ext cx="1871864" cy="77661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9700" y="3171761"/>
              <a:ext cx="1747901" cy="661987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191125" y="3076575"/>
              <a:ext cx="1800225" cy="704850"/>
            </a:xfrm>
            <a:custGeom>
              <a:avLst/>
              <a:gdLst/>
              <a:ahLst/>
              <a:cxnLst/>
              <a:rect l="l" t="t" r="r" b="b"/>
              <a:pathLst>
                <a:path w="1800225" h="704850">
                  <a:moveTo>
                    <a:pt x="1682750" y="0"/>
                  </a:moveTo>
                  <a:lnTo>
                    <a:pt x="117475" y="0"/>
                  </a:lnTo>
                  <a:lnTo>
                    <a:pt x="71741" y="9229"/>
                  </a:lnTo>
                  <a:lnTo>
                    <a:pt x="34401" y="34401"/>
                  </a:lnTo>
                  <a:lnTo>
                    <a:pt x="9229" y="71741"/>
                  </a:lnTo>
                  <a:lnTo>
                    <a:pt x="0" y="117475"/>
                  </a:lnTo>
                  <a:lnTo>
                    <a:pt x="0" y="587375"/>
                  </a:lnTo>
                  <a:lnTo>
                    <a:pt x="9229" y="633108"/>
                  </a:lnTo>
                  <a:lnTo>
                    <a:pt x="34401" y="670448"/>
                  </a:lnTo>
                  <a:lnTo>
                    <a:pt x="71741" y="695620"/>
                  </a:lnTo>
                  <a:lnTo>
                    <a:pt x="117475" y="704850"/>
                  </a:lnTo>
                  <a:lnTo>
                    <a:pt x="1682750" y="704850"/>
                  </a:lnTo>
                  <a:lnTo>
                    <a:pt x="1728483" y="695620"/>
                  </a:lnTo>
                  <a:lnTo>
                    <a:pt x="1765823" y="670448"/>
                  </a:lnTo>
                  <a:lnTo>
                    <a:pt x="1790995" y="633108"/>
                  </a:lnTo>
                  <a:lnTo>
                    <a:pt x="1800225" y="587375"/>
                  </a:lnTo>
                  <a:lnTo>
                    <a:pt x="1800225" y="117475"/>
                  </a:lnTo>
                  <a:lnTo>
                    <a:pt x="1790995" y="71741"/>
                  </a:lnTo>
                  <a:lnTo>
                    <a:pt x="1765823" y="34401"/>
                  </a:lnTo>
                  <a:lnTo>
                    <a:pt x="1728483" y="9229"/>
                  </a:lnTo>
                  <a:lnTo>
                    <a:pt x="1682750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5429250" y="3249231"/>
            <a:ext cx="134683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119187" y="4995926"/>
            <a:ext cx="1734185" cy="714375"/>
          </a:xfrm>
          <a:custGeom>
            <a:avLst/>
            <a:gdLst/>
            <a:ahLst/>
            <a:cxnLst/>
            <a:rect l="l" t="t" r="r" b="b"/>
            <a:pathLst>
              <a:path w="1734185" h="714375">
                <a:moveTo>
                  <a:pt x="0" y="50800"/>
                </a:moveTo>
                <a:lnTo>
                  <a:pt x="3996" y="31021"/>
                </a:lnTo>
                <a:lnTo>
                  <a:pt x="14897" y="14874"/>
                </a:lnTo>
                <a:lnTo>
                  <a:pt x="31064" y="3990"/>
                </a:lnTo>
                <a:lnTo>
                  <a:pt x="50863" y="0"/>
                </a:lnTo>
                <a:lnTo>
                  <a:pt x="1682686" y="0"/>
                </a:lnTo>
                <a:lnTo>
                  <a:pt x="1702484" y="3990"/>
                </a:lnTo>
                <a:lnTo>
                  <a:pt x="1718675" y="14874"/>
                </a:lnTo>
                <a:lnTo>
                  <a:pt x="1729603" y="31021"/>
                </a:lnTo>
                <a:lnTo>
                  <a:pt x="1733613" y="50800"/>
                </a:lnTo>
                <a:lnTo>
                  <a:pt x="1733613" y="663448"/>
                </a:lnTo>
                <a:lnTo>
                  <a:pt x="1729603" y="683246"/>
                </a:lnTo>
                <a:lnTo>
                  <a:pt x="1718675" y="699414"/>
                </a:lnTo>
                <a:lnTo>
                  <a:pt x="1702484" y="710314"/>
                </a:lnTo>
                <a:lnTo>
                  <a:pt x="1682686" y="714311"/>
                </a:lnTo>
                <a:lnTo>
                  <a:pt x="50863" y="714311"/>
                </a:lnTo>
                <a:lnTo>
                  <a:pt x="31064" y="710314"/>
                </a:lnTo>
                <a:lnTo>
                  <a:pt x="14897" y="699414"/>
                </a:lnTo>
                <a:lnTo>
                  <a:pt x="3996" y="683246"/>
                </a:lnTo>
                <a:lnTo>
                  <a:pt x="0" y="663448"/>
                </a:lnTo>
                <a:lnTo>
                  <a:pt x="0" y="50800"/>
                </a:lnTo>
                <a:close/>
              </a:path>
            </a:pathLst>
          </a:custGeom>
          <a:ln w="12699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398269" y="5047678"/>
            <a:ext cx="1167765" cy="5772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187960">
              <a:lnSpc>
                <a:spcPct val="100899"/>
              </a:lnSpc>
              <a:spcBef>
                <a:spcPts val="80"/>
              </a:spcBef>
            </a:pP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Uniform Deployment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3138551" y="4995926"/>
            <a:ext cx="1724025" cy="714375"/>
          </a:xfrm>
          <a:custGeom>
            <a:avLst/>
            <a:gdLst/>
            <a:ahLst/>
            <a:cxnLst/>
            <a:rect l="l" t="t" r="r" b="b"/>
            <a:pathLst>
              <a:path w="1724025" h="714375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1673098" y="0"/>
                </a:lnTo>
                <a:lnTo>
                  <a:pt x="1692896" y="3990"/>
                </a:lnTo>
                <a:lnTo>
                  <a:pt x="1709086" y="14874"/>
                </a:lnTo>
                <a:lnTo>
                  <a:pt x="1720014" y="31021"/>
                </a:lnTo>
                <a:lnTo>
                  <a:pt x="1724025" y="50800"/>
                </a:lnTo>
                <a:lnTo>
                  <a:pt x="1724025" y="663448"/>
                </a:lnTo>
                <a:lnTo>
                  <a:pt x="1720014" y="683246"/>
                </a:lnTo>
                <a:lnTo>
                  <a:pt x="1709086" y="699414"/>
                </a:lnTo>
                <a:lnTo>
                  <a:pt x="1692896" y="710314"/>
                </a:lnTo>
                <a:lnTo>
                  <a:pt x="1673098" y="714311"/>
                </a:lnTo>
                <a:lnTo>
                  <a:pt x="50800" y="714311"/>
                </a:lnTo>
                <a:lnTo>
                  <a:pt x="31021" y="710314"/>
                </a:lnTo>
                <a:lnTo>
                  <a:pt x="14874" y="699414"/>
                </a:lnTo>
                <a:lnTo>
                  <a:pt x="3990" y="683246"/>
                </a:lnTo>
                <a:lnTo>
                  <a:pt x="0" y="663448"/>
                </a:lnTo>
                <a:lnTo>
                  <a:pt x="0" y="50800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3506215" y="5047678"/>
            <a:ext cx="989965" cy="5772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07950" marR="5080" indent="-95885">
              <a:lnSpc>
                <a:spcPct val="100899"/>
              </a:lnSpc>
              <a:spcBef>
                <a:spcPts val="80"/>
              </a:spcBef>
            </a:pP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Automatic Updates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5157851" y="4995926"/>
            <a:ext cx="1885950" cy="714375"/>
          </a:xfrm>
          <a:custGeom>
            <a:avLst/>
            <a:gdLst/>
            <a:ahLst/>
            <a:cxnLst/>
            <a:rect l="l" t="t" r="r" b="b"/>
            <a:pathLst>
              <a:path w="1885950" h="714375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1835023" y="0"/>
                </a:lnTo>
                <a:lnTo>
                  <a:pt x="1854821" y="3990"/>
                </a:lnTo>
                <a:lnTo>
                  <a:pt x="1871011" y="14874"/>
                </a:lnTo>
                <a:lnTo>
                  <a:pt x="1881939" y="31021"/>
                </a:lnTo>
                <a:lnTo>
                  <a:pt x="1885950" y="50800"/>
                </a:lnTo>
                <a:lnTo>
                  <a:pt x="1885950" y="663448"/>
                </a:lnTo>
                <a:lnTo>
                  <a:pt x="1881939" y="683246"/>
                </a:lnTo>
                <a:lnTo>
                  <a:pt x="1871011" y="699414"/>
                </a:lnTo>
                <a:lnTo>
                  <a:pt x="1854821" y="710314"/>
                </a:lnTo>
                <a:lnTo>
                  <a:pt x="1835023" y="714311"/>
                </a:lnTo>
                <a:lnTo>
                  <a:pt x="50800" y="714311"/>
                </a:lnTo>
                <a:lnTo>
                  <a:pt x="31021" y="710314"/>
                </a:lnTo>
                <a:lnTo>
                  <a:pt x="14874" y="699414"/>
                </a:lnTo>
                <a:lnTo>
                  <a:pt x="3990" y="683246"/>
                </a:lnTo>
                <a:lnTo>
                  <a:pt x="0" y="663448"/>
                </a:lnTo>
                <a:lnTo>
                  <a:pt x="0" y="50800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5285104" y="5047678"/>
            <a:ext cx="1628775" cy="5772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551180">
              <a:lnSpc>
                <a:spcPct val="100899"/>
              </a:lnSpc>
              <a:spcBef>
                <a:spcPts val="80"/>
              </a:spcBef>
            </a:pPr>
            <a:r>
              <a:rPr dirty="0" sz="1800" spc="-20">
                <a:solidFill>
                  <a:srgbClr val="316CE4"/>
                </a:solidFill>
                <a:latin typeface="Calibri"/>
                <a:cs typeface="Calibri"/>
              </a:rPr>
              <a:t>Node </a:t>
            </a: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Affinity/Selectors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7339076" y="4995926"/>
            <a:ext cx="1724025" cy="714375"/>
          </a:xfrm>
          <a:custGeom>
            <a:avLst/>
            <a:gdLst/>
            <a:ahLst/>
            <a:cxnLst/>
            <a:rect l="l" t="t" r="r" b="b"/>
            <a:pathLst>
              <a:path w="1724025" h="714375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1673098" y="0"/>
                </a:lnTo>
                <a:lnTo>
                  <a:pt x="1692896" y="3990"/>
                </a:lnTo>
                <a:lnTo>
                  <a:pt x="1709086" y="14874"/>
                </a:lnTo>
                <a:lnTo>
                  <a:pt x="1720014" y="31021"/>
                </a:lnTo>
                <a:lnTo>
                  <a:pt x="1724025" y="50800"/>
                </a:lnTo>
                <a:lnTo>
                  <a:pt x="1724025" y="663448"/>
                </a:lnTo>
                <a:lnTo>
                  <a:pt x="1720014" y="683246"/>
                </a:lnTo>
                <a:lnTo>
                  <a:pt x="1709086" y="699414"/>
                </a:lnTo>
                <a:lnTo>
                  <a:pt x="1692896" y="710314"/>
                </a:lnTo>
                <a:lnTo>
                  <a:pt x="1673098" y="714311"/>
                </a:lnTo>
                <a:lnTo>
                  <a:pt x="50800" y="714311"/>
                </a:lnTo>
                <a:lnTo>
                  <a:pt x="31021" y="710314"/>
                </a:lnTo>
                <a:lnTo>
                  <a:pt x="14874" y="699414"/>
                </a:lnTo>
                <a:lnTo>
                  <a:pt x="3990" y="683246"/>
                </a:lnTo>
                <a:lnTo>
                  <a:pt x="0" y="663448"/>
                </a:lnTo>
                <a:lnTo>
                  <a:pt x="0" y="50800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7723505" y="5185092"/>
            <a:ext cx="9594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Scalability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9348851" y="4995926"/>
            <a:ext cx="1733550" cy="714375"/>
          </a:xfrm>
          <a:custGeom>
            <a:avLst/>
            <a:gdLst/>
            <a:ahLst/>
            <a:cxnLst/>
            <a:rect l="l" t="t" r="r" b="b"/>
            <a:pathLst>
              <a:path w="1733550" h="714375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1682623" y="0"/>
                </a:lnTo>
                <a:lnTo>
                  <a:pt x="1702421" y="3990"/>
                </a:lnTo>
                <a:lnTo>
                  <a:pt x="1718611" y="14874"/>
                </a:lnTo>
                <a:lnTo>
                  <a:pt x="1729539" y="31021"/>
                </a:lnTo>
                <a:lnTo>
                  <a:pt x="1733550" y="50800"/>
                </a:lnTo>
                <a:lnTo>
                  <a:pt x="1733550" y="663448"/>
                </a:lnTo>
                <a:lnTo>
                  <a:pt x="1729539" y="683246"/>
                </a:lnTo>
                <a:lnTo>
                  <a:pt x="1718611" y="699414"/>
                </a:lnTo>
                <a:lnTo>
                  <a:pt x="1702421" y="710314"/>
                </a:lnTo>
                <a:lnTo>
                  <a:pt x="1682623" y="714311"/>
                </a:lnTo>
                <a:lnTo>
                  <a:pt x="50800" y="714311"/>
                </a:lnTo>
                <a:lnTo>
                  <a:pt x="31021" y="710314"/>
                </a:lnTo>
                <a:lnTo>
                  <a:pt x="14874" y="699414"/>
                </a:lnTo>
                <a:lnTo>
                  <a:pt x="3990" y="683246"/>
                </a:lnTo>
                <a:lnTo>
                  <a:pt x="0" y="663448"/>
                </a:lnTo>
                <a:lnTo>
                  <a:pt x="0" y="50800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9766681" y="5047678"/>
            <a:ext cx="900430" cy="5772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13335">
              <a:lnSpc>
                <a:spcPct val="100899"/>
              </a:lnSpc>
              <a:spcBef>
                <a:spcPts val="80"/>
              </a:spcBef>
            </a:pP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Resource </a:t>
            </a:r>
            <a:r>
              <a:rPr dirty="0" sz="1800" spc="-20">
                <a:solidFill>
                  <a:srgbClr val="316CE4"/>
                </a:solidFill>
                <a:latin typeface="Calibri"/>
                <a:cs typeface="Calibri"/>
              </a:rPr>
              <a:t>Efficiency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715385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DaemonSet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4019550" y="1352550"/>
            <a:ext cx="1962150" cy="1962150"/>
          </a:xfrm>
          <a:custGeom>
            <a:avLst/>
            <a:gdLst/>
            <a:ahLst/>
            <a:cxnLst/>
            <a:rect l="l" t="t" r="r" b="b"/>
            <a:pathLst>
              <a:path w="1962150" h="1962150">
                <a:moveTo>
                  <a:pt x="1962150" y="0"/>
                </a:moveTo>
                <a:lnTo>
                  <a:pt x="0" y="0"/>
                </a:lnTo>
                <a:lnTo>
                  <a:pt x="0" y="1962150"/>
                </a:lnTo>
                <a:lnTo>
                  <a:pt x="1962150" y="1962150"/>
                </a:lnTo>
                <a:lnTo>
                  <a:pt x="1962150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019550" y="1352550"/>
            <a:ext cx="1962150" cy="1962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05"/>
              </a:spcBef>
            </a:pPr>
            <a:endParaRPr sz="2000">
              <a:latin typeface="Times New Roman"/>
              <a:cs typeface="Times New Roman"/>
            </a:endParaRPr>
          </a:p>
          <a:p>
            <a:pPr marL="537845">
              <a:lnSpc>
                <a:spcPct val="100000"/>
              </a:lnSpc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Logging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4581525" y="1352550"/>
            <a:ext cx="3590925" cy="1962150"/>
            <a:chOff x="4581525" y="1352550"/>
            <a:chExt cx="3590925" cy="196215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1525" y="1771650"/>
              <a:ext cx="838200" cy="83820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6210300" y="1352550"/>
              <a:ext cx="1962150" cy="1962150"/>
            </a:xfrm>
            <a:custGeom>
              <a:avLst/>
              <a:gdLst/>
              <a:ahLst/>
              <a:cxnLst/>
              <a:rect l="l" t="t" r="r" b="b"/>
              <a:pathLst>
                <a:path w="1962150" h="1962150">
                  <a:moveTo>
                    <a:pt x="1962150" y="0"/>
                  </a:moveTo>
                  <a:lnTo>
                    <a:pt x="0" y="0"/>
                  </a:lnTo>
                  <a:lnTo>
                    <a:pt x="0" y="1962150"/>
                  </a:lnTo>
                  <a:lnTo>
                    <a:pt x="1962150" y="1962150"/>
                  </a:lnTo>
                  <a:lnTo>
                    <a:pt x="1962150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6210300" y="1352550"/>
            <a:ext cx="1962150" cy="1962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05"/>
              </a:spcBef>
            </a:pPr>
            <a:endParaRPr sz="2000">
              <a:latin typeface="Times New Roman"/>
              <a:cs typeface="Times New Roman"/>
            </a:endParaRPr>
          </a:p>
          <a:p>
            <a:pPr marL="394970">
              <a:lnSpc>
                <a:spcPct val="100000"/>
              </a:lnSpc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Monitoring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019550" y="1771650"/>
            <a:ext cx="3590925" cy="3733800"/>
            <a:chOff x="4019550" y="1771650"/>
            <a:chExt cx="3590925" cy="3733800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5125" y="1771650"/>
              <a:ext cx="895350" cy="89535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4019550" y="3543300"/>
              <a:ext cx="1962150" cy="1962150"/>
            </a:xfrm>
            <a:custGeom>
              <a:avLst/>
              <a:gdLst/>
              <a:ahLst/>
              <a:cxnLst/>
              <a:rect l="l" t="t" r="r" b="b"/>
              <a:pathLst>
                <a:path w="1962150" h="1962150">
                  <a:moveTo>
                    <a:pt x="1962150" y="0"/>
                  </a:moveTo>
                  <a:lnTo>
                    <a:pt x="0" y="0"/>
                  </a:lnTo>
                  <a:lnTo>
                    <a:pt x="0" y="1962150"/>
                  </a:lnTo>
                  <a:lnTo>
                    <a:pt x="1962150" y="1962150"/>
                  </a:lnTo>
                  <a:lnTo>
                    <a:pt x="1962150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4019550" y="3543300"/>
            <a:ext cx="1962150" cy="1962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30"/>
              </a:spcBef>
            </a:pPr>
            <a:endParaRPr sz="2000">
              <a:latin typeface="Times New Roman"/>
              <a:cs typeface="Times New Roman"/>
            </a:endParaRPr>
          </a:p>
          <a:p>
            <a:pPr marL="346075">
              <a:lnSpc>
                <a:spcPct val="100000"/>
              </a:lnSpc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Networking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4524375" y="3543300"/>
            <a:ext cx="3648075" cy="1962150"/>
            <a:chOff x="4524375" y="3543300"/>
            <a:chExt cx="3648075" cy="1962150"/>
          </a:xfrm>
        </p:grpSpPr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4375" y="3857625"/>
              <a:ext cx="952500" cy="952500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210300" y="3543300"/>
              <a:ext cx="1962150" cy="1962150"/>
            </a:xfrm>
            <a:custGeom>
              <a:avLst/>
              <a:gdLst/>
              <a:ahLst/>
              <a:cxnLst/>
              <a:rect l="l" t="t" r="r" b="b"/>
              <a:pathLst>
                <a:path w="1962150" h="1962150">
                  <a:moveTo>
                    <a:pt x="1962150" y="0"/>
                  </a:moveTo>
                  <a:lnTo>
                    <a:pt x="0" y="0"/>
                  </a:lnTo>
                  <a:lnTo>
                    <a:pt x="0" y="1962150"/>
                  </a:lnTo>
                  <a:lnTo>
                    <a:pt x="1962150" y="1962150"/>
                  </a:lnTo>
                  <a:lnTo>
                    <a:pt x="1962150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6210300" y="3543300"/>
            <a:ext cx="1962150" cy="1962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30"/>
              </a:spcBef>
            </a:pPr>
            <a:endParaRPr sz="2000">
              <a:latin typeface="Times New Roman"/>
              <a:cs typeface="Times New Roman"/>
            </a:endParaRPr>
          </a:p>
          <a:p>
            <a:pPr marL="527050">
              <a:lnSpc>
                <a:spcPct val="100000"/>
              </a:lnSpc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Security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15125" y="3857625"/>
            <a:ext cx="952500" cy="952500"/>
          </a:xfrm>
          <a:prstGeom prst="rect">
            <a:avLst/>
          </a:prstGeom>
        </p:spPr>
      </p:pic>
      <p:sp>
        <p:nvSpPr>
          <p:cNvPr id="18" name="object 1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DDF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4" name="object 4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1749" y="38100"/>
              <a:ext cx="6924675" cy="458152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52826" y="5035550"/>
            <a:ext cx="1948814" cy="9410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solidFill>
                  <a:srgbClr val="000000"/>
                </a:solidFill>
              </a:rPr>
              <a:t>Demo</a:t>
            </a:r>
            <a:endParaRPr sz="6000"/>
          </a:p>
        </p:txBody>
      </p:sp>
      <p:grpSp>
        <p:nvGrpSpPr>
          <p:cNvPr id="10" name="object 10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11" name="object 11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733415" y="5362575"/>
            <a:ext cx="181991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10">
                <a:latin typeface="Tahoma"/>
                <a:cs typeface="Tahoma"/>
              </a:rPr>
              <a:t>DaemonSet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5926" y="2804794"/>
            <a:ext cx="221234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340">
                <a:solidFill>
                  <a:srgbClr val="FFFFFF"/>
                </a:solidFill>
              </a:rPr>
              <a:t>Jobs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454525">
              <a:lnSpc>
                <a:spcPct val="100000"/>
              </a:lnSpc>
              <a:spcBef>
                <a:spcPts val="130"/>
              </a:spcBef>
            </a:pPr>
            <a:r>
              <a:rPr dirty="0" spc="175"/>
              <a:t>Jobs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145857"/>
            <a:ext cx="10715625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Kubernetes,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Jobs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manage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batch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processing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tasks by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ensuring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number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 complete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their </a:t>
            </a:r>
            <a:r>
              <a:rPr dirty="0" sz="2000">
                <a:latin typeface="Calibri"/>
                <a:cs typeface="Calibri"/>
              </a:rPr>
              <a:t>work,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ideal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one-</a:t>
            </a:r>
            <a:r>
              <a:rPr dirty="0" sz="2000">
                <a:latin typeface="Calibri"/>
                <a:cs typeface="Calibri"/>
              </a:rPr>
              <a:t>time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finite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tasks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 spc="-20">
                <a:latin typeface="Calibri"/>
                <a:cs typeface="Calibri"/>
              </a:rPr>
              <a:t>Typically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used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tasks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like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data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processing,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backups,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sending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emails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019747" y="2867025"/>
            <a:ext cx="2481580" cy="2938780"/>
            <a:chOff x="6019747" y="2867025"/>
            <a:chExt cx="2481580" cy="293878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9747" y="3190761"/>
              <a:ext cx="2481431" cy="261477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100826" y="3271900"/>
              <a:ext cx="2324100" cy="2457450"/>
            </a:xfrm>
            <a:custGeom>
              <a:avLst/>
              <a:gdLst/>
              <a:ahLst/>
              <a:cxnLst/>
              <a:rect l="l" t="t" r="r" b="b"/>
              <a:pathLst>
                <a:path w="2324100" h="2457450">
                  <a:moveTo>
                    <a:pt x="2196719" y="0"/>
                  </a:moveTo>
                  <a:lnTo>
                    <a:pt x="127253" y="0"/>
                  </a:lnTo>
                  <a:lnTo>
                    <a:pt x="77688" y="9989"/>
                  </a:lnTo>
                  <a:lnTo>
                    <a:pt x="37242" y="37242"/>
                  </a:lnTo>
                  <a:lnTo>
                    <a:pt x="9989" y="77688"/>
                  </a:lnTo>
                  <a:lnTo>
                    <a:pt x="0" y="127253"/>
                  </a:lnTo>
                  <a:lnTo>
                    <a:pt x="0" y="2330069"/>
                  </a:lnTo>
                  <a:lnTo>
                    <a:pt x="9989" y="2379628"/>
                  </a:lnTo>
                  <a:lnTo>
                    <a:pt x="37242" y="2420097"/>
                  </a:lnTo>
                  <a:lnTo>
                    <a:pt x="77688" y="2447381"/>
                  </a:lnTo>
                  <a:lnTo>
                    <a:pt x="127253" y="2457386"/>
                  </a:lnTo>
                  <a:lnTo>
                    <a:pt x="2196719" y="2457386"/>
                  </a:lnTo>
                  <a:lnTo>
                    <a:pt x="2246304" y="2447381"/>
                  </a:lnTo>
                  <a:lnTo>
                    <a:pt x="2286793" y="2420097"/>
                  </a:lnTo>
                  <a:lnTo>
                    <a:pt x="2314090" y="2379628"/>
                  </a:lnTo>
                  <a:lnTo>
                    <a:pt x="2324100" y="2330069"/>
                  </a:lnTo>
                  <a:lnTo>
                    <a:pt x="2324100" y="127253"/>
                  </a:lnTo>
                  <a:lnTo>
                    <a:pt x="2314090" y="77688"/>
                  </a:lnTo>
                  <a:lnTo>
                    <a:pt x="2286793" y="37242"/>
                  </a:lnTo>
                  <a:lnTo>
                    <a:pt x="2246304" y="9989"/>
                  </a:lnTo>
                  <a:lnTo>
                    <a:pt x="2196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100826" y="3271900"/>
              <a:ext cx="2324100" cy="2457450"/>
            </a:xfrm>
            <a:custGeom>
              <a:avLst/>
              <a:gdLst/>
              <a:ahLst/>
              <a:cxnLst/>
              <a:rect l="l" t="t" r="r" b="b"/>
              <a:pathLst>
                <a:path w="2324100" h="2457450">
                  <a:moveTo>
                    <a:pt x="0" y="127253"/>
                  </a:moveTo>
                  <a:lnTo>
                    <a:pt x="9989" y="77688"/>
                  </a:lnTo>
                  <a:lnTo>
                    <a:pt x="37242" y="37242"/>
                  </a:lnTo>
                  <a:lnTo>
                    <a:pt x="77688" y="9989"/>
                  </a:lnTo>
                  <a:lnTo>
                    <a:pt x="127253" y="0"/>
                  </a:lnTo>
                  <a:lnTo>
                    <a:pt x="2196719" y="0"/>
                  </a:lnTo>
                  <a:lnTo>
                    <a:pt x="2246304" y="9989"/>
                  </a:lnTo>
                  <a:lnTo>
                    <a:pt x="2286793" y="37242"/>
                  </a:lnTo>
                  <a:lnTo>
                    <a:pt x="2314090" y="77688"/>
                  </a:lnTo>
                  <a:lnTo>
                    <a:pt x="2324100" y="127253"/>
                  </a:lnTo>
                  <a:lnTo>
                    <a:pt x="2324100" y="2330069"/>
                  </a:lnTo>
                  <a:lnTo>
                    <a:pt x="2314090" y="2379628"/>
                  </a:lnTo>
                  <a:lnTo>
                    <a:pt x="2286793" y="2420097"/>
                  </a:lnTo>
                  <a:lnTo>
                    <a:pt x="2246304" y="2447381"/>
                  </a:lnTo>
                  <a:lnTo>
                    <a:pt x="2196719" y="2457386"/>
                  </a:lnTo>
                  <a:lnTo>
                    <a:pt x="127253" y="2457386"/>
                  </a:lnTo>
                  <a:lnTo>
                    <a:pt x="77688" y="2447381"/>
                  </a:lnTo>
                  <a:lnTo>
                    <a:pt x="37242" y="2420097"/>
                  </a:lnTo>
                  <a:lnTo>
                    <a:pt x="9989" y="2379628"/>
                  </a:lnTo>
                  <a:lnTo>
                    <a:pt x="0" y="2330069"/>
                  </a:lnTo>
                  <a:lnTo>
                    <a:pt x="0" y="127253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7525" y="2867025"/>
              <a:ext cx="781050" cy="79057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7050" y="3981450"/>
              <a:ext cx="752475" cy="723900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7037069" y="4725289"/>
            <a:ext cx="446405" cy="2425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b="1">
                <a:latin typeface="Calibri"/>
                <a:cs typeface="Calibri"/>
              </a:rPr>
              <a:t>X</a:t>
            </a:r>
            <a:r>
              <a:rPr dirty="0" sz="1400" spc="25" b="1">
                <a:latin typeface="Calibri"/>
                <a:cs typeface="Calibri"/>
              </a:rPr>
              <a:t> </a:t>
            </a:r>
            <a:r>
              <a:rPr dirty="0" sz="1400" spc="-25" b="1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7816072" y="3567915"/>
            <a:ext cx="427990" cy="427355"/>
          </a:xfrm>
          <a:custGeom>
            <a:avLst/>
            <a:gdLst/>
            <a:ahLst/>
            <a:cxnLst/>
            <a:rect l="l" t="t" r="r" b="b"/>
            <a:pathLst>
              <a:path w="427990" h="427354">
                <a:moveTo>
                  <a:pt x="300359" y="366948"/>
                </a:moveTo>
                <a:lnTo>
                  <a:pt x="127558" y="366947"/>
                </a:lnTo>
                <a:lnTo>
                  <a:pt x="137102" y="371886"/>
                </a:lnTo>
                <a:lnTo>
                  <a:pt x="146881" y="376294"/>
                </a:lnTo>
                <a:lnTo>
                  <a:pt x="156895" y="380113"/>
                </a:lnTo>
                <a:lnTo>
                  <a:pt x="167145" y="383284"/>
                </a:lnTo>
                <a:lnTo>
                  <a:pt x="189138" y="427268"/>
                </a:lnTo>
                <a:lnTo>
                  <a:pt x="239408" y="427268"/>
                </a:lnTo>
                <a:lnTo>
                  <a:pt x="261401" y="383284"/>
                </a:lnTo>
                <a:lnTo>
                  <a:pt x="271641" y="380113"/>
                </a:lnTo>
                <a:lnTo>
                  <a:pt x="281587" y="376294"/>
                </a:lnTo>
                <a:lnTo>
                  <a:pt x="291179" y="371886"/>
                </a:lnTo>
                <a:lnTo>
                  <a:pt x="300359" y="366948"/>
                </a:lnTo>
                <a:close/>
              </a:path>
              <a:path w="427990" h="427354">
                <a:moveTo>
                  <a:pt x="80430" y="44611"/>
                </a:moveTo>
                <a:lnTo>
                  <a:pt x="44613" y="80426"/>
                </a:lnTo>
                <a:lnTo>
                  <a:pt x="60323" y="127552"/>
                </a:lnTo>
                <a:lnTo>
                  <a:pt x="55384" y="137094"/>
                </a:lnTo>
                <a:lnTo>
                  <a:pt x="50976" y="146873"/>
                </a:lnTo>
                <a:lnTo>
                  <a:pt x="47156" y="156887"/>
                </a:lnTo>
                <a:lnTo>
                  <a:pt x="43985" y="167137"/>
                </a:lnTo>
                <a:lnTo>
                  <a:pt x="0" y="188500"/>
                </a:lnTo>
                <a:lnTo>
                  <a:pt x="0" y="238767"/>
                </a:lnTo>
                <a:lnTo>
                  <a:pt x="43985" y="260759"/>
                </a:lnTo>
                <a:lnTo>
                  <a:pt x="47157" y="270999"/>
                </a:lnTo>
                <a:lnTo>
                  <a:pt x="50976" y="280944"/>
                </a:lnTo>
                <a:lnTo>
                  <a:pt x="55384" y="290536"/>
                </a:lnTo>
                <a:lnTo>
                  <a:pt x="60323" y="299716"/>
                </a:lnTo>
                <a:lnTo>
                  <a:pt x="44614" y="346841"/>
                </a:lnTo>
                <a:lnTo>
                  <a:pt x="80431" y="382656"/>
                </a:lnTo>
                <a:lnTo>
                  <a:pt x="127558" y="366947"/>
                </a:lnTo>
                <a:lnTo>
                  <a:pt x="363196" y="366948"/>
                </a:lnTo>
                <a:lnTo>
                  <a:pt x="383304" y="346841"/>
                </a:lnTo>
                <a:lnTo>
                  <a:pt x="367595" y="299716"/>
                </a:lnTo>
                <a:lnTo>
                  <a:pt x="372533" y="290173"/>
                </a:lnTo>
                <a:lnTo>
                  <a:pt x="373047" y="289034"/>
                </a:lnTo>
                <a:lnTo>
                  <a:pt x="213645" y="289034"/>
                </a:lnTo>
                <a:lnTo>
                  <a:pt x="184367" y="283084"/>
                </a:lnTo>
                <a:lnTo>
                  <a:pt x="160390" y="266885"/>
                </a:lnTo>
                <a:lnTo>
                  <a:pt x="144190" y="242910"/>
                </a:lnTo>
                <a:lnTo>
                  <a:pt x="138240" y="213634"/>
                </a:lnTo>
                <a:lnTo>
                  <a:pt x="144190" y="184357"/>
                </a:lnTo>
                <a:lnTo>
                  <a:pt x="160390" y="160382"/>
                </a:lnTo>
                <a:lnTo>
                  <a:pt x="184366" y="144183"/>
                </a:lnTo>
                <a:lnTo>
                  <a:pt x="213644" y="138233"/>
                </a:lnTo>
                <a:lnTo>
                  <a:pt x="372595" y="138233"/>
                </a:lnTo>
                <a:lnTo>
                  <a:pt x="371905" y="136731"/>
                </a:lnTo>
                <a:lnTo>
                  <a:pt x="366966" y="127552"/>
                </a:lnTo>
                <a:lnTo>
                  <a:pt x="382675" y="80427"/>
                </a:lnTo>
                <a:lnTo>
                  <a:pt x="362567" y="60320"/>
                </a:lnTo>
                <a:lnTo>
                  <a:pt x="127558" y="60320"/>
                </a:lnTo>
                <a:lnTo>
                  <a:pt x="80430" y="44611"/>
                </a:lnTo>
                <a:close/>
              </a:path>
              <a:path w="427990" h="427354">
                <a:moveTo>
                  <a:pt x="363196" y="366948"/>
                </a:moveTo>
                <a:lnTo>
                  <a:pt x="300359" y="366948"/>
                </a:lnTo>
                <a:lnTo>
                  <a:pt x="347487" y="382656"/>
                </a:lnTo>
                <a:lnTo>
                  <a:pt x="363196" y="366948"/>
                </a:lnTo>
                <a:close/>
              </a:path>
              <a:path w="427990" h="427354">
                <a:moveTo>
                  <a:pt x="372595" y="138233"/>
                </a:moveTo>
                <a:lnTo>
                  <a:pt x="213644" y="138233"/>
                </a:lnTo>
                <a:lnTo>
                  <a:pt x="242922" y="144183"/>
                </a:lnTo>
                <a:lnTo>
                  <a:pt x="266899" y="160382"/>
                </a:lnTo>
                <a:lnTo>
                  <a:pt x="283099" y="184357"/>
                </a:lnTo>
                <a:lnTo>
                  <a:pt x="289049" y="213634"/>
                </a:lnTo>
                <a:lnTo>
                  <a:pt x="283099" y="242910"/>
                </a:lnTo>
                <a:lnTo>
                  <a:pt x="266899" y="266885"/>
                </a:lnTo>
                <a:lnTo>
                  <a:pt x="242923" y="283084"/>
                </a:lnTo>
                <a:lnTo>
                  <a:pt x="213645" y="289034"/>
                </a:lnTo>
                <a:lnTo>
                  <a:pt x="373047" y="289034"/>
                </a:lnTo>
                <a:lnTo>
                  <a:pt x="376941" y="280394"/>
                </a:lnTo>
                <a:lnTo>
                  <a:pt x="380761" y="270380"/>
                </a:lnTo>
                <a:lnTo>
                  <a:pt x="383932" y="260131"/>
                </a:lnTo>
                <a:lnTo>
                  <a:pt x="427918" y="238139"/>
                </a:lnTo>
                <a:lnTo>
                  <a:pt x="427918" y="187872"/>
                </a:lnTo>
                <a:lnTo>
                  <a:pt x="383304" y="166508"/>
                </a:lnTo>
                <a:lnTo>
                  <a:pt x="380132" y="156269"/>
                </a:lnTo>
                <a:lnTo>
                  <a:pt x="376313" y="146323"/>
                </a:lnTo>
                <a:lnTo>
                  <a:pt x="372595" y="138233"/>
                </a:lnTo>
                <a:close/>
              </a:path>
              <a:path w="427990" h="427354">
                <a:moveTo>
                  <a:pt x="238779" y="0"/>
                </a:moveTo>
                <a:lnTo>
                  <a:pt x="188510" y="0"/>
                </a:lnTo>
                <a:lnTo>
                  <a:pt x="166517" y="43983"/>
                </a:lnTo>
                <a:lnTo>
                  <a:pt x="156276" y="47154"/>
                </a:lnTo>
                <a:lnTo>
                  <a:pt x="146330" y="50973"/>
                </a:lnTo>
                <a:lnTo>
                  <a:pt x="136738" y="55381"/>
                </a:lnTo>
                <a:lnTo>
                  <a:pt x="127558" y="60320"/>
                </a:lnTo>
                <a:lnTo>
                  <a:pt x="299731" y="60320"/>
                </a:lnTo>
                <a:lnTo>
                  <a:pt x="290187" y="55381"/>
                </a:lnTo>
                <a:lnTo>
                  <a:pt x="280408" y="50973"/>
                </a:lnTo>
                <a:lnTo>
                  <a:pt x="270394" y="47154"/>
                </a:lnTo>
                <a:lnTo>
                  <a:pt x="260143" y="43983"/>
                </a:lnTo>
                <a:lnTo>
                  <a:pt x="238779" y="0"/>
                </a:lnTo>
                <a:close/>
              </a:path>
              <a:path w="427990" h="427354">
                <a:moveTo>
                  <a:pt x="346858" y="44611"/>
                </a:moveTo>
                <a:lnTo>
                  <a:pt x="299731" y="60320"/>
                </a:lnTo>
                <a:lnTo>
                  <a:pt x="362567" y="60320"/>
                </a:lnTo>
                <a:lnTo>
                  <a:pt x="346858" y="44611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2957576" y="4043426"/>
            <a:ext cx="2828925" cy="91440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wrap="square" lIns="0" tIns="164465" rIns="0" bIns="0" rtlCol="0" vert="horz">
            <a:spAutoFit/>
          </a:bodyPr>
          <a:lstStyle/>
          <a:p>
            <a:pPr algn="ctr" marR="2540">
              <a:lnSpc>
                <a:spcPct val="100000"/>
              </a:lnSpc>
              <a:spcBef>
                <a:spcPts val="1295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Remove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“X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Pod”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dirty="0" sz="18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 completed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030" y="2782633"/>
            <a:ext cx="1121346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25">
                <a:solidFill>
                  <a:srgbClr val="FFFFFF"/>
                </a:solidFill>
              </a:rPr>
              <a:t>Limitations</a:t>
            </a:r>
            <a:r>
              <a:rPr dirty="0" sz="8000" spc="-880">
                <a:solidFill>
                  <a:srgbClr val="FFFFFF"/>
                </a:solidFill>
              </a:rPr>
              <a:t> </a:t>
            </a:r>
            <a:r>
              <a:rPr dirty="0" sz="8000" spc="140">
                <a:solidFill>
                  <a:srgbClr val="FFFFFF"/>
                </a:solidFill>
              </a:rPr>
              <a:t>of</a:t>
            </a:r>
            <a:r>
              <a:rPr dirty="0" sz="8000" spc="-915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Containers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454525">
              <a:lnSpc>
                <a:spcPct val="100000"/>
              </a:lnSpc>
              <a:spcBef>
                <a:spcPts val="130"/>
              </a:spcBef>
            </a:pPr>
            <a:r>
              <a:rPr dirty="0" spc="175"/>
              <a:t>Jobs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145857"/>
            <a:ext cx="10715625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Kubernetes,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Jobs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manage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batch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processing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tasks by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ensuring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number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 complete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their </a:t>
            </a:r>
            <a:r>
              <a:rPr dirty="0" sz="2000">
                <a:latin typeface="Calibri"/>
                <a:cs typeface="Calibri"/>
              </a:rPr>
              <a:t>work,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ideal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one-</a:t>
            </a:r>
            <a:r>
              <a:rPr dirty="0" sz="2000">
                <a:latin typeface="Calibri"/>
                <a:cs typeface="Calibri"/>
              </a:rPr>
              <a:t>time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finite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tasks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 spc="-20">
                <a:latin typeface="Calibri"/>
                <a:cs typeface="Calibri"/>
              </a:rPr>
              <a:t>Typically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used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tasks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like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data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processing,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backups,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sending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emails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152955" y="3076349"/>
            <a:ext cx="1871980" cy="777240"/>
            <a:chOff x="5152955" y="3076349"/>
            <a:chExt cx="1871980" cy="77724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2955" y="3076349"/>
              <a:ext cx="1871864" cy="77661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9700" y="3171761"/>
              <a:ext cx="1747901" cy="661987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191125" y="3076575"/>
              <a:ext cx="1800225" cy="704850"/>
            </a:xfrm>
            <a:custGeom>
              <a:avLst/>
              <a:gdLst/>
              <a:ahLst/>
              <a:cxnLst/>
              <a:rect l="l" t="t" r="r" b="b"/>
              <a:pathLst>
                <a:path w="1800225" h="704850">
                  <a:moveTo>
                    <a:pt x="1682750" y="0"/>
                  </a:moveTo>
                  <a:lnTo>
                    <a:pt x="117475" y="0"/>
                  </a:lnTo>
                  <a:lnTo>
                    <a:pt x="71741" y="9229"/>
                  </a:lnTo>
                  <a:lnTo>
                    <a:pt x="34401" y="34401"/>
                  </a:lnTo>
                  <a:lnTo>
                    <a:pt x="9229" y="71741"/>
                  </a:lnTo>
                  <a:lnTo>
                    <a:pt x="0" y="117475"/>
                  </a:lnTo>
                  <a:lnTo>
                    <a:pt x="0" y="587375"/>
                  </a:lnTo>
                  <a:lnTo>
                    <a:pt x="9229" y="633108"/>
                  </a:lnTo>
                  <a:lnTo>
                    <a:pt x="34401" y="670448"/>
                  </a:lnTo>
                  <a:lnTo>
                    <a:pt x="71741" y="695620"/>
                  </a:lnTo>
                  <a:lnTo>
                    <a:pt x="117475" y="704850"/>
                  </a:lnTo>
                  <a:lnTo>
                    <a:pt x="1682750" y="704850"/>
                  </a:lnTo>
                  <a:lnTo>
                    <a:pt x="1728483" y="695620"/>
                  </a:lnTo>
                  <a:lnTo>
                    <a:pt x="1765823" y="670448"/>
                  </a:lnTo>
                  <a:lnTo>
                    <a:pt x="1790995" y="633108"/>
                  </a:lnTo>
                  <a:lnTo>
                    <a:pt x="1800225" y="587375"/>
                  </a:lnTo>
                  <a:lnTo>
                    <a:pt x="1800225" y="117475"/>
                  </a:lnTo>
                  <a:lnTo>
                    <a:pt x="1790995" y="71741"/>
                  </a:lnTo>
                  <a:lnTo>
                    <a:pt x="1765823" y="34401"/>
                  </a:lnTo>
                  <a:lnTo>
                    <a:pt x="1728483" y="9229"/>
                  </a:lnTo>
                  <a:lnTo>
                    <a:pt x="1682750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5429250" y="3249231"/>
            <a:ext cx="134683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119187" y="4995926"/>
            <a:ext cx="1734185" cy="714375"/>
          </a:xfrm>
          <a:custGeom>
            <a:avLst/>
            <a:gdLst/>
            <a:ahLst/>
            <a:cxnLst/>
            <a:rect l="l" t="t" r="r" b="b"/>
            <a:pathLst>
              <a:path w="1734185" h="714375">
                <a:moveTo>
                  <a:pt x="0" y="50800"/>
                </a:moveTo>
                <a:lnTo>
                  <a:pt x="3996" y="31021"/>
                </a:lnTo>
                <a:lnTo>
                  <a:pt x="14897" y="14874"/>
                </a:lnTo>
                <a:lnTo>
                  <a:pt x="31064" y="3990"/>
                </a:lnTo>
                <a:lnTo>
                  <a:pt x="50863" y="0"/>
                </a:lnTo>
                <a:lnTo>
                  <a:pt x="1682686" y="0"/>
                </a:lnTo>
                <a:lnTo>
                  <a:pt x="1702484" y="3990"/>
                </a:lnTo>
                <a:lnTo>
                  <a:pt x="1718675" y="14874"/>
                </a:lnTo>
                <a:lnTo>
                  <a:pt x="1729603" y="31021"/>
                </a:lnTo>
                <a:lnTo>
                  <a:pt x="1733613" y="50800"/>
                </a:lnTo>
                <a:lnTo>
                  <a:pt x="1733613" y="663448"/>
                </a:lnTo>
                <a:lnTo>
                  <a:pt x="1729603" y="683246"/>
                </a:lnTo>
                <a:lnTo>
                  <a:pt x="1718675" y="699414"/>
                </a:lnTo>
                <a:lnTo>
                  <a:pt x="1702484" y="710314"/>
                </a:lnTo>
                <a:lnTo>
                  <a:pt x="1682686" y="714311"/>
                </a:lnTo>
                <a:lnTo>
                  <a:pt x="50863" y="714311"/>
                </a:lnTo>
                <a:lnTo>
                  <a:pt x="31064" y="710314"/>
                </a:lnTo>
                <a:lnTo>
                  <a:pt x="14897" y="699414"/>
                </a:lnTo>
                <a:lnTo>
                  <a:pt x="3996" y="683246"/>
                </a:lnTo>
                <a:lnTo>
                  <a:pt x="0" y="663448"/>
                </a:lnTo>
                <a:lnTo>
                  <a:pt x="0" y="50800"/>
                </a:lnTo>
                <a:close/>
              </a:path>
            </a:pathLst>
          </a:custGeom>
          <a:ln w="12699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517014" y="5047678"/>
            <a:ext cx="926465" cy="5772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193675">
              <a:lnSpc>
                <a:spcPct val="100899"/>
              </a:lnSpc>
              <a:spcBef>
                <a:spcPts val="80"/>
              </a:spcBef>
            </a:pP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Finite </a:t>
            </a:r>
            <a:r>
              <a:rPr dirty="0" sz="1800" spc="-20">
                <a:solidFill>
                  <a:srgbClr val="316CE4"/>
                </a:solidFill>
                <a:latin typeface="Calibri"/>
                <a:cs typeface="Calibri"/>
              </a:rPr>
              <a:t>Execution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3862451" y="4995926"/>
            <a:ext cx="1733550" cy="714375"/>
          </a:xfrm>
          <a:custGeom>
            <a:avLst/>
            <a:gdLst/>
            <a:ahLst/>
            <a:cxnLst/>
            <a:rect l="l" t="t" r="r" b="b"/>
            <a:pathLst>
              <a:path w="1733550" h="714375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1682623" y="0"/>
                </a:lnTo>
                <a:lnTo>
                  <a:pt x="1702421" y="3990"/>
                </a:lnTo>
                <a:lnTo>
                  <a:pt x="1718611" y="14874"/>
                </a:lnTo>
                <a:lnTo>
                  <a:pt x="1729539" y="31021"/>
                </a:lnTo>
                <a:lnTo>
                  <a:pt x="1733550" y="50800"/>
                </a:lnTo>
                <a:lnTo>
                  <a:pt x="1733550" y="663448"/>
                </a:lnTo>
                <a:lnTo>
                  <a:pt x="1729539" y="683246"/>
                </a:lnTo>
                <a:lnTo>
                  <a:pt x="1718611" y="699414"/>
                </a:lnTo>
                <a:lnTo>
                  <a:pt x="1702421" y="710314"/>
                </a:lnTo>
                <a:lnTo>
                  <a:pt x="1682623" y="714311"/>
                </a:lnTo>
                <a:lnTo>
                  <a:pt x="50800" y="714311"/>
                </a:lnTo>
                <a:lnTo>
                  <a:pt x="31021" y="710314"/>
                </a:lnTo>
                <a:lnTo>
                  <a:pt x="14874" y="699414"/>
                </a:lnTo>
                <a:lnTo>
                  <a:pt x="3990" y="683246"/>
                </a:lnTo>
                <a:lnTo>
                  <a:pt x="0" y="663448"/>
                </a:lnTo>
                <a:lnTo>
                  <a:pt x="0" y="50800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4091304" y="5047678"/>
            <a:ext cx="1275715" cy="5772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446405">
              <a:lnSpc>
                <a:spcPct val="100899"/>
              </a:lnSpc>
              <a:spcBef>
                <a:spcPts val="80"/>
              </a:spcBef>
            </a:pPr>
            <a:r>
              <a:rPr dirty="0" sz="1800" spc="-25">
                <a:solidFill>
                  <a:srgbClr val="316CE4"/>
                </a:solidFill>
                <a:latin typeface="Calibri"/>
                <a:cs typeface="Calibri"/>
              </a:rPr>
              <a:t>Pod </a:t>
            </a: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Management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605651" y="4995926"/>
            <a:ext cx="1733550" cy="714375"/>
          </a:xfrm>
          <a:custGeom>
            <a:avLst/>
            <a:gdLst/>
            <a:ahLst/>
            <a:cxnLst/>
            <a:rect l="l" t="t" r="r" b="b"/>
            <a:pathLst>
              <a:path w="1733550" h="714375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1682623" y="0"/>
                </a:lnTo>
                <a:lnTo>
                  <a:pt x="1702421" y="3990"/>
                </a:lnTo>
                <a:lnTo>
                  <a:pt x="1718611" y="14874"/>
                </a:lnTo>
                <a:lnTo>
                  <a:pt x="1729539" y="31021"/>
                </a:lnTo>
                <a:lnTo>
                  <a:pt x="1733550" y="50800"/>
                </a:lnTo>
                <a:lnTo>
                  <a:pt x="1733550" y="663448"/>
                </a:lnTo>
                <a:lnTo>
                  <a:pt x="1729539" y="683246"/>
                </a:lnTo>
                <a:lnTo>
                  <a:pt x="1718611" y="699414"/>
                </a:lnTo>
                <a:lnTo>
                  <a:pt x="1702421" y="710314"/>
                </a:lnTo>
                <a:lnTo>
                  <a:pt x="1682623" y="714311"/>
                </a:lnTo>
                <a:lnTo>
                  <a:pt x="50800" y="714311"/>
                </a:lnTo>
                <a:lnTo>
                  <a:pt x="31021" y="710314"/>
                </a:lnTo>
                <a:lnTo>
                  <a:pt x="14874" y="699414"/>
                </a:lnTo>
                <a:lnTo>
                  <a:pt x="3990" y="683246"/>
                </a:lnTo>
                <a:lnTo>
                  <a:pt x="0" y="663448"/>
                </a:lnTo>
                <a:lnTo>
                  <a:pt x="0" y="50800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6959218" y="5185092"/>
            <a:ext cx="1029969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Parallelism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9348851" y="4995926"/>
            <a:ext cx="1733550" cy="714375"/>
          </a:xfrm>
          <a:custGeom>
            <a:avLst/>
            <a:gdLst/>
            <a:ahLst/>
            <a:cxnLst/>
            <a:rect l="l" t="t" r="r" b="b"/>
            <a:pathLst>
              <a:path w="1733550" h="714375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1682623" y="0"/>
                </a:lnTo>
                <a:lnTo>
                  <a:pt x="1702421" y="3990"/>
                </a:lnTo>
                <a:lnTo>
                  <a:pt x="1718611" y="14874"/>
                </a:lnTo>
                <a:lnTo>
                  <a:pt x="1729539" y="31021"/>
                </a:lnTo>
                <a:lnTo>
                  <a:pt x="1733550" y="50800"/>
                </a:lnTo>
                <a:lnTo>
                  <a:pt x="1733550" y="663448"/>
                </a:lnTo>
                <a:lnTo>
                  <a:pt x="1729539" y="683246"/>
                </a:lnTo>
                <a:lnTo>
                  <a:pt x="1718611" y="699414"/>
                </a:lnTo>
                <a:lnTo>
                  <a:pt x="1702421" y="710314"/>
                </a:lnTo>
                <a:lnTo>
                  <a:pt x="1682623" y="714311"/>
                </a:lnTo>
                <a:lnTo>
                  <a:pt x="50800" y="714311"/>
                </a:lnTo>
                <a:lnTo>
                  <a:pt x="31021" y="710314"/>
                </a:lnTo>
                <a:lnTo>
                  <a:pt x="14874" y="699414"/>
                </a:lnTo>
                <a:lnTo>
                  <a:pt x="3990" y="683246"/>
                </a:lnTo>
                <a:lnTo>
                  <a:pt x="0" y="663448"/>
                </a:lnTo>
                <a:lnTo>
                  <a:pt x="0" y="50800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9664700" y="5047678"/>
            <a:ext cx="1109345" cy="5772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72720" marR="5080" indent="-160020">
              <a:lnSpc>
                <a:spcPct val="100899"/>
              </a:lnSpc>
              <a:spcBef>
                <a:spcPts val="80"/>
              </a:spcBef>
            </a:pP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Completion Tracking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454525">
              <a:lnSpc>
                <a:spcPct val="100000"/>
              </a:lnSpc>
              <a:spcBef>
                <a:spcPts val="130"/>
              </a:spcBef>
            </a:pPr>
            <a:r>
              <a:rPr dirty="0" spc="175"/>
              <a:t>Jobs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857120" y="1528699"/>
            <a:ext cx="1532255" cy="100456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r" marR="5080">
              <a:lnSpc>
                <a:spcPts val="3835"/>
              </a:lnSpc>
              <a:spcBef>
                <a:spcPts val="130"/>
              </a:spcBef>
            </a:pPr>
            <a:r>
              <a:rPr dirty="0" sz="3200" spc="-25">
                <a:solidFill>
                  <a:srgbClr val="316CE4"/>
                </a:solidFill>
                <a:latin typeface="Tahoma"/>
                <a:cs typeface="Tahoma"/>
              </a:rPr>
              <a:t>Types</a:t>
            </a:r>
            <a:r>
              <a:rPr dirty="0" sz="3200" spc="-34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3200" spc="50">
                <a:solidFill>
                  <a:srgbClr val="316CE4"/>
                </a:solidFill>
                <a:latin typeface="Tahoma"/>
                <a:cs typeface="Tahoma"/>
              </a:rPr>
              <a:t>of</a:t>
            </a:r>
            <a:endParaRPr sz="3200">
              <a:latin typeface="Tahoma"/>
              <a:cs typeface="Tahoma"/>
            </a:endParaRPr>
          </a:p>
          <a:p>
            <a:pPr algn="r" marR="9525">
              <a:lnSpc>
                <a:spcPts val="3835"/>
              </a:lnSpc>
            </a:pPr>
            <a:r>
              <a:rPr dirty="0" sz="3200" spc="120">
                <a:solidFill>
                  <a:srgbClr val="316CE4"/>
                </a:solidFill>
                <a:latin typeface="Tahoma"/>
                <a:cs typeface="Tahoma"/>
              </a:rPr>
              <a:t>Jobs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3657600" y="1333500"/>
            <a:ext cx="0" cy="1384300"/>
          </a:xfrm>
          <a:custGeom>
            <a:avLst/>
            <a:gdLst/>
            <a:ahLst/>
            <a:cxnLst/>
            <a:rect l="l" t="t" r="r" b="b"/>
            <a:pathLst>
              <a:path w="0"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3937000" y="1461071"/>
            <a:ext cx="6002655" cy="113538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05"/>
              </a:spcBef>
              <a:buFont typeface="Wingdings"/>
              <a:buChar char=""/>
              <a:tabLst>
                <a:tab pos="354965" algn="l"/>
              </a:tabLst>
            </a:pPr>
            <a:r>
              <a:rPr dirty="0" sz="2000">
                <a:latin typeface="Tahoma"/>
                <a:cs typeface="Tahoma"/>
              </a:rPr>
              <a:t>Simple</a:t>
            </a:r>
            <a:r>
              <a:rPr dirty="0" sz="2000" spc="-145">
                <a:latin typeface="Tahoma"/>
                <a:cs typeface="Tahoma"/>
              </a:rPr>
              <a:t> </a:t>
            </a:r>
            <a:r>
              <a:rPr dirty="0" sz="2000" spc="60">
                <a:latin typeface="Tahoma"/>
                <a:cs typeface="Tahoma"/>
              </a:rPr>
              <a:t>Jobs</a:t>
            </a:r>
            <a:endParaRPr sz="20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spcBef>
                <a:spcPts val="515"/>
              </a:spcBef>
              <a:buFont typeface="Wingdings"/>
              <a:buChar char=""/>
              <a:tabLst>
                <a:tab pos="354965" algn="l"/>
              </a:tabLst>
            </a:pPr>
            <a:r>
              <a:rPr dirty="0" sz="2000" spc="-10">
                <a:latin typeface="Tahoma"/>
                <a:cs typeface="Tahoma"/>
              </a:rPr>
              <a:t>Parallel</a:t>
            </a:r>
            <a:r>
              <a:rPr dirty="0" sz="2000" spc="-135">
                <a:latin typeface="Tahoma"/>
                <a:cs typeface="Tahoma"/>
              </a:rPr>
              <a:t> </a:t>
            </a:r>
            <a:r>
              <a:rPr dirty="0" sz="2000" spc="80">
                <a:latin typeface="Tahoma"/>
                <a:cs typeface="Tahoma"/>
              </a:rPr>
              <a:t>Jobs</a:t>
            </a:r>
            <a:r>
              <a:rPr dirty="0" sz="2000" spc="-204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with</a:t>
            </a:r>
            <a:r>
              <a:rPr dirty="0" sz="2000" spc="-165">
                <a:latin typeface="Tahoma"/>
                <a:cs typeface="Tahoma"/>
              </a:rPr>
              <a:t> </a:t>
            </a:r>
            <a:r>
              <a:rPr dirty="0" sz="2000" spc="-30">
                <a:latin typeface="Tahoma"/>
                <a:cs typeface="Tahoma"/>
              </a:rPr>
              <a:t>a</a:t>
            </a:r>
            <a:r>
              <a:rPr dirty="0" sz="2000" spc="-18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Fixed</a:t>
            </a:r>
            <a:r>
              <a:rPr dirty="0" sz="2000" spc="-26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Completion</a:t>
            </a:r>
            <a:r>
              <a:rPr dirty="0" sz="2000" spc="-17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Count</a:t>
            </a:r>
            <a:endParaRPr sz="20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spcBef>
                <a:spcPts val="509"/>
              </a:spcBef>
              <a:buFont typeface="Wingdings"/>
              <a:buChar char=""/>
              <a:tabLst>
                <a:tab pos="354965" algn="l"/>
              </a:tabLst>
            </a:pPr>
            <a:r>
              <a:rPr dirty="0" sz="2000" spc="-10">
                <a:latin typeface="Tahoma"/>
                <a:cs typeface="Tahoma"/>
              </a:rPr>
              <a:t>Parallel</a:t>
            </a:r>
            <a:r>
              <a:rPr dirty="0" sz="2000" spc="-145">
                <a:latin typeface="Tahoma"/>
                <a:cs typeface="Tahoma"/>
              </a:rPr>
              <a:t> </a:t>
            </a:r>
            <a:r>
              <a:rPr dirty="0" sz="2000" spc="80">
                <a:latin typeface="Tahoma"/>
                <a:cs typeface="Tahoma"/>
              </a:rPr>
              <a:t>Jobs</a:t>
            </a:r>
            <a:r>
              <a:rPr dirty="0" sz="2000" spc="-204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with</a:t>
            </a:r>
            <a:r>
              <a:rPr dirty="0" sz="2000" spc="-175">
                <a:latin typeface="Tahoma"/>
                <a:cs typeface="Tahoma"/>
              </a:rPr>
              <a:t> </a:t>
            </a:r>
            <a:r>
              <a:rPr dirty="0" sz="2000" spc="-30">
                <a:latin typeface="Tahoma"/>
                <a:cs typeface="Tahoma"/>
              </a:rPr>
              <a:t>a</a:t>
            </a:r>
            <a:r>
              <a:rPr dirty="0" sz="2000" spc="-195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Work</a:t>
            </a:r>
            <a:r>
              <a:rPr dirty="0" sz="2000" spc="-165">
                <a:latin typeface="Tahoma"/>
                <a:cs typeface="Tahoma"/>
              </a:rPr>
              <a:t> </a:t>
            </a:r>
            <a:r>
              <a:rPr dirty="0" sz="2000" spc="-80">
                <a:latin typeface="Tahoma"/>
                <a:cs typeface="Tahoma"/>
              </a:rPr>
              <a:t>Queue</a:t>
            </a:r>
            <a:r>
              <a:rPr dirty="0" sz="2000" spc="-160">
                <a:latin typeface="Tahoma"/>
                <a:cs typeface="Tahoma"/>
              </a:rPr>
              <a:t> </a:t>
            </a:r>
            <a:r>
              <a:rPr dirty="0" sz="2000" spc="-65">
                <a:latin typeface="Tahoma"/>
                <a:cs typeface="Tahoma"/>
              </a:rPr>
              <a:t>(Non-</a:t>
            </a:r>
            <a:r>
              <a:rPr dirty="0" sz="2000" spc="-10">
                <a:latin typeface="Tahoma"/>
                <a:cs typeface="Tahoma"/>
              </a:rPr>
              <a:t>Parallel</a:t>
            </a:r>
            <a:r>
              <a:rPr dirty="0" sz="2000" spc="-14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Jobs)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454525">
              <a:lnSpc>
                <a:spcPct val="100000"/>
              </a:lnSpc>
              <a:spcBef>
                <a:spcPts val="130"/>
              </a:spcBef>
            </a:pPr>
            <a:r>
              <a:rPr dirty="0" spc="175"/>
              <a:t>Jobs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057455" y="3114449"/>
            <a:ext cx="1871980" cy="777240"/>
            <a:chOff x="3057455" y="3114449"/>
            <a:chExt cx="1871980" cy="77724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7455" y="3114449"/>
              <a:ext cx="1871864" cy="77661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57550" y="3209861"/>
              <a:ext cx="1462024" cy="661987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095625" y="3114675"/>
              <a:ext cx="1800225" cy="704850"/>
            </a:xfrm>
            <a:custGeom>
              <a:avLst/>
              <a:gdLst/>
              <a:ahLst/>
              <a:cxnLst/>
              <a:rect l="l" t="t" r="r" b="b"/>
              <a:pathLst>
                <a:path w="1800225" h="704850">
                  <a:moveTo>
                    <a:pt x="1682750" y="0"/>
                  </a:moveTo>
                  <a:lnTo>
                    <a:pt x="117475" y="0"/>
                  </a:lnTo>
                  <a:lnTo>
                    <a:pt x="71741" y="9229"/>
                  </a:lnTo>
                  <a:lnTo>
                    <a:pt x="34401" y="34401"/>
                  </a:lnTo>
                  <a:lnTo>
                    <a:pt x="9229" y="71741"/>
                  </a:lnTo>
                  <a:lnTo>
                    <a:pt x="0" y="117475"/>
                  </a:lnTo>
                  <a:lnTo>
                    <a:pt x="0" y="587375"/>
                  </a:lnTo>
                  <a:lnTo>
                    <a:pt x="9229" y="633108"/>
                  </a:lnTo>
                  <a:lnTo>
                    <a:pt x="34401" y="670448"/>
                  </a:lnTo>
                  <a:lnTo>
                    <a:pt x="71741" y="695620"/>
                  </a:lnTo>
                  <a:lnTo>
                    <a:pt x="117475" y="704850"/>
                  </a:lnTo>
                  <a:lnTo>
                    <a:pt x="1682750" y="704850"/>
                  </a:lnTo>
                  <a:lnTo>
                    <a:pt x="1728483" y="695620"/>
                  </a:lnTo>
                  <a:lnTo>
                    <a:pt x="1765823" y="670448"/>
                  </a:lnTo>
                  <a:lnTo>
                    <a:pt x="1790995" y="633108"/>
                  </a:lnTo>
                  <a:lnTo>
                    <a:pt x="1800225" y="587375"/>
                  </a:lnTo>
                  <a:lnTo>
                    <a:pt x="1800225" y="117475"/>
                  </a:lnTo>
                  <a:lnTo>
                    <a:pt x="1790995" y="71741"/>
                  </a:lnTo>
                  <a:lnTo>
                    <a:pt x="1765823" y="34401"/>
                  </a:lnTo>
                  <a:lnTo>
                    <a:pt x="1728483" y="9229"/>
                  </a:lnTo>
                  <a:lnTo>
                    <a:pt x="1682750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3467353" y="3284791"/>
            <a:ext cx="105981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Cases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7377176" y="1595500"/>
            <a:ext cx="1724025" cy="1695450"/>
          </a:xfrm>
          <a:custGeom>
            <a:avLst/>
            <a:gdLst/>
            <a:ahLst/>
            <a:cxnLst/>
            <a:rect l="l" t="t" r="r" b="b"/>
            <a:pathLst>
              <a:path w="1724025" h="1695450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1673098" y="0"/>
                </a:lnTo>
                <a:lnTo>
                  <a:pt x="1692896" y="3990"/>
                </a:lnTo>
                <a:lnTo>
                  <a:pt x="1709086" y="14874"/>
                </a:lnTo>
                <a:lnTo>
                  <a:pt x="1720014" y="31021"/>
                </a:lnTo>
                <a:lnTo>
                  <a:pt x="1724025" y="50800"/>
                </a:lnTo>
                <a:lnTo>
                  <a:pt x="1724025" y="663448"/>
                </a:lnTo>
                <a:lnTo>
                  <a:pt x="1720014" y="683246"/>
                </a:lnTo>
                <a:lnTo>
                  <a:pt x="1709086" y="699436"/>
                </a:lnTo>
                <a:lnTo>
                  <a:pt x="1692896" y="710364"/>
                </a:lnTo>
                <a:lnTo>
                  <a:pt x="1673098" y="714375"/>
                </a:lnTo>
                <a:lnTo>
                  <a:pt x="50800" y="714375"/>
                </a:lnTo>
                <a:lnTo>
                  <a:pt x="31021" y="710364"/>
                </a:lnTo>
                <a:lnTo>
                  <a:pt x="14874" y="699436"/>
                </a:lnTo>
                <a:lnTo>
                  <a:pt x="3990" y="683246"/>
                </a:lnTo>
                <a:lnTo>
                  <a:pt x="0" y="663448"/>
                </a:lnTo>
                <a:lnTo>
                  <a:pt x="0" y="50800"/>
                </a:lnTo>
                <a:close/>
              </a:path>
              <a:path w="1724025" h="1695450">
                <a:moveTo>
                  <a:pt x="0" y="1040764"/>
                </a:moveTo>
                <a:lnTo>
                  <a:pt x="3927" y="1021193"/>
                </a:lnTo>
                <a:lnTo>
                  <a:pt x="14652" y="1005252"/>
                </a:lnTo>
                <a:lnTo>
                  <a:pt x="30593" y="994527"/>
                </a:lnTo>
                <a:lnTo>
                  <a:pt x="50165" y="990600"/>
                </a:lnTo>
                <a:lnTo>
                  <a:pt x="1673732" y="990600"/>
                </a:lnTo>
                <a:lnTo>
                  <a:pt x="1693324" y="994527"/>
                </a:lnTo>
                <a:lnTo>
                  <a:pt x="1709308" y="1005252"/>
                </a:lnTo>
                <a:lnTo>
                  <a:pt x="1720078" y="1021193"/>
                </a:lnTo>
                <a:lnTo>
                  <a:pt x="1724025" y="1040764"/>
                </a:lnTo>
                <a:lnTo>
                  <a:pt x="1724025" y="1645158"/>
                </a:lnTo>
                <a:lnTo>
                  <a:pt x="1720078" y="1664749"/>
                </a:lnTo>
                <a:lnTo>
                  <a:pt x="1709308" y="1680733"/>
                </a:lnTo>
                <a:lnTo>
                  <a:pt x="1693324" y="1691503"/>
                </a:lnTo>
                <a:lnTo>
                  <a:pt x="1673732" y="1695450"/>
                </a:lnTo>
                <a:lnTo>
                  <a:pt x="50165" y="1695450"/>
                </a:lnTo>
                <a:lnTo>
                  <a:pt x="30593" y="1691503"/>
                </a:lnTo>
                <a:lnTo>
                  <a:pt x="14652" y="1680733"/>
                </a:lnTo>
                <a:lnTo>
                  <a:pt x="3927" y="1664749"/>
                </a:lnTo>
                <a:lnTo>
                  <a:pt x="0" y="1645158"/>
                </a:lnTo>
                <a:lnTo>
                  <a:pt x="0" y="1040764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7493634" y="1780603"/>
            <a:ext cx="1494155" cy="1428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316CE4"/>
                </a:solidFill>
                <a:latin typeface="Calibri"/>
                <a:cs typeface="Calibri"/>
              </a:rPr>
              <a:t>Data</a:t>
            </a:r>
            <a:r>
              <a:rPr dirty="0" sz="1800" spc="-4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Processing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1800">
              <a:latin typeface="Calibri"/>
              <a:cs typeface="Calibri"/>
            </a:endParaRPr>
          </a:p>
          <a:p>
            <a:pPr algn="ctr" marL="248285" marR="241300" indent="1270">
              <a:lnSpc>
                <a:spcPct val="100899"/>
              </a:lnSpc>
            </a:pP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Database Migrations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7367651" y="3576701"/>
            <a:ext cx="1733550" cy="1695450"/>
          </a:xfrm>
          <a:custGeom>
            <a:avLst/>
            <a:gdLst/>
            <a:ahLst/>
            <a:cxnLst/>
            <a:rect l="l" t="t" r="r" b="b"/>
            <a:pathLst>
              <a:path w="1733550" h="1695450">
                <a:moveTo>
                  <a:pt x="0" y="50165"/>
                </a:moveTo>
                <a:lnTo>
                  <a:pt x="3927" y="30593"/>
                </a:lnTo>
                <a:lnTo>
                  <a:pt x="14652" y="14652"/>
                </a:lnTo>
                <a:lnTo>
                  <a:pt x="30593" y="3927"/>
                </a:lnTo>
                <a:lnTo>
                  <a:pt x="50165" y="0"/>
                </a:lnTo>
                <a:lnTo>
                  <a:pt x="1683257" y="0"/>
                </a:lnTo>
                <a:lnTo>
                  <a:pt x="1702849" y="3927"/>
                </a:lnTo>
                <a:lnTo>
                  <a:pt x="1718833" y="14652"/>
                </a:lnTo>
                <a:lnTo>
                  <a:pt x="1729603" y="30593"/>
                </a:lnTo>
                <a:lnTo>
                  <a:pt x="1733550" y="50165"/>
                </a:lnTo>
                <a:lnTo>
                  <a:pt x="1733550" y="654557"/>
                </a:lnTo>
                <a:lnTo>
                  <a:pt x="1729603" y="674149"/>
                </a:lnTo>
                <a:lnTo>
                  <a:pt x="1718833" y="690133"/>
                </a:lnTo>
                <a:lnTo>
                  <a:pt x="1702849" y="700903"/>
                </a:lnTo>
                <a:lnTo>
                  <a:pt x="1683257" y="704850"/>
                </a:lnTo>
                <a:lnTo>
                  <a:pt x="50165" y="704850"/>
                </a:lnTo>
                <a:lnTo>
                  <a:pt x="30593" y="700903"/>
                </a:lnTo>
                <a:lnTo>
                  <a:pt x="14652" y="690133"/>
                </a:lnTo>
                <a:lnTo>
                  <a:pt x="3927" y="674149"/>
                </a:lnTo>
                <a:lnTo>
                  <a:pt x="0" y="654557"/>
                </a:lnTo>
                <a:lnTo>
                  <a:pt x="0" y="50165"/>
                </a:lnTo>
                <a:close/>
              </a:path>
              <a:path w="1733550" h="1695450">
                <a:moveTo>
                  <a:pt x="0" y="1031875"/>
                </a:moveTo>
                <a:lnTo>
                  <a:pt x="3990" y="1012096"/>
                </a:lnTo>
                <a:lnTo>
                  <a:pt x="14874" y="995949"/>
                </a:lnTo>
                <a:lnTo>
                  <a:pt x="31021" y="985065"/>
                </a:lnTo>
                <a:lnTo>
                  <a:pt x="50800" y="981075"/>
                </a:lnTo>
                <a:lnTo>
                  <a:pt x="1682623" y="981075"/>
                </a:lnTo>
                <a:lnTo>
                  <a:pt x="1702421" y="985065"/>
                </a:lnTo>
                <a:lnTo>
                  <a:pt x="1718611" y="995949"/>
                </a:lnTo>
                <a:lnTo>
                  <a:pt x="1729539" y="1012096"/>
                </a:lnTo>
                <a:lnTo>
                  <a:pt x="1733550" y="1031875"/>
                </a:lnTo>
                <a:lnTo>
                  <a:pt x="1733550" y="1644523"/>
                </a:lnTo>
                <a:lnTo>
                  <a:pt x="1729539" y="1664321"/>
                </a:lnTo>
                <a:lnTo>
                  <a:pt x="1718611" y="1680511"/>
                </a:lnTo>
                <a:lnTo>
                  <a:pt x="1702421" y="1691439"/>
                </a:lnTo>
                <a:lnTo>
                  <a:pt x="1682623" y="1695450"/>
                </a:lnTo>
                <a:lnTo>
                  <a:pt x="50800" y="1695450"/>
                </a:lnTo>
                <a:lnTo>
                  <a:pt x="31021" y="1691439"/>
                </a:lnTo>
                <a:lnTo>
                  <a:pt x="14874" y="1680511"/>
                </a:lnTo>
                <a:lnTo>
                  <a:pt x="3990" y="1664321"/>
                </a:lnTo>
                <a:lnTo>
                  <a:pt x="0" y="1644523"/>
                </a:lnTo>
                <a:lnTo>
                  <a:pt x="0" y="1031875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7612380" y="3621976"/>
            <a:ext cx="1252855" cy="15665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ctr" marL="12065" marR="5080" indent="-635">
              <a:lnSpc>
                <a:spcPct val="100800"/>
              </a:lnSpc>
              <a:spcBef>
                <a:spcPts val="85"/>
              </a:spcBef>
            </a:pP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Scheduled Maintenance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35"/>
              </a:spcBef>
            </a:pPr>
            <a:endParaRPr sz="1800">
              <a:latin typeface="Calibri"/>
              <a:cs typeface="Calibri"/>
            </a:endParaRPr>
          </a:p>
          <a:p>
            <a:pPr algn="ctr" marL="27940" marR="25400">
              <a:lnSpc>
                <a:spcPct val="100899"/>
              </a:lnSpc>
            </a:pPr>
            <a:r>
              <a:rPr dirty="0" sz="1800" spc="-25">
                <a:solidFill>
                  <a:srgbClr val="316CE4"/>
                </a:solidFill>
                <a:latin typeface="Calibri"/>
                <a:cs typeface="Calibri"/>
              </a:rPr>
              <a:t>Event-</a:t>
            </a: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Driven Tasks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454525">
              <a:lnSpc>
                <a:spcPct val="100000"/>
              </a:lnSpc>
              <a:spcBef>
                <a:spcPts val="130"/>
              </a:spcBef>
            </a:pPr>
            <a:r>
              <a:rPr dirty="0" spc="175"/>
              <a:t>Jobs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5372100" y="2705100"/>
            <a:ext cx="1447800" cy="1447800"/>
          </a:xfrm>
          <a:custGeom>
            <a:avLst/>
            <a:gdLst/>
            <a:ahLst/>
            <a:cxnLst/>
            <a:rect l="l" t="t" r="r" b="b"/>
            <a:pathLst>
              <a:path w="1447800" h="1447800">
                <a:moveTo>
                  <a:pt x="723900" y="0"/>
                </a:moveTo>
                <a:lnTo>
                  <a:pt x="676303" y="1539"/>
                </a:lnTo>
                <a:lnTo>
                  <a:pt x="629529" y="6095"/>
                </a:lnTo>
                <a:lnTo>
                  <a:pt x="583672" y="13572"/>
                </a:lnTo>
                <a:lnTo>
                  <a:pt x="538828" y="23873"/>
                </a:lnTo>
                <a:lnTo>
                  <a:pt x="495092" y="36905"/>
                </a:lnTo>
                <a:lnTo>
                  <a:pt x="452560" y="52571"/>
                </a:lnTo>
                <a:lnTo>
                  <a:pt x="411327" y="70776"/>
                </a:lnTo>
                <a:lnTo>
                  <a:pt x="371488" y="91424"/>
                </a:lnTo>
                <a:lnTo>
                  <a:pt x="333139" y="114421"/>
                </a:lnTo>
                <a:lnTo>
                  <a:pt x="296375" y="139671"/>
                </a:lnTo>
                <a:lnTo>
                  <a:pt x="261291" y="167078"/>
                </a:lnTo>
                <a:lnTo>
                  <a:pt x="227984" y="196548"/>
                </a:lnTo>
                <a:lnTo>
                  <a:pt x="196548" y="227984"/>
                </a:lnTo>
                <a:lnTo>
                  <a:pt x="167078" y="261291"/>
                </a:lnTo>
                <a:lnTo>
                  <a:pt x="139671" y="296375"/>
                </a:lnTo>
                <a:lnTo>
                  <a:pt x="114421" y="333139"/>
                </a:lnTo>
                <a:lnTo>
                  <a:pt x="91424" y="371488"/>
                </a:lnTo>
                <a:lnTo>
                  <a:pt x="70776" y="411327"/>
                </a:lnTo>
                <a:lnTo>
                  <a:pt x="52571" y="452560"/>
                </a:lnTo>
                <a:lnTo>
                  <a:pt x="36905" y="495092"/>
                </a:lnTo>
                <a:lnTo>
                  <a:pt x="23873" y="538828"/>
                </a:lnTo>
                <a:lnTo>
                  <a:pt x="13572" y="583672"/>
                </a:lnTo>
                <a:lnTo>
                  <a:pt x="6095" y="629529"/>
                </a:lnTo>
                <a:lnTo>
                  <a:pt x="1539" y="676303"/>
                </a:lnTo>
                <a:lnTo>
                  <a:pt x="0" y="723900"/>
                </a:lnTo>
                <a:lnTo>
                  <a:pt x="1539" y="771496"/>
                </a:lnTo>
                <a:lnTo>
                  <a:pt x="6095" y="818270"/>
                </a:lnTo>
                <a:lnTo>
                  <a:pt x="13572" y="864127"/>
                </a:lnTo>
                <a:lnTo>
                  <a:pt x="23873" y="908971"/>
                </a:lnTo>
                <a:lnTo>
                  <a:pt x="36905" y="952707"/>
                </a:lnTo>
                <a:lnTo>
                  <a:pt x="52571" y="995239"/>
                </a:lnTo>
                <a:lnTo>
                  <a:pt x="70776" y="1036472"/>
                </a:lnTo>
                <a:lnTo>
                  <a:pt x="91424" y="1076311"/>
                </a:lnTo>
                <a:lnTo>
                  <a:pt x="114421" y="1114660"/>
                </a:lnTo>
                <a:lnTo>
                  <a:pt x="139671" y="1151424"/>
                </a:lnTo>
                <a:lnTo>
                  <a:pt x="167078" y="1186508"/>
                </a:lnTo>
                <a:lnTo>
                  <a:pt x="196548" y="1219815"/>
                </a:lnTo>
                <a:lnTo>
                  <a:pt x="227984" y="1251251"/>
                </a:lnTo>
                <a:lnTo>
                  <a:pt x="261291" y="1280721"/>
                </a:lnTo>
                <a:lnTo>
                  <a:pt x="296375" y="1308128"/>
                </a:lnTo>
                <a:lnTo>
                  <a:pt x="333139" y="1333378"/>
                </a:lnTo>
                <a:lnTo>
                  <a:pt x="371488" y="1356375"/>
                </a:lnTo>
                <a:lnTo>
                  <a:pt x="411327" y="1377023"/>
                </a:lnTo>
                <a:lnTo>
                  <a:pt x="452560" y="1395228"/>
                </a:lnTo>
                <a:lnTo>
                  <a:pt x="495092" y="1410894"/>
                </a:lnTo>
                <a:lnTo>
                  <a:pt x="538828" y="1423926"/>
                </a:lnTo>
                <a:lnTo>
                  <a:pt x="583672" y="1434227"/>
                </a:lnTo>
                <a:lnTo>
                  <a:pt x="629529" y="1441704"/>
                </a:lnTo>
                <a:lnTo>
                  <a:pt x="676303" y="1446260"/>
                </a:lnTo>
                <a:lnTo>
                  <a:pt x="723900" y="1447800"/>
                </a:lnTo>
                <a:lnTo>
                  <a:pt x="771496" y="1446260"/>
                </a:lnTo>
                <a:lnTo>
                  <a:pt x="818270" y="1441704"/>
                </a:lnTo>
                <a:lnTo>
                  <a:pt x="864127" y="1434227"/>
                </a:lnTo>
                <a:lnTo>
                  <a:pt x="908971" y="1423926"/>
                </a:lnTo>
                <a:lnTo>
                  <a:pt x="952707" y="1410894"/>
                </a:lnTo>
                <a:lnTo>
                  <a:pt x="995239" y="1395228"/>
                </a:lnTo>
                <a:lnTo>
                  <a:pt x="1036472" y="1377023"/>
                </a:lnTo>
                <a:lnTo>
                  <a:pt x="1076311" y="1356375"/>
                </a:lnTo>
                <a:lnTo>
                  <a:pt x="1114660" y="1333378"/>
                </a:lnTo>
                <a:lnTo>
                  <a:pt x="1151424" y="1308128"/>
                </a:lnTo>
                <a:lnTo>
                  <a:pt x="1186508" y="1280721"/>
                </a:lnTo>
                <a:lnTo>
                  <a:pt x="1219815" y="1251251"/>
                </a:lnTo>
                <a:lnTo>
                  <a:pt x="1251251" y="1219815"/>
                </a:lnTo>
                <a:lnTo>
                  <a:pt x="1280721" y="1186508"/>
                </a:lnTo>
                <a:lnTo>
                  <a:pt x="1308128" y="1151424"/>
                </a:lnTo>
                <a:lnTo>
                  <a:pt x="1333378" y="1114660"/>
                </a:lnTo>
                <a:lnTo>
                  <a:pt x="1356375" y="1076311"/>
                </a:lnTo>
                <a:lnTo>
                  <a:pt x="1377023" y="1036472"/>
                </a:lnTo>
                <a:lnTo>
                  <a:pt x="1395228" y="995239"/>
                </a:lnTo>
                <a:lnTo>
                  <a:pt x="1410894" y="952707"/>
                </a:lnTo>
                <a:lnTo>
                  <a:pt x="1423926" y="908971"/>
                </a:lnTo>
                <a:lnTo>
                  <a:pt x="1434227" y="864127"/>
                </a:lnTo>
                <a:lnTo>
                  <a:pt x="1441704" y="818270"/>
                </a:lnTo>
                <a:lnTo>
                  <a:pt x="1446260" y="771496"/>
                </a:lnTo>
                <a:lnTo>
                  <a:pt x="1447800" y="723900"/>
                </a:lnTo>
                <a:lnTo>
                  <a:pt x="1446260" y="676303"/>
                </a:lnTo>
                <a:lnTo>
                  <a:pt x="1441704" y="629529"/>
                </a:lnTo>
                <a:lnTo>
                  <a:pt x="1434227" y="583672"/>
                </a:lnTo>
                <a:lnTo>
                  <a:pt x="1423926" y="538828"/>
                </a:lnTo>
                <a:lnTo>
                  <a:pt x="1410894" y="495092"/>
                </a:lnTo>
                <a:lnTo>
                  <a:pt x="1395228" y="452560"/>
                </a:lnTo>
                <a:lnTo>
                  <a:pt x="1377023" y="411327"/>
                </a:lnTo>
                <a:lnTo>
                  <a:pt x="1356375" y="371488"/>
                </a:lnTo>
                <a:lnTo>
                  <a:pt x="1333378" y="333139"/>
                </a:lnTo>
                <a:lnTo>
                  <a:pt x="1308128" y="296375"/>
                </a:lnTo>
                <a:lnTo>
                  <a:pt x="1280721" y="261291"/>
                </a:lnTo>
                <a:lnTo>
                  <a:pt x="1251251" y="227984"/>
                </a:lnTo>
                <a:lnTo>
                  <a:pt x="1219815" y="196548"/>
                </a:lnTo>
                <a:lnTo>
                  <a:pt x="1186508" y="167078"/>
                </a:lnTo>
                <a:lnTo>
                  <a:pt x="1151424" y="139671"/>
                </a:lnTo>
                <a:lnTo>
                  <a:pt x="1114660" y="114421"/>
                </a:lnTo>
                <a:lnTo>
                  <a:pt x="1076311" y="91424"/>
                </a:lnTo>
                <a:lnTo>
                  <a:pt x="1036472" y="70776"/>
                </a:lnTo>
                <a:lnTo>
                  <a:pt x="995239" y="52571"/>
                </a:lnTo>
                <a:lnTo>
                  <a:pt x="952707" y="36905"/>
                </a:lnTo>
                <a:lnTo>
                  <a:pt x="908971" y="23873"/>
                </a:lnTo>
                <a:lnTo>
                  <a:pt x="864127" y="13572"/>
                </a:lnTo>
                <a:lnTo>
                  <a:pt x="818270" y="6095"/>
                </a:lnTo>
                <a:lnTo>
                  <a:pt x="771496" y="1539"/>
                </a:lnTo>
                <a:lnTo>
                  <a:pt x="723900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5562346" y="3074352"/>
            <a:ext cx="1082040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271145">
              <a:lnSpc>
                <a:spcPct val="100000"/>
              </a:lnSpc>
              <a:spcBef>
                <a:spcPts val="125"/>
              </a:spcBef>
            </a:pPr>
            <a:r>
              <a:rPr dirty="0" sz="2000" spc="35">
                <a:solidFill>
                  <a:srgbClr val="FFFFFF"/>
                </a:solidFill>
                <a:latin typeface="Tahoma"/>
                <a:cs typeface="Tahoma"/>
              </a:rPr>
              <a:t>Best </a:t>
            </a:r>
            <a:r>
              <a:rPr dirty="0" sz="2000" spc="40">
                <a:solidFill>
                  <a:srgbClr val="FFFFFF"/>
                </a:solidFill>
                <a:latin typeface="Tahoma"/>
                <a:cs typeface="Tahoma"/>
              </a:rPr>
              <a:t>Practices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5234051" y="1405000"/>
            <a:ext cx="1733550" cy="704850"/>
          </a:xfrm>
          <a:custGeom>
            <a:avLst/>
            <a:gdLst/>
            <a:ahLst/>
            <a:cxnLst/>
            <a:rect l="l" t="t" r="r" b="b"/>
            <a:pathLst>
              <a:path w="1733550" h="704850">
                <a:moveTo>
                  <a:pt x="0" y="50164"/>
                </a:moveTo>
                <a:lnTo>
                  <a:pt x="3927" y="30593"/>
                </a:lnTo>
                <a:lnTo>
                  <a:pt x="14652" y="14652"/>
                </a:lnTo>
                <a:lnTo>
                  <a:pt x="30593" y="3927"/>
                </a:lnTo>
                <a:lnTo>
                  <a:pt x="50164" y="0"/>
                </a:lnTo>
                <a:lnTo>
                  <a:pt x="1683257" y="0"/>
                </a:lnTo>
                <a:lnTo>
                  <a:pt x="1702849" y="3927"/>
                </a:lnTo>
                <a:lnTo>
                  <a:pt x="1718833" y="14652"/>
                </a:lnTo>
                <a:lnTo>
                  <a:pt x="1729603" y="30593"/>
                </a:lnTo>
                <a:lnTo>
                  <a:pt x="1733550" y="50164"/>
                </a:lnTo>
                <a:lnTo>
                  <a:pt x="1733550" y="654558"/>
                </a:lnTo>
                <a:lnTo>
                  <a:pt x="1729603" y="674149"/>
                </a:lnTo>
                <a:lnTo>
                  <a:pt x="1718833" y="690133"/>
                </a:lnTo>
                <a:lnTo>
                  <a:pt x="1702849" y="700903"/>
                </a:lnTo>
                <a:lnTo>
                  <a:pt x="1683257" y="704850"/>
                </a:lnTo>
                <a:lnTo>
                  <a:pt x="50164" y="704850"/>
                </a:lnTo>
                <a:lnTo>
                  <a:pt x="30593" y="700903"/>
                </a:lnTo>
                <a:lnTo>
                  <a:pt x="14652" y="690133"/>
                </a:lnTo>
                <a:lnTo>
                  <a:pt x="3927" y="674149"/>
                </a:lnTo>
                <a:lnTo>
                  <a:pt x="0" y="654558"/>
                </a:lnTo>
                <a:lnTo>
                  <a:pt x="0" y="50164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5464175" y="1451292"/>
            <a:ext cx="1273175" cy="5772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197485">
              <a:lnSpc>
                <a:spcPct val="100899"/>
              </a:lnSpc>
              <a:spcBef>
                <a:spcPts val="80"/>
              </a:spcBef>
            </a:pP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Resource Management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7824851" y="2814701"/>
            <a:ext cx="1733550" cy="704850"/>
          </a:xfrm>
          <a:custGeom>
            <a:avLst/>
            <a:gdLst/>
            <a:ahLst/>
            <a:cxnLst/>
            <a:rect l="l" t="t" r="r" b="b"/>
            <a:pathLst>
              <a:path w="1733550" h="704850">
                <a:moveTo>
                  <a:pt x="0" y="50164"/>
                </a:moveTo>
                <a:lnTo>
                  <a:pt x="3927" y="30593"/>
                </a:lnTo>
                <a:lnTo>
                  <a:pt x="14652" y="14652"/>
                </a:lnTo>
                <a:lnTo>
                  <a:pt x="30593" y="3927"/>
                </a:lnTo>
                <a:lnTo>
                  <a:pt x="50165" y="0"/>
                </a:lnTo>
                <a:lnTo>
                  <a:pt x="1683257" y="0"/>
                </a:lnTo>
                <a:lnTo>
                  <a:pt x="1702849" y="3927"/>
                </a:lnTo>
                <a:lnTo>
                  <a:pt x="1718833" y="14652"/>
                </a:lnTo>
                <a:lnTo>
                  <a:pt x="1729603" y="30593"/>
                </a:lnTo>
                <a:lnTo>
                  <a:pt x="1733550" y="50164"/>
                </a:lnTo>
                <a:lnTo>
                  <a:pt x="1733550" y="654558"/>
                </a:lnTo>
                <a:lnTo>
                  <a:pt x="1729603" y="674149"/>
                </a:lnTo>
                <a:lnTo>
                  <a:pt x="1718833" y="690133"/>
                </a:lnTo>
                <a:lnTo>
                  <a:pt x="1702849" y="700903"/>
                </a:lnTo>
                <a:lnTo>
                  <a:pt x="1683257" y="704850"/>
                </a:lnTo>
                <a:lnTo>
                  <a:pt x="50165" y="704850"/>
                </a:lnTo>
                <a:lnTo>
                  <a:pt x="30593" y="700903"/>
                </a:lnTo>
                <a:lnTo>
                  <a:pt x="14652" y="690133"/>
                </a:lnTo>
                <a:lnTo>
                  <a:pt x="3927" y="674149"/>
                </a:lnTo>
                <a:lnTo>
                  <a:pt x="0" y="654558"/>
                </a:lnTo>
                <a:lnTo>
                  <a:pt x="0" y="50164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8082026" y="2861627"/>
            <a:ext cx="1226185" cy="57658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172085">
              <a:lnSpc>
                <a:spcPct val="100800"/>
              </a:lnSpc>
              <a:spcBef>
                <a:spcPts val="85"/>
              </a:spcBef>
            </a:pPr>
            <a:r>
              <a:rPr dirty="0" sz="1800">
                <a:solidFill>
                  <a:srgbClr val="316CE4"/>
                </a:solidFill>
                <a:latin typeface="Calibri"/>
                <a:cs typeface="Calibri"/>
              </a:rPr>
              <a:t>Retries</a:t>
            </a:r>
            <a:r>
              <a:rPr dirty="0" sz="1800" spc="-7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800" spc="-50">
                <a:solidFill>
                  <a:srgbClr val="316CE4"/>
                </a:solidFill>
                <a:latin typeface="Calibri"/>
                <a:cs typeface="Calibri"/>
              </a:rPr>
              <a:t>&amp; </a:t>
            </a: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Backoff</a:t>
            </a:r>
            <a:r>
              <a:rPr dirty="0" sz="1800" spc="-6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316CE4"/>
                </a:solidFill>
                <a:latin typeface="Calibri"/>
                <a:cs typeface="Calibri"/>
              </a:rPr>
              <a:t>Limit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6958076" y="4814951"/>
            <a:ext cx="1733550" cy="714375"/>
          </a:xfrm>
          <a:custGeom>
            <a:avLst/>
            <a:gdLst/>
            <a:ahLst/>
            <a:cxnLst/>
            <a:rect l="l" t="t" r="r" b="b"/>
            <a:pathLst>
              <a:path w="1733550" h="714375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1682623" y="0"/>
                </a:lnTo>
                <a:lnTo>
                  <a:pt x="1702421" y="3990"/>
                </a:lnTo>
                <a:lnTo>
                  <a:pt x="1718611" y="14874"/>
                </a:lnTo>
                <a:lnTo>
                  <a:pt x="1729539" y="31021"/>
                </a:lnTo>
                <a:lnTo>
                  <a:pt x="1733550" y="50800"/>
                </a:lnTo>
                <a:lnTo>
                  <a:pt x="1733550" y="663448"/>
                </a:lnTo>
                <a:lnTo>
                  <a:pt x="1729539" y="683246"/>
                </a:lnTo>
                <a:lnTo>
                  <a:pt x="1718611" y="699436"/>
                </a:lnTo>
                <a:lnTo>
                  <a:pt x="1702421" y="710364"/>
                </a:lnTo>
                <a:lnTo>
                  <a:pt x="1682623" y="714375"/>
                </a:lnTo>
                <a:lnTo>
                  <a:pt x="50800" y="714375"/>
                </a:lnTo>
                <a:lnTo>
                  <a:pt x="31021" y="710364"/>
                </a:lnTo>
                <a:lnTo>
                  <a:pt x="14874" y="699436"/>
                </a:lnTo>
                <a:lnTo>
                  <a:pt x="3990" y="683246"/>
                </a:lnTo>
                <a:lnTo>
                  <a:pt x="0" y="663448"/>
                </a:lnTo>
                <a:lnTo>
                  <a:pt x="0" y="50800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7091680" y="4868481"/>
            <a:ext cx="1468120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77825" marR="5080" indent="-365760">
              <a:lnSpc>
                <a:spcPct val="100800"/>
              </a:lnSpc>
              <a:spcBef>
                <a:spcPts val="85"/>
              </a:spcBef>
            </a:pPr>
            <a:r>
              <a:rPr dirty="0" sz="1800">
                <a:solidFill>
                  <a:srgbClr val="316CE4"/>
                </a:solidFill>
                <a:latin typeface="Calibri"/>
                <a:cs typeface="Calibri"/>
              </a:rPr>
              <a:t>Monitoring</a:t>
            </a:r>
            <a:r>
              <a:rPr dirty="0" sz="1800" spc="-9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316CE4"/>
                </a:solidFill>
                <a:latin typeface="Calibri"/>
                <a:cs typeface="Calibri"/>
              </a:rPr>
              <a:t>and </a:t>
            </a: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Logging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2643251" y="2814701"/>
            <a:ext cx="1733550" cy="704850"/>
          </a:xfrm>
          <a:custGeom>
            <a:avLst/>
            <a:gdLst/>
            <a:ahLst/>
            <a:cxnLst/>
            <a:rect l="l" t="t" r="r" b="b"/>
            <a:pathLst>
              <a:path w="1733550" h="704850">
                <a:moveTo>
                  <a:pt x="0" y="50164"/>
                </a:moveTo>
                <a:lnTo>
                  <a:pt x="3927" y="30593"/>
                </a:lnTo>
                <a:lnTo>
                  <a:pt x="14652" y="14652"/>
                </a:lnTo>
                <a:lnTo>
                  <a:pt x="30593" y="3927"/>
                </a:lnTo>
                <a:lnTo>
                  <a:pt x="50165" y="0"/>
                </a:lnTo>
                <a:lnTo>
                  <a:pt x="1683258" y="0"/>
                </a:lnTo>
                <a:lnTo>
                  <a:pt x="1702849" y="3927"/>
                </a:lnTo>
                <a:lnTo>
                  <a:pt x="1718833" y="14652"/>
                </a:lnTo>
                <a:lnTo>
                  <a:pt x="1729603" y="30593"/>
                </a:lnTo>
                <a:lnTo>
                  <a:pt x="1733550" y="50164"/>
                </a:lnTo>
                <a:lnTo>
                  <a:pt x="1733550" y="654558"/>
                </a:lnTo>
                <a:lnTo>
                  <a:pt x="1729603" y="674149"/>
                </a:lnTo>
                <a:lnTo>
                  <a:pt x="1718833" y="690133"/>
                </a:lnTo>
                <a:lnTo>
                  <a:pt x="1702849" y="700903"/>
                </a:lnTo>
                <a:lnTo>
                  <a:pt x="1683258" y="704850"/>
                </a:lnTo>
                <a:lnTo>
                  <a:pt x="50165" y="704850"/>
                </a:lnTo>
                <a:lnTo>
                  <a:pt x="30593" y="700903"/>
                </a:lnTo>
                <a:lnTo>
                  <a:pt x="14652" y="690133"/>
                </a:lnTo>
                <a:lnTo>
                  <a:pt x="3927" y="674149"/>
                </a:lnTo>
                <a:lnTo>
                  <a:pt x="0" y="654558"/>
                </a:lnTo>
                <a:lnTo>
                  <a:pt x="0" y="50164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2931160" y="2999041"/>
            <a:ext cx="11544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316CE4"/>
                </a:solidFill>
                <a:latin typeface="Calibri"/>
                <a:cs typeface="Calibri"/>
              </a:rPr>
              <a:t>Job</a:t>
            </a:r>
            <a:r>
              <a:rPr dirty="0" sz="1800" spc="1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Cleanup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3510026" y="4814951"/>
            <a:ext cx="1733550" cy="714375"/>
          </a:xfrm>
          <a:custGeom>
            <a:avLst/>
            <a:gdLst/>
            <a:ahLst/>
            <a:cxnLst/>
            <a:rect l="l" t="t" r="r" b="b"/>
            <a:pathLst>
              <a:path w="1733550" h="714375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1682623" y="0"/>
                </a:lnTo>
                <a:lnTo>
                  <a:pt x="1702421" y="3990"/>
                </a:lnTo>
                <a:lnTo>
                  <a:pt x="1718611" y="14874"/>
                </a:lnTo>
                <a:lnTo>
                  <a:pt x="1729539" y="31021"/>
                </a:lnTo>
                <a:lnTo>
                  <a:pt x="1733550" y="50800"/>
                </a:lnTo>
                <a:lnTo>
                  <a:pt x="1733550" y="663448"/>
                </a:lnTo>
                <a:lnTo>
                  <a:pt x="1729539" y="683246"/>
                </a:lnTo>
                <a:lnTo>
                  <a:pt x="1718611" y="699436"/>
                </a:lnTo>
                <a:lnTo>
                  <a:pt x="1702421" y="710364"/>
                </a:lnTo>
                <a:lnTo>
                  <a:pt x="1682623" y="714375"/>
                </a:lnTo>
                <a:lnTo>
                  <a:pt x="50800" y="714375"/>
                </a:lnTo>
                <a:lnTo>
                  <a:pt x="31021" y="710364"/>
                </a:lnTo>
                <a:lnTo>
                  <a:pt x="14874" y="699436"/>
                </a:lnTo>
                <a:lnTo>
                  <a:pt x="3990" y="683246"/>
                </a:lnTo>
                <a:lnTo>
                  <a:pt x="0" y="663448"/>
                </a:lnTo>
                <a:lnTo>
                  <a:pt x="0" y="50800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3747389" y="5005641"/>
            <a:ext cx="125222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Idempotency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DDF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4" name="object 4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1749" y="38100"/>
              <a:ext cx="6924675" cy="458152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52826" y="5035550"/>
            <a:ext cx="1948814" cy="9410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solidFill>
                  <a:srgbClr val="000000"/>
                </a:solidFill>
              </a:rPr>
              <a:t>Demo</a:t>
            </a:r>
            <a:endParaRPr sz="6000"/>
          </a:p>
        </p:txBody>
      </p:sp>
      <p:grpSp>
        <p:nvGrpSpPr>
          <p:cNvPr id="10" name="object 10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11" name="object 11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733415" y="5362575"/>
            <a:ext cx="78613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20">
                <a:latin typeface="Tahoma"/>
                <a:cs typeface="Tahoma"/>
              </a:rPr>
              <a:t>Jobs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5826" y="2804794"/>
            <a:ext cx="381571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50">
                <a:solidFill>
                  <a:srgbClr val="FFFFFF"/>
                </a:solidFill>
              </a:rPr>
              <a:t>CronJob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055745">
              <a:lnSpc>
                <a:spcPct val="100000"/>
              </a:lnSpc>
              <a:spcBef>
                <a:spcPts val="130"/>
              </a:spcBef>
            </a:pPr>
            <a:r>
              <a:rPr dirty="0" spc="80"/>
              <a:t>CronJob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145857"/>
            <a:ext cx="10862945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CronJob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schedules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recurring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tasks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at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specified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intervals,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similar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Unix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cron,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 </a:t>
            </a:r>
            <a:r>
              <a:rPr dirty="0" sz="2000" spc="-10">
                <a:latin typeface="Calibri"/>
                <a:cs typeface="Calibri"/>
              </a:rPr>
              <a:t>regular operations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like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backups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report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generation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Ideal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regularly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scheduled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tasks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like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backups,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report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generation,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periodic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data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processing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019747" y="2867025"/>
            <a:ext cx="2481580" cy="2938780"/>
            <a:chOff x="6019747" y="2867025"/>
            <a:chExt cx="2481580" cy="293878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9747" y="3190761"/>
              <a:ext cx="2481431" cy="261477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100826" y="3271900"/>
              <a:ext cx="2324100" cy="2457450"/>
            </a:xfrm>
            <a:custGeom>
              <a:avLst/>
              <a:gdLst/>
              <a:ahLst/>
              <a:cxnLst/>
              <a:rect l="l" t="t" r="r" b="b"/>
              <a:pathLst>
                <a:path w="2324100" h="2457450">
                  <a:moveTo>
                    <a:pt x="2196719" y="0"/>
                  </a:moveTo>
                  <a:lnTo>
                    <a:pt x="127253" y="0"/>
                  </a:lnTo>
                  <a:lnTo>
                    <a:pt x="77688" y="9989"/>
                  </a:lnTo>
                  <a:lnTo>
                    <a:pt x="37242" y="37242"/>
                  </a:lnTo>
                  <a:lnTo>
                    <a:pt x="9989" y="77688"/>
                  </a:lnTo>
                  <a:lnTo>
                    <a:pt x="0" y="127253"/>
                  </a:lnTo>
                  <a:lnTo>
                    <a:pt x="0" y="2330069"/>
                  </a:lnTo>
                  <a:lnTo>
                    <a:pt x="9989" y="2379628"/>
                  </a:lnTo>
                  <a:lnTo>
                    <a:pt x="37242" y="2420097"/>
                  </a:lnTo>
                  <a:lnTo>
                    <a:pt x="77688" y="2447381"/>
                  </a:lnTo>
                  <a:lnTo>
                    <a:pt x="127253" y="2457386"/>
                  </a:lnTo>
                  <a:lnTo>
                    <a:pt x="2196719" y="2457386"/>
                  </a:lnTo>
                  <a:lnTo>
                    <a:pt x="2246304" y="2447381"/>
                  </a:lnTo>
                  <a:lnTo>
                    <a:pt x="2286793" y="2420097"/>
                  </a:lnTo>
                  <a:lnTo>
                    <a:pt x="2314090" y="2379628"/>
                  </a:lnTo>
                  <a:lnTo>
                    <a:pt x="2324100" y="2330069"/>
                  </a:lnTo>
                  <a:lnTo>
                    <a:pt x="2324100" y="127253"/>
                  </a:lnTo>
                  <a:lnTo>
                    <a:pt x="2314090" y="77688"/>
                  </a:lnTo>
                  <a:lnTo>
                    <a:pt x="2286793" y="37242"/>
                  </a:lnTo>
                  <a:lnTo>
                    <a:pt x="2246304" y="9989"/>
                  </a:lnTo>
                  <a:lnTo>
                    <a:pt x="2196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100826" y="3271900"/>
              <a:ext cx="2324100" cy="2457450"/>
            </a:xfrm>
            <a:custGeom>
              <a:avLst/>
              <a:gdLst/>
              <a:ahLst/>
              <a:cxnLst/>
              <a:rect l="l" t="t" r="r" b="b"/>
              <a:pathLst>
                <a:path w="2324100" h="2457450">
                  <a:moveTo>
                    <a:pt x="0" y="127253"/>
                  </a:moveTo>
                  <a:lnTo>
                    <a:pt x="9989" y="77688"/>
                  </a:lnTo>
                  <a:lnTo>
                    <a:pt x="37242" y="37242"/>
                  </a:lnTo>
                  <a:lnTo>
                    <a:pt x="77688" y="9989"/>
                  </a:lnTo>
                  <a:lnTo>
                    <a:pt x="127253" y="0"/>
                  </a:lnTo>
                  <a:lnTo>
                    <a:pt x="2196719" y="0"/>
                  </a:lnTo>
                  <a:lnTo>
                    <a:pt x="2246304" y="9989"/>
                  </a:lnTo>
                  <a:lnTo>
                    <a:pt x="2286793" y="37242"/>
                  </a:lnTo>
                  <a:lnTo>
                    <a:pt x="2314090" y="77688"/>
                  </a:lnTo>
                  <a:lnTo>
                    <a:pt x="2324100" y="127253"/>
                  </a:lnTo>
                  <a:lnTo>
                    <a:pt x="2324100" y="2330069"/>
                  </a:lnTo>
                  <a:lnTo>
                    <a:pt x="2314090" y="2379628"/>
                  </a:lnTo>
                  <a:lnTo>
                    <a:pt x="2286793" y="2420097"/>
                  </a:lnTo>
                  <a:lnTo>
                    <a:pt x="2246304" y="2447381"/>
                  </a:lnTo>
                  <a:lnTo>
                    <a:pt x="2196719" y="2457386"/>
                  </a:lnTo>
                  <a:lnTo>
                    <a:pt x="127253" y="2457386"/>
                  </a:lnTo>
                  <a:lnTo>
                    <a:pt x="77688" y="2447381"/>
                  </a:lnTo>
                  <a:lnTo>
                    <a:pt x="37242" y="2420097"/>
                  </a:lnTo>
                  <a:lnTo>
                    <a:pt x="9989" y="2379628"/>
                  </a:lnTo>
                  <a:lnTo>
                    <a:pt x="0" y="2330069"/>
                  </a:lnTo>
                  <a:lnTo>
                    <a:pt x="0" y="127253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7525" y="2867025"/>
              <a:ext cx="781050" cy="790575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6789419" y="5340032"/>
            <a:ext cx="93599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0" b="1">
                <a:latin typeface="Calibri"/>
                <a:cs typeface="Calibri"/>
              </a:rPr>
              <a:t>workerone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77050" y="3981450"/>
            <a:ext cx="752475" cy="72390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7037069" y="4725289"/>
            <a:ext cx="446405" cy="2425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b="1">
                <a:latin typeface="Calibri"/>
                <a:cs typeface="Calibri"/>
              </a:rPr>
              <a:t>X</a:t>
            </a:r>
            <a:r>
              <a:rPr dirty="0" sz="1400" spc="25" b="1">
                <a:latin typeface="Calibri"/>
                <a:cs typeface="Calibri"/>
              </a:rPr>
              <a:t> </a:t>
            </a:r>
            <a:r>
              <a:rPr dirty="0" sz="1400" spc="-25" b="1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7816072" y="3475101"/>
            <a:ext cx="3310890" cy="520700"/>
            <a:chOff x="7816072" y="3475101"/>
            <a:chExt cx="3310890" cy="520700"/>
          </a:xfrm>
        </p:grpSpPr>
        <p:sp>
          <p:nvSpPr>
            <p:cNvPr id="13" name="object 13" descr=""/>
            <p:cNvSpPr/>
            <p:nvPr/>
          </p:nvSpPr>
          <p:spPr>
            <a:xfrm>
              <a:off x="7816072" y="3567915"/>
              <a:ext cx="427990" cy="427355"/>
            </a:xfrm>
            <a:custGeom>
              <a:avLst/>
              <a:gdLst/>
              <a:ahLst/>
              <a:cxnLst/>
              <a:rect l="l" t="t" r="r" b="b"/>
              <a:pathLst>
                <a:path w="427990" h="427354">
                  <a:moveTo>
                    <a:pt x="300359" y="366948"/>
                  </a:moveTo>
                  <a:lnTo>
                    <a:pt x="127558" y="366947"/>
                  </a:lnTo>
                  <a:lnTo>
                    <a:pt x="137102" y="371886"/>
                  </a:lnTo>
                  <a:lnTo>
                    <a:pt x="146881" y="376294"/>
                  </a:lnTo>
                  <a:lnTo>
                    <a:pt x="156895" y="380113"/>
                  </a:lnTo>
                  <a:lnTo>
                    <a:pt x="167145" y="383284"/>
                  </a:lnTo>
                  <a:lnTo>
                    <a:pt x="189138" y="427268"/>
                  </a:lnTo>
                  <a:lnTo>
                    <a:pt x="239408" y="427268"/>
                  </a:lnTo>
                  <a:lnTo>
                    <a:pt x="261401" y="383284"/>
                  </a:lnTo>
                  <a:lnTo>
                    <a:pt x="271641" y="380113"/>
                  </a:lnTo>
                  <a:lnTo>
                    <a:pt x="281587" y="376294"/>
                  </a:lnTo>
                  <a:lnTo>
                    <a:pt x="291179" y="371886"/>
                  </a:lnTo>
                  <a:lnTo>
                    <a:pt x="300359" y="366948"/>
                  </a:lnTo>
                  <a:close/>
                </a:path>
                <a:path w="427990" h="427354">
                  <a:moveTo>
                    <a:pt x="80430" y="44611"/>
                  </a:moveTo>
                  <a:lnTo>
                    <a:pt x="44613" y="80426"/>
                  </a:lnTo>
                  <a:lnTo>
                    <a:pt x="60323" y="127552"/>
                  </a:lnTo>
                  <a:lnTo>
                    <a:pt x="55384" y="137094"/>
                  </a:lnTo>
                  <a:lnTo>
                    <a:pt x="50976" y="146873"/>
                  </a:lnTo>
                  <a:lnTo>
                    <a:pt x="47156" y="156887"/>
                  </a:lnTo>
                  <a:lnTo>
                    <a:pt x="43985" y="167137"/>
                  </a:lnTo>
                  <a:lnTo>
                    <a:pt x="0" y="188500"/>
                  </a:lnTo>
                  <a:lnTo>
                    <a:pt x="0" y="238767"/>
                  </a:lnTo>
                  <a:lnTo>
                    <a:pt x="43985" y="260759"/>
                  </a:lnTo>
                  <a:lnTo>
                    <a:pt x="47157" y="270999"/>
                  </a:lnTo>
                  <a:lnTo>
                    <a:pt x="50976" y="280944"/>
                  </a:lnTo>
                  <a:lnTo>
                    <a:pt x="55384" y="290536"/>
                  </a:lnTo>
                  <a:lnTo>
                    <a:pt x="60323" y="299716"/>
                  </a:lnTo>
                  <a:lnTo>
                    <a:pt x="44614" y="346841"/>
                  </a:lnTo>
                  <a:lnTo>
                    <a:pt x="80431" y="382656"/>
                  </a:lnTo>
                  <a:lnTo>
                    <a:pt x="127558" y="366947"/>
                  </a:lnTo>
                  <a:lnTo>
                    <a:pt x="363196" y="366948"/>
                  </a:lnTo>
                  <a:lnTo>
                    <a:pt x="383304" y="346841"/>
                  </a:lnTo>
                  <a:lnTo>
                    <a:pt x="367595" y="299716"/>
                  </a:lnTo>
                  <a:lnTo>
                    <a:pt x="372533" y="290173"/>
                  </a:lnTo>
                  <a:lnTo>
                    <a:pt x="373047" y="289034"/>
                  </a:lnTo>
                  <a:lnTo>
                    <a:pt x="213645" y="289034"/>
                  </a:lnTo>
                  <a:lnTo>
                    <a:pt x="184367" y="283084"/>
                  </a:lnTo>
                  <a:lnTo>
                    <a:pt x="160390" y="266885"/>
                  </a:lnTo>
                  <a:lnTo>
                    <a:pt x="144190" y="242910"/>
                  </a:lnTo>
                  <a:lnTo>
                    <a:pt x="138240" y="213634"/>
                  </a:lnTo>
                  <a:lnTo>
                    <a:pt x="144190" y="184357"/>
                  </a:lnTo>
                  <a:lnTo>
                    <a:pt x="160390" y="160382"/>
                  </a:lnTo>
                  <a:lnTo>
                    <a:pt x="184366" y="144183"/>
                  </a:lnTo>
                  <a:lnTo>
                    <a:pt x="213644" y="138233"/>
                  </a:lnTo>
                  <a:lnTo>
                    <a:pt x="372595" y="138233"/>
                  </a:lnTo>
                  <a:lnTo>
                    <a:pt x="371905" y="136731"/>
                  </a:lnTo>
                  <a:lnTo>
                    <a:pt x="366966" y="127552"/>
                  </a:lnTo>
                  <a:lnTo>
                    <a:pt x="382675" y="80427"/>
                  </a:lnTo>
                  <a:lnTo>
                    <a:pt x="362567" y="60320"/>
                  </a:lnTo>
                  <a:lnTo>
                    <a:pt x="127558" y="60320"/>
                  </a:lnTo>
                  <a:lnTo>
                    <a:pt x="80430" y="44611"/>
                  </a:lnTo>
                  <a:close/>
                </a:path>
                <a:path w="427990" h="427354">
                  <a:moveTo>
                    <a:pt x="363196" y="366948"/>
                  </a:moveTo>
                  <a:lnTo>
                    <a:pt x="300359" y="366948"/>
                  </a:lnTo>
                  <a:lnTo>
                    <a:pt x="347487" y="382656"/>
                  </a:lnTo>
                  <a:lnTo>
                    <a:pt x="363196" y="366948"/>
                  </a:lnTo>
                  <a:close/>
                </a:path>
                <a:path w="427990" h="427354">
                  <a:moveTo>
                    <a:pt x="372595" y="138233"/>
                  </a:moveTo>
                  <a:lnTo>
                    <a:pt x="213644" y="138233"/>
                  </a:lnTo>
                  <a:lnTo>
                    <a:pt x="242922" y="144183"/>
                  </a:lnTo>
                  <a:lnTo>
                    <a:pt x="266899" y="160382"/>
                  </a:lnTo>
                  <a:lnTo>
                    <a:pt x="283099" y="184357"/>
                  </a:lnTo>
                  <a:lnTo>
                    <a:pt x="289049" y="213634"/>
                  </a:lnTo>
                  <a:lnTo>
                    <a:pt x="283099" y="242910"/>
                  </a:lnTo>
                  <a:lnTo>
                    <a:pt x="266899" y="266885"/>
                  </a:lnTo>
                  <a:lnTo>
                    <a:pt x="242923" y="283084"/>
                  </a:lnTo>
                  <a:lnTo>
                    <a:pt x="213645" y="289034"/>
                  </a:lnTo>
                  <a:lnTo>
                    <a:pt x="373047" y="289034"/>
                  </a:lnTo>
                  <a:lnTo>
                    <a:pt x="376941" y="280394"/>
                  </a:lnTo>
                  <a:lnTo>
                    <a:pt x="380761" y="270380"/>
                  </a:lnTo>
                  <a:lnTo>
                    <a:pt x="383932" y="260131"/>
                  </a:lnTo>
                  <a:lnTo>
                    <a:pt x="427918" y="238139"/>
                  </a:lnTo>
                  <a:lnTo>
                    <a:pt x="427918" y="187872"/>
                  </a:lnTo>
                  <a:lnTo>
                    <a:pt x="383304" y="166508"/>
                  </a:lnTo>
                  <a:lnTo>
                    <a:pt x="380132" y="156269"/>
                  </a:lnTo>
                  <a:lnTo>
                    <a:pt x="376313" y="146323"/>
                  </a:lnTo>
                  <a:lnTo>
                    <a:pt x="372595" y="138233"/>
                  </a:lnTo>
                  <a:close/>
                </a:path>
                <a:path w="427990" h="427354">
                  <a:moveTo>
                    <a:pt x="238779" y="0"/>
                  </a:moveTo>
                  <a:lnTo>
                    <a:pt x="188510" y="0"/>
                  </a:lnTo>
                  <a:lnTo>
                    <a:pt x="166517" y="43983"/>
                  </a:lnTo>
                  <a:lnTo>
                    <a:pt x="156276" y="47154"/>
                  </a:lnTo>
                  <a:lnTo>
                    <a:pt x="146330" y="50973"/>
                  </a:lnTo>
                  <a:lnTo>
                    <a:pt x="136738" y="55381"/>
                  </a:lnTo>
                  <a:lnTo>
                    <a:pt x="127558" y="60320"/>
                  </a:lnTo>
                  <a:lnTo>
                    <a:pt x="299731" y="60320"/>
                  </a:lnTo>
                  <a:lnTo>
                    <a:pt x="290187" y="55381"/>
                  </a:lnTo>
                  <a:lnTo>
                    <a:pt x="280408" y="50973"/>
                  </a:lnTo>
                  <a:lnTo>
                    <a:pt x="270394" y="47154"/>
                  </a:lnTo>
                  <a:lnTo>
                    <a:pt x="260143" y="43983"/>
                  </a:lnTo>
                  <a:lnTo>
                    <a:pt x="238779" y="0"/>
                  </a:lnTo>
                  <a:close/>
                </a:path>
                <a:path w="427990" h="427354">
                  <a:moveTo>
                    <a:pt x="346858" y="44611"/>
                  </a:moveTo>
                  <a:lnTo>
                    <a:pt x="299731" y="60320"/>
                  </a:lnTo>
                  <a:lnTo>
                    <a:pt x="362567" y="60320"/>
                  </a:lnTo>
                  <a:lnTo>
                    <a:pt x="346858" y="44611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786876" y="3481451"/>
              <a:ext cx="2333625" cy="285750"/>
            </a:xfrm>
            <a:custGeom>
              <a:avLst/>
              <a:gdLst/>
              <a:ahLst/>
              <a:cxnLst/>
              <a:rect l="l" t="t" r="r" b="b"/>
              <a:pathLst>
                <a:path w="2333625" h="285750">
                  <a:moveTo>
                    <a:pt x="0" y="285750"/>
                  </a:moveTo>
                  <a:lnTo>
                    <a:pt x="2333625" y="285750"/>
                  </a:lnTo>
                  <a:lnTo>
                    <a:pt x="2333625" y="0"/>
                  </a:lnTo>
                  <a:lnTo>
                    <a:pt x="0" y="0"/>
                  </a:lnTo>
                  <a:lnTo>
                    <a:pt x="0" y="2857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2951226" y="3979926"/>
            <a:ext cx="2841625" cy="1165225"/>
          </a:xfrm>
          <a:prstGeom prst="rect">
            <a:avLst/>
          </a:prstGeom>
          <a:solidFill>
            <a:srgbClr val="000000"/>
          </a:solidFill>
          <a:ln w="3175">
            <a:solidFill>
              <a:srgbClr val="000000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algn="ctr" marL="227329" marR="233045" indent="10160">
              <a:lnSpc>
                <a:spcPct val="100899"/>
              </a:lnSpc>
              <a:spcBef>
                <a:spcPts val="85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Schedule</a:t>
            </a:r>
            <a:r>
              <a:rPr dirty="0" sz="18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Remove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“X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Pod”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completed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run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periodically</a:t>
            </a:r>
            <a:r>
              <a:rPr dirty="0" sz="1800" spc="-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fixed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times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780526" y="3475101"/>
            <a:ext cx="2346325" cy="29845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309245">
              <a:lnSpc>
                <a:spcPts val="2110"/>
              </a:lnSpc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Monday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9:00</a:t>
            </a:r>
            <a:r>
              <a:rPr dirty="0" sz="18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8786876" y="3843401"/>
            <a:ext cx="2333625" cy="285750"/>
          </a:xfrm>
          <a:custGeom>
            <a:avLst/>
            <a:gdLst/>
            <a:ahLst/>
            <a:cxnLst/>
            <a:rect l="l" t="t" r="r" b="b"/>
            <a:pathLst>
              <a:path w="2333625" h="285750">
                <a:moveTo>
                  <a:pt x="0" y="285750"/>
                </a:moveTo>
                <a:lnTo>
                  <a:pt x="2333625" y="285750"/>
                </a:lnTo>
                <a:lnTo>
                  <a:pt x="2333625" y="0"/>
                </a:lnTo>
                <a:lnTo>
                  <a:pt x="0" y="0"/>
                </a:lnTo>
                <a:lnTo>
                  <a:pt x="0" y="28575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8780526" y="3837051"/>
            <a:ext cx="2346325" cy="29845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317500">
              <a:lnSpc>
                <a:spcPts val="2095"/>
              </a:lnSpc>
            </a:pP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Tuesday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9:00</a:t>
            </a:r>
            <a:r>
              <a:rPr dirty="0" sz="18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8786876" y="4195826"/>
            <a:ext cx="2333625" cy="295275"/>
          </a:xfrm>
          <a:custGeom>
            <a:avLst/>
            <a:gdLst/>
            <a:ahLst/>
            <a:cxnLst/>
            <a:rect l="l" t="t" r="r" b="b"/>
            <a:pathLst>
              <a:path w="2333625" h="295275">
                <a:moveTo>
                  <a:pt x="0" y="295275"/>
                </a:moveTo>
                <a:lnTo>
                  <a:pt x="2333625" y="295275"/>
                </a:lnTo>
                <a:lnTo>
                  <a:pt x="2333625" y="0"/>
                </a:lnTo>
                <a:lnTo>
                  <a:pt x="0" y="0"/>
                </a:lnTo>
                <a:lnTo>
                  <a:pt x="0" y="2952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8780526" y="4189476"/>
            <a:ext cx="2346325" cy="3079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51130">
              <a:lnSpc>
                <a:spcPts val="2155"/>
              </a:lnSpc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Wednesday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9:00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055745">
              <a:lnSpc>
                <a:spcPct val="100000"/>
              </a:lnSpc>
              <a:spcBef>
                <a:spcPts val="130"/>
              </a:spcBef>
            </a:pPr>
            <a:r>
              <a:rPr dirty="0" spc="80"/>
              <a:t>CronJob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145857"/>
            <a:ext cx="10862945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CronJob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schedules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recurring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tasks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at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specified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intervals,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similar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Unix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cron,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 </a:t>
            </a:r>
            <a:r>
              <a:rPr dirty="0" sz="2000" spc="-10">
                <a:latin typeface="Calibri"/>
                <a:cs typeface="Calibri"/>
              </a:rPr>
              <a:t>regular operations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like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backups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report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generation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Ideal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regularly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scheduled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tasks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like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backups,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report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generation,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periodic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data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processing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152955" y="3076349"/>
            <a:ext cx="1871980" cy="777240"/>
            <a:chOff x="5152955" y="3076349"/>
            <a:chExt cx="1871980" cy="77724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2955" y="3076349"/>
              <a:ext cx="1871864" cy="77661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9700" y="3171761"/>
              <a:ext cx="1747901" cy="661987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191125" y="3076575"/>
              <a:ext cx="1800225" cy="704850"/>
            </a:xfrm>
            <a:custGeom>
              <a:avLst/>
              <a:gdLst/>
              <a:ahLst/>
              <a:cxnLst/>
              <a:rect l="l" t="t" r="r" b="b"/>
              <a:pathLst>
                <a:path w="1800225" h="704850">
                  <a:moveTo>
                    <a:pt x="1682750" y="0"/>
                  </a:moveTo>
                  <a:lnTo>
                    <a:pt x="117475" y="0"/>
                  </a:lnTo>
                  <a:lnTo>
                    <a:pt x="71741" y="9229"/>
                  </a:lnTo>
                  <a:lnTo>
                    <a:pt x="34401" y="34401"/>
                  </a:lnTo>
                  <a:lnTo>
                    <a:pt x="9229" y="71741"/>
                  </a:lnTo>
                  <a:lnTo>
                    <a:pt x="0" y="117475"/>
                  </a:lnTo>
                  <a:lnTo>
                    <a:pt x="0" y="587375"/>
                  </a:lnTo>
                  <a:lnTo>
                    <a:pt x="9229" y="633108"/>
                  </a:lnTo>
                  <a:lnTo>
                    <a:pt x="34401" y="670448"/>
                  </a:lnTo>
                  <a:lnTo>
                    <a:pt x="71741" y="695620"/>
                  </a:lnTo>
                  <a:lnTo>
                    <a:pt x="117475" y="704850"/>
                  </a:lnTo>
                  <a:lnTo>
                    <a:pt x="1682750" y="704850"/>
                  </a:lnTo>
                  <a:lnTo>
                    <a:pt x="1728483" y="695620"/>
                  </a:lnTo>
                  <a:lnTo>
                    <a:pt x="1765823" y="670448"/>
                  </a:lnTo>
                  <a:lnTo>
                    <a:pt x="1790995" y="633108"/>
                  </a:lnTo>
                  <a:lnTo>
                    <a:pt x="1800225" y="587375"/>
                  </a:lnTo>
                  <a:lnTo>
                    <a:pt x="1800225" y="117475"/>
                  </a:lnTo>
                  <a:lnTo>
                    <a:pt x="1790995" y="71741"/>
                  </a:lnTo>
                  <a:lnTo>
                    <a:pt x="1765823" y="34401"/>
                  </a:lnTo>
                  <a:lnTo>
                    <a:pt x="1728483" y="9229"/>
                  </a:lnTo>
                  <a:lnTo>
                    <a:pt x="1682750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5429250" y="3249231"/>
            <a:ext cx="134683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119187" y="4995926"/>
            <a:ext cx="1734185" cy="714375"/>
          </a:xfrm>
          <a:custGeom>
            <a:avLst/>
            <a:gdLst/>
            <a:ahLst/>
            <a:cxnLst/>
            <a:rect l="l" t="t" r="r" b="b"/>
            <a:pathLst>
              <a:path w="1734185" h="714375">
                <a:moveTo>
                  <a:pt x="0" y="50800"/>
                </a:moveTo>
                <a:lnTo>
                  <a:pt x="3996" y="31021"/>
                </a:lnTo>
                <a:lnTo>
                  <a:pt x="14897" y="14874"/>
                </a:lnTo>
                <a:lnTo>
                  <a:pt x="31064" y="3990"/>
                </a:lnTo>
                <a:lnTo>
                  <a:pt x="50863" y="0"/>
                </a:lnTo>
                <a:lnTo>
                  <a:pt x="1682686" y="0"/>
                </a:lnTo>
                <a:lnTo>
                  <a:pt x="1702484" y="3990"/>
                </a:lnTo>
                <a:lnTo>
                  <a:pt x="1718675" y="14874"/>
                </a:lnTo>
                <a:lnTo>
                  <a:pt x="1729603" y="31021"/>
                </a:lnTo>
                <a:lnTo>
                  <a:pt x="1733613" y="50800"/>
                </a:lnTo>
                <a:lnTo>
                  <a:pt x="1733613" y="663448"/>
                </a:lnTo>
                <a:lnTo>
                  <a:pt x="1729603" y="683246"/>
                </a:lnTo>
                <a:lnTo>
                  <a:pt x="1718675" y="699414"/>
                </a:lnTo>
                <a:lnTo>
                  <a:pt x="1702484" y="710314"/>
                </a:lnTo>
                <a:lnTo>
                  <a:pt x="1682686" y="714311"/>
                </a:lnTo>
                <a:lnTo>
                  <a:pt x="50863" y="714311"/>
                </a:lnTo>
                <a:lnTo>
                  <a:pt x="31064" y="710314"/>
                </a:lnTo>
                <a:lnTo>
                  <a:pt x="14897" y="699414"/>
                </a:lnTo>
                <a:lnTo>
                  <a:pt x="3996" y="683246"/>
                </a:lnTo>
                <a:lnTo>
                  <a:pt x="0" y="663448"/>
                </a:lnTo>
                <a:lnTo>
                  <a:pt x="0" y="50800"/>
                </a:lnTo>
                <a:close/>
              </a:path>
            </a:pathLst>
          </a:custGeom>
          <a:ln w="12699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487169" y="5047678"/>
            <a:ext cx="992505" cy="5772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42545" marR="5080" indent="-29845">
              <a:lnSpc>
                <a:spcPct val="100899"/>
              </a:lnSpc>
              <a:spcBef>
                <a:spcPts val="80"/>
              </a:spcBef>
            </a:pP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Scheduled Execution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3862451" y="4995926"/>
            <a:ext cx="1733550" cy="714375"/>
          </a:xfrm>
          <a:custGeom>
            <a:avLst/>
            <a:gdLst/>
            <a:ahLst/>
            <a:cxnLst/>
            <a:rect l="l" t="t" r="r" b="b"/>
            <a:pathLst>
              <a:path w="1733550" h="714375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1682623" y="0"/>
                </a:lnTo>
                <a:lnTo>
                  <a:pt x="1702421" y="3990"/>
                </a:lnTo>
                <a:lnTo>
                  <a:pt x="1718611" y="14874"/>
                </a:lnTo>
                <a:lnTo>
                  <a:pt x="1729539" y="31021"/>
                </a:lnTo>
                <a:lnTo>
                  <a:pt x="1733550" y="50800"/>
                </a:lnTo>
                <a:lnTo>
                  <a:pt x="1733550" y="663448"/>
                </a:lnTo>
                <a:lnTo>
                  <a:pt x="1729539" y="683246"/>
                </a:lnTo>
                <a:lnTo>
                  <a:pt x="1718611" y="699414"/>
                </a:lnTo>
                <a:lnTo>
                  <a:pt x="1702421" y="710314"/>
                </a:lnTo>
                <a:lnTo>
                  <a:pt x="1682623" y="714311"/>
                </a:lnTo>
                <a:lnTo>
                  <a:pt x="50800" y="714311"/>
                </a:lnTo>
                <a:lnTo>
                  <a:pt x="31021" y="710314"/>
                </a:lnTo>
                <a:lnTo>
                  <a:pt x="14874" y="699414"/>
                </a:lnTo>
                <a:lnTo>
                  <a:pt x="3990" y="683246"/>
                </a:lnTo>
                <a:lnTo>
                  <a:pt x="0" y="663448"/>
                </a:lnTo>
                <a:lnTo>
                  <a:pt x="0" y="50800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4091304" y="5047678"/>
            <a:ext cx="1275715" cy="5772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466725">
              <a:lnSpc>
                <a:spcPct val="100899"/>
              </a:lnSpc>
              <a:spcBef>
                <a:spcPts val="80"/>
              </a:spcBef>
            </a:pPr>
            <a:r>
              <a:rPr dirty="0" sz="1800" spc="-25">
                <a:solidFill>
                  <a:srgbClr val="316CE4"/>
                </a:solidFill>
                <a:latin typeface="Calibri"/>
                <a:cs typeface="Calibri"/>
              </a:rPr>
              <a:t>Job </a:t>
            </a: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Management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605651" y="4995926"/>
            <a:ext cx="1733550" cy="714375"/>
          </a:xfrm>
          <a:custGeom>
            <a:avLst/>
            <a:gdLst/>
            <a:ahLst/>
            <a:cxnLst/>
            <a:rect l="l" t="t" r="r" b="b"/>
            <a:pathLst>
              <a:path w="1733550" h="714375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1682623" y="0"/>
                </a:lnTo>
                <a:lnTo>
                  <a:pt x="1702421" y="3990"/>
                </a:lnTo>
                <a:lnTo>
                  <a:pt x="1718611" y="14874"/>
                </a:lnTo>
                <a:lnTo>
                  <a:pt x="1729539" y="31021"/>
                </a:lnTo>
                <a:lnTo>
                  <a:pt x="1733550" y="50800"/>
                </a:lnTo>
                <a:lnTo>
                  <a:pt x="1733550" y="663448"/>
                </a:lnTo>
                <a:lnTo>
                  <a:pt x="1729539" y="683246"/>
                </a:lnTo>
                <a:lnTo>
                  <a:pt x="1718611" y="699414"/>
                </a:lnTo>
                <a:lnTo>
                  <a:pt x="1702421" y="710314"/>
                </a:lnTo>
                <a:lnTo>
                  <a:pt x="1682623" y="714311"/>
                </a:lnTo>
                <a:lnTo>
                  <a:pt x="50800" y="714311"/>
                </a:lnTo>
                <a:lnTo>
                  <a:pt x="31021" y="710314"/>
                </a:lnTo>
                <a:lnTo>
                  <a:pt x="14874" y="699414"/>
                </a:lnTo>
                <a:lnTo>
                  <a:pt x="3990" y="683246"/>
                </a:lnTo>
                <a:lnTo>
                  <a:pt x="0" y="663448"/>
                </a:lnTo>
                <a:lnTo>
                  <a:pt x="0" y="50800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6916419" y="5047678"/>
            <a:ext cx="1113790" cy="5772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94945" marR="5080" indent="-182245">
              <a:lnSpc>
                <a:spcPct val="100899"/>
              </a:lnSpc>
              <a:spcBef>
                <a:spcPts val="80"/>
              </a:spcBef>
            </a:pP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Time-Based Triggers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9348851" y="4995926"/>
            <a:ext cx="1733550" cy="714375"/>
          </a:xfrm>
          <a:custGeom>
            <a:avLst/>
            <a:gdLst/>
            <a:ahLst/>
            <a:cxnLst/>
            <a:rect l="l" t="t" r="r" b="b"/>
            <a:pathLst>
              <a:path w="1733550" h="714375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1682623" y="0"/>
                </a:lnTo>
                <a:lnTo>
                  <a:pt x="1702421" y="3990"/>
                </a:lnTo>
                <a:lnTo>
                  <a:pt x="1718611" y="14874"/>
                </a:lnTo>
                <a:lnTo>
                  <a:pt x="1729539" y="31021"/>
                </a:lnTo>
                <a:lnTo>
                  <a:pt x="1733550" y="50800"/>
                </a:lnTo>
                <a:lnTo>
                  <a:pt x="1733550" y="663448"/>
                </a:lnTo>
                <a:lnTo>
                  <a:pt x="1729539" y="683246"/>
                </a:lnTo>
                <a:lnTo>
                  <a:pt x="1718611" y="699414"/>
                </a:lnTo>
                <a:lnTo>
                  <a:pt x="1702421" y="710314"/>
                </a:lnTo>
                <a:lnTo>
                  <a:pt x="1682623" y="714311"/>
                </a:lnTo>
                <a:lnTo>
                  <a:pt x="50800" y="714311"/>
                </a:lnTo>
                <a:lnTo>
                  <a:pt x="31021" y="710314"/>
                </a:lnTo>
                <a:lnTo>
                  <a:pt x="14874" y="699414"/>
                </a:lnTo>
                <a:lnTo>
                  <a:pt x="3990" y="683246"/>
                </a:lnTo>
                <a:lnTo>
                  <a:pt x="0" y="663448"/>
                </a:lnTo>
                <a:lnTo>
                  <a:pt x="0" y="50800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9619615" y="5047678"/>
            <a:ext cx="1195070" cy="5772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28930" marR="5080" indent="-316865">
              <a:lnSpc>
                <a:spcPct val="100899"/>
              </a:lnSpc>
              <a:spcBef>
                <a:spcPts val="80"/>
              </a:spcBef>
            </a:pP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Concurrency Policy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303904" y="1528699"/>
            <a:ext cx="1546860" cy="1004569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12700">
              <a:lnSpc>
                <a:spcPts val="3829"/>
              </a:lnSpc>
              <a:spcBef>
                <a:spcPts val="245"/>
              </a:spcBef>
            </a:pPr>
            <a:r>
              <a:rPr dirty="0" sz="3200" spc="-25">
                <a:solidFill>
                  <a:srgbClr val="316CE4"/>
                </a:solidFill>
                <a:latin typeface="Tahoma"/>
                <a:cs typeface="Tahoma"/>
              </a:rPr>
              <a:t>Types</a:t>
            </a:r>
            <a:r>
              <a:rPr dirty="0" sz="3200" spc="-33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3200" spc="50">
                <a:solidFill>
                  <a:srgbClr val="316CE4"/>
                </a:solidFill>
                <a:latin typeface="Tahoma"/>
                <a:cs typeface="Tahoma"/>
              </a:rPr>
              <a:t>of CronJob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114925" y="1333500"/>
            <a:ext cx="0" cy="1384300"/>
          </a:xfrm>
          <a:custGeom>
            <a:avLst/>
            <a:gdLst/>
            <a:ahLst/>
            <a:cxnLst/>
            <a:rect l="l" t="t" r="r" b="b"/>
            <a:pathLst>
              <a:path w="0"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5395340" y="1461071"/>
            <a:ext cx="2706370" cy="113538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Simple</a:t>
            </a:r>
            <a:r>
              <a:rPr dirty="0" sz="2000" spc="-18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CronJobs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1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Tahoma"/>
                <a:cs typeface="Tahoma"/>
              </a:rPr>
              <a:t>Complex</a:t>
            </a:r>
            <a:r>
              <a:rPr dirty="0" sz="2000" spc="-24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Schedules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09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Tahoma"/>
                <a:cs typeface="Tahoma"/>
              </a:rPr>
              <a:t>Timezone</a:t>
            </a:r>
            <a:r>
              <a:rPr dirty="0" sz="2000" spc="-21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Awareness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055745">
              <a:lnSpc>
                <a:spcPct val="100000"/>
              </a:lnSpc>
              <a:spcBef>
                <a:spcPts val="130"/>
              </a:spcBef>
            </a:pPr>
            <a:r>
              <a:rPr dirty="0" spc="80"/>
              <a:t>CronJob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7455" y="3114449"/>
              <a:ext cx="1871864" cy="7766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57550" y="3209861"/>
              <a:ext cx="1462024" cy="66198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095624" y="3114675"/>
              <a:ext cx="1800225" cy="704850"/>
            </a:xfrm>
            <a:custGeom>
              <a:avLst/>
              <a:gdLst/>
              <a:ahLst/>
              <a:cxnLst/>
              <a:rect l="l" t="t" r="r" b="b"/>
              <a:pathLst>
                <a:path w="1800225" h="704850">
                  <a:moveTo>
                    <a:pt x="1682750" y="0"/>
                  </a:moveTo>
                  <a:lnTo>
                    <a:pt x="117475" y="0"/>
                  </a:lnTo>
                  <a:lnTo>
                    <a:pt x="71741" y="9229"/>
                  </a:lnTo>
                  <a:lnTo>
                    <a:pt x="34401" y="34401"/>
                  </a:lnTo>
                  <a:lnTo>
                    <a:pt x="9229" y="71741"/>
                  </a:lnTo>
                  <a:lnTo>
                    <a:pt x="0" y="117475"/>
                  </a:lnTo>
                  <a:lnTo>
                    <a:pt x="0" y="587375"/>
                  </a:lnTo>
                  <a:lnTo>
                    <a:pt x="9229" y="633108"/>
                  </a:lnTo>
                  <a:lnTo>
                    <a:pt x="34401" y="670448"/>
                  </a:lnTo>
                  <a:lnTo>
                    <a:pt x="71741" y="695620"/>
                  </a:lnTo>
                  <a:lnTo>
                    <a:pt x="117475" y="704850"/>
                  </a:lnTo>
                  <a:lnTo>
                    <a:pt x="1682750" y="704850"/>
                  </a:lnTo>
                  <a:lnTo>
                    <a:pt x="1728483" y="695620"/>
                  </a:lnTo>
                  <a:lnTo>
                    <a:pt x="1765823" y="670448"/>
                  </a:lnTo>
                  <a:lnTo>
                    <a:pt x="1790995" y="633108"/>
                  </a:lnTo>
                  <a:lnTo>
                    <a:pt x="1800225" y="587375"/>
                  </a:lnTo>
                  <a:lnTo>
                    <a:pt x="1800225" y="117475"/>
                  </a:lnTo>
                  <a:lnTo>
                    <a:pt x="1790995" y="71741"/>
                  </a:lnTo>
                  <a:lnTo>
                    <a:pt x="1765823" y="34401"/>
                  </a:lnTo>
                  <a:lnTo>
                    <a:pt x="1728483" y="9229"/>
                  </a:lnTo>
                  <a:lnTo>
                    <a:pt x="1682750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467353" y="3284791"/>
            <a:ext cx="105981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Cases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7377176" y="1595500"/>
            <a:ext cx="1724025" cy="1695450"/>
          </a:xfrm>
          <a:custGeom>
            <a:avLst/>
            <a:gdLst/>
            <a:ahLst/>
            <a:cxnLst/>
            <a:rect l="l" t="t" r="r" b="b"/>
            <a:pathLst>
              <a:path w="1724025" h="1695450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1673098" y="0"/>
                </a:lnTo>
                <a:lnTo>
                  <a:pt x="1692896" y="3990"/>
                </a:lnTo>
                <a:lnTo>
                  <a:pt x="1709086" y="14874"/>
                </a:lnTo>
                <a:lnTo>
                  <a:pt x="1720014" y="31021"/>
                </a:lnTo>
                <a:lnTo>
                  <a:pt x="1724025" y="50800"/>
                </a:lnTo>
                <a:lnTo>
                  <a:pt x="1724025" y="663448"/>
                </a:lnTo>
                <a:lnTo>
                  <a:pt x="1720014" y="683246"/>
                </a:lnTo>
                <a:lnTo>
                  <a:pt x="1709086" y="699436"/>
                </a:lnTo>
                <a:lnTo>
                  <a:pt x="1692896" y="710364"/>
                </a:lnTo>
                <a:lnTo>
                  <a:pt x="1673098" y="714375"/>
                </a:lnTo>
                <a:lnTo>
                  <a:pt x="50800" y="714375"/>
                </a:lnTo>
                <a:lnTo>
                  <a:pt x="31021" y="710364"/>
                </a:lnTo>
                <a:lnTo>
                  <a:pt x="14874" y="699436"/>
                </a:lnTo>
                <a:lnTo>
                  <a:pt x="3990" y="683246"/>
                </a:lnTo>
                <a:lnTo>
                  <a:pt x="0" y="663448"/>
                </a:lnTo>
                <a:lnTo>
                  <a:pt x="0" y="50800"/>
                </a:lnTo>
                <a:close/>
              </a:path>
              <a:path w="1724025" h="1695450">
                <a:moveTo>
                  <a:pt x="0" y="1040764"/>
                </a:moveTo>
                <a:lnTo>
                  <a:pt x="3927" y="1021193"/>
                </a:lnTo>
                <a:lnTo>
                  <a:pt x="14652" y="1005252"/>
                </a:lnTo>
                <a:lnTo>
                  <a:pt x="30593" y="994527"/>
                </a:lnTo>
                <a:lnTo>
                  <a:pt x="50165" y="990600"/>
                </a:lnTo>
                <a:lnTo>
                  <a:pt x="1673732" y="990600"/>
                </a:lnTo>
                <a:lnTo>
                  <a:pt x="1693324" y="994527"/>
                </a:lnTo>
                <a:lnTo>
                  <a:pt x="1709308" y="1005252"/>
                </a:lnTo>
                <a:lnTo>
                  <a:pt x="1720078" y="1021193"/>
                </a:lnTo>
                <a:lnTo>
                  <a:pt x="1724025" y="1040764"/>
                </a:lnTo>
                <a:lnTo>
                  <a:pt x="1724025" y="1645158"/>
                </a:lnTo>
                <a:lnTo>
                  <a:pt x="1720078" y="1664749"/>
                </a:lnTo>
                <a:lnTo>
                  <a:pt x="1709308" y="1680733"/>
                </a:lnTo>
                <a:lnTo>
                  <a:pt x="1693324" y="1691503"/>
                </a:lnTo>
                <a:lnTo>
                  <a:pt x="1673732" y="1695450"/>
                </a:lnTo>
                <a:lnTo>
                  <a:pt x="50165" y="1695450"/>
                </a:lnTo>
                <a:lnTo>
                  <a:pt x="30593" y="1691503"/>
                </a:lnTo>
                <a:lnTo>
                  <a:pt x="14652" y="1680733"/>
                </a:lnTo>
                <a:lnTo>
                  <a:pt x="3927" y="1664749"/>
                </a:lnTo>
                <a:lnTo>
                  <a:pt x="0" y="1645158"/>
                </a:lnTo>
                <a:lnTo>
                  <a:pt x="0" y="1040764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7469505" y="1780603"/>
            <a:ext cx="1543050" cy="1428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Regular</a:t>
            </a:r>
            <a:r>
              <a:rPr dirty="0" sz="1800" spc="-4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Backups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1800">
              <a:latin typeface="Calibri"/>
              <a:cs typeface="Calibri"/>
            </a:endParaRPr>
          </a:p>
          <a:p>
            <a:pPr algn="ctr" marL="157480" marR="149860" indent="-1270">
              <a:lnSpc>
                <a:spcPct val="100899"/>
              </a:lnSpc>
            </a:pP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System Maintenance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7367651" y="3576701"/>
            <a:ext cx="1733550" cy="1695450"/>
          </a:xfrm>
          <a:custGeom>
            <a:avLst/>
            <a:gdLst/>
            <a:ahLst/>
            <a:cxnLst/>
            <a:rect l="l" t="t" r="r" b="b"/>
            <a:pathLst>
              <a:path w="1733550" h="1695450">
                <a:moveTo>
                  <a:pt x="0" y="50165"/>
                </a:moveTo>
                <a:lnTo>
                  <a:pt x="3927" y="30593"/>
                </a:lnTo>
                <a:lnTo>
                  <a:pt x="14652" y="14652"/>
                </a:lnTo>
                <a:lnTo>
                  <a:pt x="30593" y="3927"/>
                </a:lnTo>
                <a:lnTo>
                  <a:pt x="50165" y="0"/>
                </a:lnTo>
                <a:lnTo>
                  <a:pt x="1683257" y="0"/>
                </a:lnTo>
                <a:lnTo>
                  <a:pt x="1702849" y="3927"/>
                </a:lnTo>
                <a:lnTo>
                  <a:pt x="1718833" y="14652"/>
                </a:lnTo>
                <a:lnTo>
                  <a:pt x="1729603" y="30593"/>
                </a:lnTo>
                <a:lnTo>
                  <a:pt x="1733550" y="50165"/>
                </a:lnTo>
                <a:lnTo>
                  <a:pt x="1733550" y="654557"/>
                </a:lnTo>
                <a:lnTo>
                  <a:pt x="1729603" y="674149"/>
                </a:lnTo>
                <a:lnTo>
                  <a:pt x="1718833" y="690133"/>
                </a:lnTo>
                <a:lnTo>
                  <a:pt x="1702849" y="700903"/>
                </a:lnTo>
                <a:lnTo>
                  <a:pt x="1683257" y="704850"/>
                </a:lnTo>
                <a:lnTo>
                  <a:pt x="50165" y="704850"/>
                </a:lnTo>
                <a:lnTo>
                  <a:pt x="30593" y="700903"/>
                </a:lnTo>
                <a:lnTo>
                  <a:pt x="14652" y="690133"/>
                </a:lnTo>
                <a:lnTo>
                  <a:pt x="3927" y="674149"/>
                </a:lnTo>
                <a:lnTo>
                  <a:pt x="0" y="654557"/>
                </a:lnTo>
                <a:lnTo>
                  <a:pt x="0" y="50165"/>
                </a:lnTo>
                <a:close/>
              </a:path>
              <a:path w="1733550" h="1695450">
                <a:moveTo>
                  <a:pt x="0" y="1031875"/>
                </a:moveTo>
                <a:lnTo>
                  <a:pt x="3990" y="1012096"/>
                </a:lnTo>
                <a:lnTo>
                  <a:pt x="14874" y="995949"/>
                </a:lnTo>
                <a:lnTo>
                  <a:pt x="31021" y="985065"/>
                </a:lnTo>
                <a:lnTo>
                  <a:pt x="50800" y="981075"/>
                </a:lnTo>
                <a:lnTo>
                  <a:pt x="1682623" y="981075"/>
                </a:lnTo>
                <a:lnTo>
                  <a:pt x="1702421" y="985065"/>
                </a:lnTo>
                <a:lnTo>
                  <a:pt x="1718611" y="995949"/>
                </a:lnTo>
                <a:lnTo>
                  <a:pt x="1729539" y="1012096"/>
                </a:lnTo>
                <a:lnTo>
                  <a:pt x="1733550" y="1031875"/>
                </a:lnTo>
                <a:lnTo>
                  <a:pt x="1733550" y="1644523"/>
                </a:lnTo>
                <a:lnTo>
                  <a:pt x="1729539" y="1664321"/>
                </a:lnTo>
                <a:lnTo>
                  <a:pt x="1718611" y="1680511"/>
                </a:lnTo>
                <a:lnTo>
                  <a:pt x="1702421" y="1691439"/>
                </a:lnTo>
                <a:lnTo>
                  <a:pt x="1682623" y="1695450"/>
                </a:lnTo>
                <a:lnTo>
                  <a:pt x="50800" y="1695450"/>
                </a:lnTo>
                <a:lnTo>
                  <a:pt x="31021" y="1691439"/>
                </a:lnTo>
                <a:lnTo>
                  <a:pt x="14874" y="1680511"/>
                </a:lnTo>
                <a:lnTo>
                  <a:pt x="3990" y="1664321"/>
                </a:lnTo>
                <a:lnTo>
                  <a:pt x="0" y="1644523"/>
                </a:lnTo>
                <a:lnTo>
                  <a:pt x="0" y="1031875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7608316" y="3621976"/>
            <a:ext cx="1261745" cy="15665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ctr" marL="106045" marR="100330" indent="-2540">
              <a:lnSpc>
                <a:spcPct val="100800"/>
              </a:lnSpc>
              <a:spcBef>
                <a:spcPts val="85"/>
              </a:spcBef>
            </a:pP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Report Generation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35"/>
              </a:spcBef>
            </a:pPr>
            <a:endParaRPr sz="1800">
              <a:latin typeface="Calibri"/>
              <a:cs typeface="Calibri"/>
            </a:endParaRPr>
          </a:p>
          <a:p>
            <a:pPr algn="ctr" marL="12700" marR="5080">
              <a:lnSpc>
                <a:spcPct val="100899"/>
              </a:lnSpc>
            </a:pPr>
            <a:r>
              <a:rPr dirty="0" sz="1800">
                <a:solidFill>
                  <a:srgbClr val="316CE4"/>
                </a:solidFill>
                <a:latin typeface="Calibri"/>
                <a:cs typeface="Calibri"/>
              </a:rPr>
              <a:t>Periodic</a:t>
            </a:r>
            <a:r>
              <a:rPr dirty="0" sz="1800" spc="-7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316CE4"/>
                </a:solidFill>
                <a:latin typeface="Calibri"/>
                <a:cs typeface="Calibri"/>
              </a:rPr>
              <a:t>Data </a:t>
            </a: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Processing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055745">
              <a:lnSpc>
                <a:spcPct val="100000"/>
              </a:lnSpc>
              <a:spcBef>
                <a:spcPts val="130"/>
              </a:spcBef>
            </a:pPr>
            <a:r>
              <a:rPr dirty="0" spc="80"/>
              <a:t>CronJob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204720">
              <a:lnSpc>
                <a:spcPct val="100000"/>
              </a:lnSpc>
              <a:spcBef>
                <a:spcPts val="130"/>
              </a:spcBef>
            </a:pPr>
            <a:r>
              <a:rPr dirty="0" spc="85"/>
              <a:t>Limitations</a:t>
            </a:r>
            <a:r>
              <a:rPr dirty="0" spc="-385"/>
              <a:t> </a:t>
            </a:r>
            <a:r>
              <a:rPr dirty="0" spc="85"/>
              <a:t>of</a:t>
            </a:r>
            <a:r>
              <a:rPr dirty="0" spc="-475"/>
              <a:t> </a:t>
            </a:r>
            <a:r>
              <a:rPr dirty="0" spc="-10"/>
              <a:t>Containers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714375" y="1514475"/>
            <a:ext cx="428625" cy="4476750"/>
            <a:chOff x="714375" y="1514475"/>
            <a:chExt cx="428625" cy="4476750"/>
          </a:xfrm>
        </p:grpSpPr>
        <p:sp>
          <p:nvSpPr>
            <p:cNvPr id="4" name="object 4" descr=""/>
            <p:cNvSpPr/>
            <p:nvPr/>
          </p:nvSpPr>
          <p:spPr>
            <a:xfrm>
              <a:off x="723900" y="1619250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314325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314325" y="314325"/>
                  </a:lnTo>
                  <a:lnTo>
                    <a:pt x="31432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038225" y="1514475"/>
              <a:ext cx="104775" cy="419100"/>
            </a:xfrm>
            <a:custGeom>
              <a:avLst/>
              <a:gdLst/>
              <a:ahLst/>
              <a:cxnLst/>
              <a:rect l="l" t="t" r="r" b="b"/>
              <a:pathLst>
                <a:path w="104775" h="419100">
                  <a:moveTo>
                    <a:pt x="104775" y="0"/>
                  </a:moveTo>
                  <a:lnTo>
                    <a:pt x="0" y="104775"/>
                  </a:lnTo>
                  <a:lnTo>
                    <a:pt x="0" y="419100"/>
                  </a:lnTo>
                  <a:lnTo>
                    <a:pt x="104775" y="314325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2856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23900" y="1514475"/>
              <a:ext cx="419100" cy="104775"/>
            </a:xfrm>
            <a:custGeom>
              <a:avLst/>
              <a:gdLst/>
              <a:ahLst/>
              <a:cxnLst/>
              <a:rect l="l" t="t" r="r" b="b"/>
              <a:pathLst>
                <a:path w="419100" h="104775">
                  <a:moveTo>
                    <a:pt x="419100" y="0"/>
                  </a:moveTo>
                  <a:lnTo>
                    <a:pt x="104775" y="0"/>
                  </a:lnTo>
                  <a:lnTo>
                    <a:pt x="0" y="104775"/>
                  </a:lnTo>
                  <a:lnTo>
                    <a:pt x="314325" y="104775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5A88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38212" y="1938401"/>
              <a:ext cx="6985" cy="731520"/>
            </a:xfrm>
            <a:custGeom>
              <a:avLst/>
              <a:gdLst/>
              <a:ahLst/>
              <a:cxnLst/>
              <a:rect l="l" t="t" r="r" b="b"/>
              <a:pathLst>
                <a:path w="6984" h="731519">
                  <a:moveTo>
                    <a:pt x="0" y="0"/>
                  </a:moveTo>
                  <a:lnTo>
                    <a:pt x="6438" y="731138"/>
                  </a:lnTo>
                </a:path>
              </a:pathLst>
            </a:custGeom>
            <a:ln w="635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23900" y="2638425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314325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314325" y="314325"/>
                  </a:lnTo>
                  <a:lnTo>
                    <a:pt x="31432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38225" y="2533650"/>
              <a:ext cx="104775" cy="419100"/>
            </a:xfrm>
            <a:custGeom>
              <a:avLst/>
              <a:gdLst/>
              <a:ahLst/>
              <a:cxnLst/>
              <a:rect l="l" t="t" r="r" b="b"/>
              <a:pathLst>
                <a:path w="104775" h="419100">
                  <a:moveTo>
                    <a:pt x="104775" y="0"/>
                  </a:moveTo>
                  <a:lnTo>
                    <a:pt x="0" y="104775"/>
                  </a:lnTo>
                  <a:lnTo>
                    <a:pt x="0" y="419100"/>
                  </a:lnTo>
                  <a:lnTo>
                    <a:pt x="104775" y="314325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2856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23900" y="2533650"/>
              <a:ext cx="419100" cy="104775"/>
            </a:xfrm>
            <a:custGeom>
              <a:avLst/>
              <a:gdLst/>
              <a:ahLst/>
              <a:cxnLst/>
              <a:rect l="l" t="t" r="r" b="b"/>
              <a:pathLst>
                <a:path w="419100" h="104775">
                  <a:moveTo>
                    <a:pt x="419100" y="0"/>
                  </a:moveTo>
                  <a:lnTo>
                    <a:pt x="104775" y="0"/>
                  </a:lnTo>
                  <a:lnTo>
                    <a:pt x="0" y="104775"/>
                  </a:lnTo>
                  <a:lnTo>
                    <a:pt x="314325" y="104775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5A88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28687" y="2957575"/>
              <a:ext cx="6985" cy="731520"/>
            </a:xfrm>
            <a:custGeom>
              <a:avLst/>
              <a:gdLst/>
              <a:ahLst/>
              <a:cxnLst/>
              <a:rect l="l" t="t" r="r" b="b"/>
              <a:pathLst>
                <a:path w="6984" h="731520">
                  <a:moveTo>
                    <a:pt x="0" y="0"/>
                  </a:moveTo>
                  <a:lnTo>
                    <a:pt x="6438" y="731138"/>
                  </a:lnTo>
                </a:path>
              </a:pathLst>
            </a:custGeom>
            <a:ln w="635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23900" y="3648075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314325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314325" y="314325"/>
                  </a:lnTo>
                  <a:lnTo>
                    <a:pt x="31432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38225" y="3543300"/>
              <a:ext cx="104775" cy="419100"/>
            </a:xfrm>
            <a:custGeom>
              <a:avLst/>
              <a:gdLst/>
              <a:ahLst/>
              <a:cxnLst/>
              <a:rect l="l" t="t" r="r" b="b"/>
              <a:pathLst>
                <a:path w="104775" h="419100">
                  <a:moveTo>
                    <a:pt x="104775" y="0"/>
                  </a:moveTo>
                  <a:lnTo>
                    <a:pt x="0" y="104775"/>
                  </a:lnTo>
                  <a:lnTo>
                    <a:pt x="0" y="419100"/>
                  </a:lnTo>
                  <a:lnTo>
                    <a:pt x="104775" y="314325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2856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23900" y="3543300"/>
              <a:ext cx="419100" cy="104775"/>
            </a:xfrm>
            <a:custGeom>
              <a:avLst/>
              <a:gdLst/>
              <a:ahLst/>
              <a:cxnLst/>
              <a:rect l="l" t="t" r="r" b="b"/>
              <a:pathLst>
                <a:path w="419100" h="104775">
                  <a:moveTo>
                    <a:pt x="419100" y="0"/>
                  </a:moveTo>
                  <a:lnTo>
                    <a:pt x="104775" y="0"/>
                  </a:lnTo>
                  <a:lnTo>
                    <a:pt x="0" y="104775"/>
                  </a:lnTo>
                  <a:lnTo>
                    <a:pt x="314325" y="104775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5A88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28687" y="3967226"/>
              <a:ext cx="6985" cy="731520"/>
            </a:xfrm>
            <a:custGeom>
              <a:avLst/>
              <a:gdLst/>
              <a:ahLst/>
              <a:cxnLst/>
              <a:rect l="l" t="t" r="r" b="b"/>
              <a:pathLst>
                <a:path w="6984" h="731520">
                  <a:moveTo>
                    <a:pt x="0" y="0"/>
                  </a:moveTo>
                  <a:lnTo>
                    <a:pt x="6438" y="731138"/>
                  </a:lnTo>
                </a:path>
              </a:pathLst>
            </a:custGeom>
            <a:ln w="635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23900" y="4664875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40" h="307339">
                  <a:moveTo>
                    <a:pt x="307174" y="0"/>
                  </a:moveTo>
                  <a:lnTo>
                    <a:pt x="0" y="0"/>
                  </a:lnTo>
                  <a:lnTo>
                    <a:pt x="0" y="307174"/>
                  </a:lnTo>
                  <a:lnTo>
                    <a:pt x="307174" y="307174"/>
                  </a:lnTo>
                  <a:lnTo>
                    <a:pt x="307174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031087" y="4562475"/>
              <a:ext cx="102870" cy="409575"/>
            </a:xfrm>
            <a:custGeom>
              <a:avLst/>
              <a:gdLst/>
              <a:ahLst/>
              <a:cxnLst/>
              <a:rect l="l" t="t" r="r" b="b"/>
              <a:pathLst>
                <a:path w="102869" h="409575">
                  <a:moveTo>
                    <a:pt x="102387" y="0"/>
                  </a:moveTo>
                  <a:lnTo>
                    <a:pt x="0" y="102362"/>
                  </a:lnTo>
                  <a:lnTo>
                    <a:pt x="0" y="409575"/>
                  </a:lnTo>
                  <a:lnTo>
                    <a:pt x="102387" y="307213"/>
                  </a:lnTo>
                  <a:lnTo>
                    <a:pt x="102387" y="0"/>
                  </a:lnTo>
                  <a:close/>
                </a:path>
              </a:pathLst>
            </a:custGeom>
            <a:solidFill>
              <a:srgbClr val="2856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23900" y="4562475"/>
              <a:ext cx="409575" cy="102870"/>
            </a:xfrm>
            <a:custGeom>
              <a:avLst/>
              <a:gdLst/>
              <a:ahLst/>
              <a:cxnLst/>
              <a:rect l="l" t="t" r="r" b="b"/>
              <a:pathLst>
                <a:path w="409575" h="102870">
                  <a:moveTo>
                    <a:pt x="409575" y="0"/>
                  </a:moveTo>
                  <a:lnTo>
                    <a:pt x="102400" y="0"/>
                  </a:lnTo>
                  <a:lnTo>
                    <a:pt x="0" y="102362"/>
                  </a:lnTo>
                  <a:lnTo>
                    <a:pt x="307187" y="102362"/>
                  </a:lnTo>
                  <a:lnTo>
                    <a:pt x="409575" y="0"/>
                  </a:lnTo>
                  <a:close/>
                </a:path>
              </a:pathLst>
            </a:custGeom>
            <a:solidFill>
              <a:srgbClr val="5A88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28687" y="4976876"/>
              <a:ext cx="6985" cy="731520"/>
            </a:xfrm>
            <a:custGeom>
              <a:avLst/>
              <a:gdLst/>
              <a:ahLst/>
              <a:cxnLst/>
              <a:rect l="l" t="t" r="r" b="b"/>
              <a:pathLst>
                <a:path w="6984" h="731520">
                  <a:moveTo>
                    <a:pt x="0" y="0"/>
                  </a:moveTo>
                  <a:lnTo>
                    <a:pt x="6438" y="731088"/>
                  </a:lnTo>
                </a:path>
              </a:pathLst>
            </a:custGeom>
            <a:ln w="635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14375" y="5676900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314325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314325" y="314325"/>
                  </a:lnTo>
                  <a:lnTo>
                    <a:pt x="31432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028700" y="5572125"/>
              <a:ext cx="104775" cy="419100"/>
            </a:xfrm>
            <a:custGeom>
              <a:avLst/>
              <a:gdLst/>
              <a:ahLst/>
              <a:cxnLst/>
              <a:rect l="l" t="t" r="r" b="b"/>
              <a:pathLst>
                <a:path w="104775" h="419100">
                  <a:moveTo>
                    <a:pt x="104775" y="0"/>
                  </a:moveTo>
                  <a:lnTo>
                    <a:pt x="0" y="104775"/>
                  </a:lnTo>
                  <a:lnTo>
                    <a:pt x="0" y="419100"/>
                  </a:lnTo>
                  <a:lnTo>
                    <a:pt x="104775" y="314325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2856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14375" y="5572125"/>
              <a:ext cx="419100" cy="104775"/>
            </a:xfrm>
            <a:custGeom>
              <a:avLst/>
              <a:gdLst/>
              <a:ahLst/>
              <a:cxnLst/>
              <a:rect l="l" t="t" r="r" b="b"/>
              <a:pathLst>
                <a:path w="419100" h="104775">
                  <a:moveTo>
                    <a:pt x="419100" y="0"/>
                  </a:moveTo>
                  <a:lnTo>
                    <a:pt x="104775" y="0"/>
                  </a:lnTo>
                  <a:lnTo>
                    <a:pt x="0" y="104775"/>
                  </a:lnTo>
                  <a:lnTo>
                    <a:pt x="314325" y="104775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5A88E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1375791" y="1554416"/>
            <a:ext cx="2200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60">
                <a:solidFill>
                  <a:srgbClr val="316CE4"/>
                </a:solidFill>
                <a:latin typeface="Tahoma"/>
                <a:cs typeface="Tahoma"/>
              </a:rPr>
              <a:t>Lack</a:t>
            </a:r>
            <a:r>
              <a:rPr dirty="0" sz="2000" spc="-254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50">
                <a:solidFill>
                  <a:srgbClr val="316CE4"/>
                </a:solidFill>
                <a:latin typeface="Tahoma"/>
                <a:cs typeface="Tahoma"/>
              </a:rPr>
              <a:t>of</a:t>
            </a:r>
            <a:r>
              <a:rPr dirty="0" sz="2000" spc="-17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Self</a:t>
            </a:r>
            <a:r>
              <a:rPr dirty="0" sz="2000" spc="-254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Healing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3" name="object 3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24" name="object 24" descr=""/>
          <p:cNvSpPr txBox="1"/>
          <p:nvPr/>
        </p:nvSpPr>
        <p:spPr>
          <a:xfrm>
            <a:off x="1375791" y="2423731"/>
            <a:ext cx="1780539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High</a:t>
            </a:r>
            <a:r>
              <a:rPr dirty="0" sz="2000" spc="-29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Availability Challenges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375791" y="3582987"/>
            <a:ext cx="170116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Scaling</a:t>
            </a:r>
            <a:r>
              <a:rPr dirty="0" sz="2000" spc="-16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hurdles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375791" y="4448111"/>
            <a:ext cx="171513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Load</a:t>
            </a:r>
            <a:r>
              <a:rPr dirty="0" sz="2000" spc="-18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Balancing Challenges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375791" y="5611495"/>
            <a:ext cx="22339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Storage</a:t>
            </a:r>
            <a:r>
              <a:rPr dirty="0" sz="2000" spc="-15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Constraints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998340" y="1529397"/>
            <a:ext cx="65773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No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built-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mechanism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automatically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re-</a:t>
            </a:r>
            <a:r>
              <a:rPr dirty="0" sz="2000" spc="-10">
                <a:latin typeface="Calibri"/>
                <a:cs typeface="Calibri"/>
              </a:rPr>
              <a:t>create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3998340" y="2404681"/>
            <a:ext cx="722503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When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server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fails,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entire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application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becomes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unavailable,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causing significant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downtime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004564" y="3562604"/>
            <a:ext cx="27844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Lacks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automatic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scaling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4004564" y="4583493"/>
            <a:ext cx="43668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Doesn't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directly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handle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load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balancing,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004564" y="5608637"/>
            <a:ext cx="600075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Rely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underlying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host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system's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storage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resources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DDF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4" name="object 4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1749" y="38100"/>
              <a:ext cx="6924675" cy="458152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52826" y="5035550"/>
            <a:ext cx="1948814" cy="9410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solidFill>
                  <a:srgbClr val="000000"/>
                </a:solidFill>
              </a:rPr>
              <a:t>Demo</a:t>
            </a:r>
            <a:endParaRPr sz="6000"/>
          </a:p>
        </p:txBody>
      </p:sp>
      <p:grpSp>
        <p:nvGrpSpPr>
          <p:cNvPr id="10" name="object 10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11" name="object 11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733415" y="5362575"/>
            <a:ext cx="135128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65">
                <a:latin typeface="Tahoma"/>
                <a:cs typeface="Tahoma"/>
              </a:rPr>
              <a:t>CronJob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5271" y="2804794"/>
            <a:ext cx="506984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204">
                <a:solidFill>
                  <a:srgbClr val="FFFFFF"/>
                </a:solidFill>
              </a:rPr>
              <a:t>Static</a:t>
            </a:r>
            <a:r>
              <a:rPr dirty="0" sz="8000" spc="-935">
                <a:solidFill>
                  <a:srgbClr val="FFFFFF"/>
                </a:solidFill>
              </a:rPr>
              <a:t> </a:t>
            </a:r>
            <a:r>
              <a:rPr dirty="0" sz="8000" spc="90">
                <a:solidFill>
                  <a:srgbClr val="FFFFFF"/>
                </a:solidFill>
              </a:rPr>
              <a:t>Pods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947" y="3190769"/>
              <a:ext cx="2481431" cy="317672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605025" y="3271901"/>
              <a:ext cx="2324100" cy="3009900"/>
            </a:xfrm>
            <a:custGeom>
              <a:avLst/>
              <a:gdLst/>
              <a:ahLst/>
              <a:cxnLst/>
              <a:rect l="l" t="t" r="r" b="b"/>
              <a:pathLst>
                <a:path w="2324100" h="3009900">
                  <a:moveTo>
                    <a:pt x="2196719" y="0"/>
                  </a:moveTo>
                  <a:lnTo>
                    <a:pt x="127254" y="0"/>
                  </a:lnTo>
                  <a:lnTo>
                    <a:pt x="77688" y="9989"/>
                  </a:lnTo>
                  <a:lnTo>
                    <a:pt x="37242" y="37242"/>
                  </a:lnTo>
                  <a:lnTo>
                    <a:pt x="9989" y="77688"/>
                  </a:lnTo>
                  <a:lnTo>
                    <a:pt x="0" y="127253"/>
                  </a:lnTo>
                  <a:lnTo>
                    <a:pt x="0" y="2882519"/>
                  </a:lnTo>
                  <a:lnTo>
                    <a:pt x="9989" y="2932078"/>
                  </a:lnTo>
                  <a:lnTo>
                    <a:pt x="37242" y="2972547"/>
                  </a:lnTo>
                  <a:lnTo>
                    <a:pt x="77688" y="2999831"/>
                  </a:lnTo>
                  <a:lnTo>
                    <a:pt x="127254" y="3009836"/>
                  </a:lnTo>
                  <a:lnTo>
                    <a:pt x="2196719" y="3009836"/>
                  </a:lnTo>
                  <a:lnTo>
                    <a:pt x="2246304" y="2999831"/>
                  </a:lnTo>
                  <a:lnTo>
                    <a:pt x="2286793" y="2972547"/>
                  </a:lnTo>
                  <a:lnTo>
                    <a:pt x="2314090" y="2932078"/>
                  </a:lnTo>
                  <a:lnTo>
                    <a:pt x="2324100" y="2882519"/>
                  </a:lnTo>
                  <a:lnTo>
                    <a:pt x="2324100" y="127253"/>
                  </a:lnTo>
                  <a:lnTo>
                    <a:pt x="2314090" y="77688"/>
                  </a:lnTo>
                  <a:lnTo>
                    <a:pt x="2286793" y="37242"/>
                  </a:lnTo>
                  <a:lnTo>
                    <a:pt x="2246304" y="9989"/>
                  </a:lnTo>
                  <a:lnTo>
                    <a:pt x="2196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05025" y="3271901"/>
              <a:ext cx="2324100" cy="3009900"/>
            </a:xfrm>
            <a:custGeom>
              <a:avLst/>
              <a:gdLst/>
              <a:ahLst/>
              <a:cxnLst/>
              <a:rect l="l" t="t" r="r" b="b"/>
              <a:pathLst>
                <a:path w="2324100" h="3009900">
                  <a:moveTo>
                    <a:pt x="0" y="127253"/>
                  </a:moveTo>
                  <a:lnTo>
                    <a:pt x="9989" y="77688"/>
                  </a:lnTo>
                  <a:lnTo>
                    <a:pt x="37242" y="37242"/>
                  </a:lnTo>
                  <a:lnTo>
                    <a:pt x="77688" y="9989"/>
                  </a:lnTo>
                  <a:lnTo>
                    <a:pt x="127254" y="0"/>
                  </a:lnTo>
                  <a:lnTo>
                    <a:pt x="2196719" y="0"/>
                  </a:lnTo>
                  <a:lnTo>
                    <a:pt x="2246304" y="9989"/>
                  </a:lnTo>
                  <a:lnTo>
                    <a:pt x="2286793" y="37242"/>
                  </a:lnTo>
                  <a:lnTo>
                    <a:pt x="2314090" y="77688"/>
                  </a:lnTo>
                  <a:lnTo>
                    <a:pt x="2324100" y="127253"/>
                  </a:lnTo>
                  <a:lnTo>
                    <a:pt x="2324100" y="2882519"/>
                  </a:lnTo>
                  <a:lnTo>
                    <a:pt x="2314090" y="2932078"/>
                  </a:lnTo>
                  <a:lnTo>
                    <a:pt x="2286793" y="2972547"/>
                  </a:lnTo>
                  <a:lnTo>
                    <a:pt x="2246304" y="2999831"/>
                  </a:lnTo>
                  <a:lnTo>
                    <a:pt x="2196719" y="3009836"/>
                  </a:lnTo>
                  <a:lnTo>
                    <a:pt x="127254" y="3009836"/>
                  </a:lnTo>
                  <a:lnTo>
                    <a:pt x="77688" y="2999831"/>
                  </a:lnTo>
                  <a:lnTo>
                    <a:pt x="37242" y="2972547"/>
                  </a:lnTo>
                  <a:lnTo>
                    <a:pt x="9989" y="2932078"/>
                  </a:lnTo>
                  <a:lnTo>
                    <a:pt x="0" y="2882519"/>
                  </a:lnTo>
                  <a:lnTo>
                    <a:pt x="0" y="127253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3624" y="2876550"/>
              <a:ext cx="781050" cy="80010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2297429" y="5972492"/>
            <a:ext cx="937260" cy="2654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0" b="1">
                <a:latin typeface="Calibri"/>
                <a:cs typeface="Calibri"/>
              </a:rPr>
              <a:t>workerone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740150">
              <a:lnSpc>
                <a:spcPct val="100000"/>
              </a:lnSpc>
              <a:spcBef>
                <a:spcPts val="130"/>
              </a:spcBef>
            </a:pPr>
            <a:r>
              <a:rPr dirty="0" spc="114"/>
              <a:t>Static</a:t>
            </a:r>
            <a:r>
              <a:rPr dirty="0" spc="-440"/>
              <a:t> </a:t>
            </a:r>
            <a:r>
              <a:rPr dirty="0" spc="60"/>
              <a:t>Pods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657542" y="1145857"/>
            <a:ext cx="10010775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Static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managed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directly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by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1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kubelet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individual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nodes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Provide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way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without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relying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control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plane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for </a:t>
            </a:r>
            <a:r>
              <a:rPr dirty="0" sz="2000" spc="-10">
                <a:latin typeface="Calibri"/>
                <a:cs typeface="Calibri"/>
              </a:rPr>
              <a:t>management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371725" y="2762313"/>
            <a:ext cx="9258935" cy="3590925"/>
            <a:chOff x="2371725" y="2762313"/>
            <a:chExt cx="9258935" cy="3590925"/>
          </a:xfrm>
        </p:grpSpPr>
        <p:sp>
          <p:nvSpPr>
            <p:cNvPr id="11" name="object 11" descr=""/>
            <p:cNvSpPr/>
            <p:nvPr/>
          </p:nvSpPr>
          <p:spPr>
            <a:xfrm>
              <a:off x="5424551" y="2776601"/>
              <a:ext cx="6191250" cy="3562350"/>
            </a:xfrm>
            <a:custGeom>
              <a:avLst/>
              <a:gdLst/>
              <a:ahLst/>
              <a:cxnLst/>
              <a:rect l="l" t="t" r="r" b="b"/>
              <a:pathLst>
                <a:path w="6191250" h="3562350">
                  <a:moveTo>
                    <a:pt x="6056249" y="0"/>
                  </a:moveTo>
                  <a:lnTo>
                    <a:pt x="134874" y="0"/>
                  </a:lnTo>
                  <a:lnTo>
                    <a:pt x="92220" y="6870"/>
                  </a:lnTo>
                  <a:lnTo>
                    <a:pt x="55193" y="26005"/>
                  </a:lnTo>
                  <a:lnTo>
                    <a:pt x="26005" y="55193"/>
                  </a:lnTo>
                  <a:lnTo>
                    <a:pt x="6870" y="92220"/>
                  </a:lnTo>
                  <a:lnTo>
                    <a:pt x="0" y="134874"/>
                  </a:lnTo>
                  <a:lnTo>
                    <a:pt x="0" y="3427310"/>
                  </a:lnTo>
                  <a:lnTo>
                    <a:pt x="6870" y="3469975"/>
                  </a:lnTo>
                  <a:lnTo>
                    <a:pt x="26005" y="3507027"/>
                  </a:lnTo>
                  <a:lnTo>
                    <a:pt x="55193" y="3536245"/>
                  </a:lnTo>
                  <a:lnTo>
                    <a:pt x="92220" y="3555405"/>
                  </a:lnTo>
                  <a:lnTo>
                    <a:pt x="134874" y="3562286"/>
                  </a:lnTo>
                  <a:lnTo>
                    <a:pt x="6056249" y="3562286"/>
                  </a:lnTo>
                  <a:lnTo>
                    <a:pt x="6098915" y="3555405"/>
                  </a:lnTo>
                  <a:lnTo>
                    <a:pt x="6135974" y="3536245"/>
                  </a:lnTo>
                  <a:lnTo>
                    <a:pt x="6165199" y="3507027"/>
                  </a:lnTo>
                  <a:lnTo>
                    <a:pt x="6184366" y="3469975"/>
                  </a:lnTo>
                  <a:lnTo>
                    <a:pt x="6191250" y="3427310"/>
                  </a:lnTo>
                  <a:lnTo>
                    <a:pt x="6191250" y="134874"/>
                  </a:lnTo>
                  <a:lnTo>
                    <a:pt x="6184366" y="92220"/>
                  </a:lnTo>
                  <a:lnTo>
                    <a:pt x="6165199" y="55193"/>
                  </a:lnTo>
                  <a:lnTo>
                    <a:pt x="6135974" y="26005"/>
                  </a:lnTo>
                  <a:lnTo>
                    <a:pt x="6098915" y="6870"/>
                  </a:lnTo>
                  <a:lnTo>
                    <a:pt x="60562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424551" y="2776601"/>
              <a:ext cx="6191250" cy="3562350"/>
            </a:xfrm>
            <a:custGeom>
              <a:avLst/>
              <a:gdLst/>
              <a:ahLst/>
              <a:cxnLst/>
              <a:rect l="l" t="t" r="r" b="b"/>
              <a:pathLst>
                <a:path w="6191250" h="3562350">
                  <a:moveTo>
                    <a:pt x="0" y="134874"/>
                  </a:moveTo>
                  <a:lnTo>
                    <a:pt x="6870" y="92220"/>
                  </a:lnTo>
                  <a:lnTo>
                    <a:pt x="26005" y="55193"/>
                  </a:lnTo>
                  <a:lnTo>
                    <a:pt x="55193" y="26005"/>
                  </a:lnTo>
                  <a:lnTo>
                    <a:pt x="92220" y="6870"/>
                  </a:lnTo>
                  <a:lnTo>
                    <a:pt x="134874" y="0"/>
                  </a:lnTo>
                  <a:lnTo>
                    <a:pt x="6056249" y="0"/>
                  </a:lnTo>
                  <a:lnTo>
                    <a:pt x="6098915" y="6870"/>
                  </a:lnTo>
                  <a:lnTo>
                    <a:pt x="6135974" y="26005"/>
                  </a:lnTo>
                  <a:lnTo>
                    <a:pt x="6165199" y="55193"/>
                  </a:lnTo>
                  <a:lnTo>
                    <a:pt x="6184366" y="92220"/>
                  </a:lnTo>
                  <a:lnTo>
                    <a:pt x="6191250" y="134874"/>
                  </a:lnTo>
                  <a:lnTo>
                    <a:pt x="6191250" y="3427310"/>
                  </a:lnTo>
                  <a:lnTo>
                    <a:pt x="6184366" y="3469975"/>
                  </a:lnTo>
                  <a:lnTo>
                    <a:pt x="6165199" y="3507027"/>
                  </a:lnTo>
                  <a:lnTo>
                    <a:pt x="6135974" y="3536245"/>
                  </a:lnTo>
                  <a:lnTo>
                    <a:pt x="6098915" y="3555405"/>
                  </a:lnTo>
                  <a:lnTo>
                    <a:pt x="6056249" y="3562286"/>
                  </a:lnTo>
                  <a:lnTo>
                    <a:pt x="134874" y="3562286"/>
                  </a:lnTo>
                  <a:lnTo>
                    <a:pt x="92220" y="3555405"/>
                  </a:lnTo>
                  <a:lnTo>
                    <a:pt x="55193" y="3536245"/>
                  </a:lnTo>
                  <a:lnTo>
                    <a:pt x="26005" y="3507027"/>
                  </a:lnTo>
                  <a:lnTo>
                    <a:pt x="6870" y="3469975"/>
                  </a:lnTo>
                  <a:lnTo>
                    <a:pt x="0" y="3427310"/>
                  </a:lnTo>
                  <a:lnTo>
                    <a:pt x="0" y="134874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1725" y="4972050"/>
              <a:ext cx="771525" cy="75247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1725" y="3829050"/>
              <a:ext cx="771525" cy="752475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728975" y="4586224"/>
              <a:ext cx="76200" cy="398145"/>
            </a:xfrm>
            <a:custGeom>
              <a:avLst/>
              <a:gdLst/>
              <a:ahLst/>
              <a:cxnLst/>
              <a:rect l="l" t="t" r="r" b="b"/>
              <a:pathLst>
                <a:path w="76200" h="398145">
                  <a:moveTo>
                    <a:pt x="41275" y="63626"/>
                  </a:moveTo>
                  <a:lnTo>
                    <a:pt x="34925" y="63626"/>
                  </a:lnTo>
                  <a:lnTo>
                    <a:pt x="34925" y="397763"/>
                  </a:lnTo>
                  <a:lnTo>
                    <a:pt x="41275" y="397763"/>
                  </a:lnTo>
                  <a:lnTo>
                    <a:pt x="41275" y="63626"/>
                  </a:lnTo>
                  <a:close/>
                </a:path>
                <a:path w="76200" h="398145">
                  <a:moveTo>
                    <a:pt x="38100" y="0"/>
                  </a:moveTo>
                  <a:lnTo>
                    <a:pt x="0" y="76200"/>
                  </a:lnTo>
                  <a:lnTo>
                    <a:pt x="34925" y="76200"/>
                  </a:lnTo>
                  <a:lnTo>
                    <a:pt x="34925" y="63626"/>
                  </a:lnTo>
                  <a:lnTo>
                    <a:pt x="69913" y="63626"/>
                  </a:lnTo>
                  <a:lnTo>
                    <a:pt x="38100" y="0"/>
                  </a:lnTo>
                  <a:close/>
                </a:path>
                <a:path w="76200" h="398145">
                  <a:moveTo>
                    <a:pt x="69913" y="63626"/>
                  </a:moveTo>
                  <a:lnTo>
                    <a:pt x="41275" y="63626"/>
                  </a:lnTo>
                  <a:lnTo>
                    <a:pt x="41275" y="76200"/>
                  </a:lnTo>
                  <a:lnTo>
                    <a:pt x="76200" y="76200"/>
                  </a:lnTo>
                  <a:lnTo>
                    <a:pt x="69913" y="63626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3775" y="3086100"/>
              <a:ext cx="885825" cy="866775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7114158" y="3984561"/>
            <a:ext cx="136017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316CE4"/>
                </a:solidFill>
                <a:latin typeface="Tahoma"/>
                <a:cs typeface="Tahoma"/>
              </a:rPr>
              <a:t>kube-</a:t>
            </a:r>
            <a:r>
              <a:rPr dirty="0" sz="1550" spc="-10">
                <a:solidFill>
                  <a:srgbClr val="316CE4"/>
                </a:solidFill>
                <a:latin typeface="Tahoma"/>
                <a:cs typeface="Tahoma"/>
              </a:rPr>
              <a:t>apiserver</a:t>
            </a:r>
            <a:endParaRPr sz="1550">
              <a:latin typeface="Tahoma"/>
              <a:cs typeface="Tahoma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20175" y="3105150"/>
            <a:ext cx="885825" cy="857250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9260205" y="3999229"/>
            <a:ext cx="420370" cy="2654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solidFill>
                  <a:srgbClr val="316CE4"/>
                </a:solidFill>
                <a:latin typeface="Tahoma"/>
                <a:cs typeface="Tahoma"/>
              </a:rPr>
              <a:t>etcd</a:t>
            </a:r>
            <a:endParaRPr sz="1550">
              <a:latin typeface="Tahoma"/>
              <a:cs typeface="Tahoma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53125" y="4095750"/>
            <a:ext cx="885825" cy="857250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5662676" y="4948554"/>
            <a:ext cx="1477010" cy="51371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350520" marR="5080" indent="-338455">
              <a:lnSpc>
                <a:spcPct val="105000"/>
              </a:lnSpc>
              <a:spcBef>
                <a:spcPts val="30"/>
              </a:spcBef>
            </a:pPr>
            <a:r>
              <a:rPr dirty="0" sz="1550">
                <a:solidFill>
                  <a:srgbClr val="316CE4"/>
                </a:solidFill>
                <a:latin typeface="Tahoma"/>
                <a:cs typeface="Tahoma"/>
              </a:rPr>
              <a:t>kube-</a:t>
            </a:r>
            <a:r>
              <a:rPr dirty="0" sz="1550" spc="-10">
                <a:solidFill>
                  <a:srgbClr val="316CE4"/>
                </a:solidFill>
                <a:latin typeface="Tahoma"/>
                <a:cs typeface="Tahoma"/>
              </a:rPr>
              <a:t>controller- manager</a:t>
            </a:r>
            <a:endParaRPr sz="1550">
              <a:latin typeface="Tahoma"/>
              <a:cs typeface="Tahoma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8105775" y="2371725"/>
            <a:ext cx="3000375" cy="2600325"/>
            <a:chOff x="8105775" y="2371725"/>
            <a:chExt cx="3000375" cy="2600325"/>
          </a:xfrm>
        </p:grpSpPr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20325" y="4114800"/>
              <a:ext cx="885825" cy="85725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05775" y="2371725"/>
              <a:ext cx="781050" cy="800100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10190480" y="5016182"/>
            <a:ext cx="897890" cy="51371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 indent="180975">
              <a:lnSpc>
                <a:spcPct val="104900"/>
              </a:lnSpc>
              <a:spcBef>
                <a:spcPts val="35"/>
              </a:spcBef>
            </a:pPr>
            <a:r>
              <a:rPr dirty="0" sz="1550" spc="-10">
                <a:solidFill>
                  <a:srgbClr val="316CE4"/>
                </a:solidFill>
                <a:latin typeface="Tahoma"/>
                <a:cs typeface="Tahoma"/>
              </a:rPr>
              <a:t>kube- scheduler</a:t>
            </a:r>
            <a:endParaRPr sz="1550">
              <a:latin typeface="Tahoma"/>
              <a:cs typeface="Tahoma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6948423" y="4271898"/>
            <a:ext cx="3107055" cy="1938655"/>
            <a:chOff x="6948423" y="4271898"/>
            <a:chExt cx="3107055" cy="1938655"/>
          </a:xfrm>
        </p:grpSpPr>
        <p:pic>
          <p:nvPicPr>
            <p:cNvPr id="27" name="object 2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9099" y="5333999"/>
              <a:ext cx="914400" cy="876300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6948424" y="4271898"/>
              <a:ext cx="3107055" cy="1071245"/>
            </a:xfrm>
            <a:custGeom>
              <a:avLst/>
              <a:gdLst/>
              <a:ahLst/>
              <a:cxnLst/>
              <a:rect l="l" t="t" r="r" b="b"/>
              <a:pathLst>
                <a:path w="3107054" h="1071245">
                  <a:moveTo>
                    <a:pt x="3106674" y="562102"/>
                  </a:moveTo>
                  <a:lnTo>
                    <a:pt x="3022473" y="549148"/>
                  </a:lnTo>
                  <a:lnTo>
                    <a:pt x="3033166" y="582371"/>
                  </a:lnTo>
                  <a:lnTo>
                    <a:pt x="1570113" y="1054379"/>
                  </a:lnTo>
                  <a:lnTo>
                    <a:pt x="2473883" y="77228"/>
                  </a:lnTo>
                  <a:lnTo>
                    <a:pt x="2499487" y="100965"/>
                  </a:lnTo>
                  <a:lnTo>
                    <a:pt x="2510320" y="63627"/>
                  </a:lnTo>
                  <a:lnTo>
                    <a:pt x="2523236" y="19177"/>
                  </a:lnTo>
                  <a:lnTo>
                    <a:pt x="2443607" y="49149"/>
                  </a:lnTo>
                  <a:lnTo>
                    <a:pt x="2469197" y="72898"/>
                  </a:lnTo>
                  <a:lnTo>
                    <a:pt x="1557718" y="1058379"/>
                  </a:lnTo>
                  <a:lnTo>
                    <a:pt x="1553489" y="1059738"/>
                  </a:lnTo>
                  <a:lnTo>
                    <a:pt x="1552765" y="1058646"/>
                  </a:lnTo>
                  <a:lnTo>
                    <a:pt x="1552765" y="1063739"/>
                  </a:lnTo>
                  <a:lnTo>
                    <a:pt x="1552486" y="1064044"/>
                  </a:lnTo>
                  <a:lnTo>
                    <a:pt x="1552143" y="1063917"/>
                  </a:lnTo>
                  <a:lnTo>
                    <a:pt x="1552702" y="1063536"/>
                  </a:lnTo>
                  <a:lnTo>
                    <a:pt x="1552765" y="1063739"/>
                  </a:lnTo>
                  <a:lnTo>
                    <a:pt x="1552765" y="1058646"/>
                  </a:lnTo>
                  <a:lnTo>
                    <a:pt x="892441" y="61874"/>
                  </a:lnTo>
                  <a:lnTo>
                    <a:pt x="908392" y="51308"/>
                  </a:lnTo>
                  <a:lnTo>
                    <a:pt x="921639" y="42545"/>
                  </a:lnTo>
                  <a:lnTo>
                    <a:pt x="847725" y="0"/>
                  </a:lnTo>
                  <a:lnTo>
                    <a:pt x="858139" y="84582"/>
                  </a:lnTo>
                  <a:lnTo>
                    <a:pt x="887234" y="65316"/>
                  </a:lnTo>
                  <a:lnTo>
                    <a:pt x="1547736" y="1062456"/>
                  </a:lnTo>
                  <a:lnTo>
                    <a:pt x="73393" y="573468"/>
                  </a:lnTo>
                  <a:lnTo>
                    <a:pt x="74714" y="569468"/>
                  </a:lnTo>
                  <a:lnTo>
                    <a:pt x="84328" y="540385"/>
                  </a:lnTo>
                  <a:lnTo>
                    <a:pt x="0" y="552450"/>
                  </a:lnTo>
                  <a:lnTo>
                    <a:pt x="60452" y="612648"/>
                  </a:lnTo>
                  <a:lnTo>
                    <a:pt x="71374" y="579577"/>
                  </a:lnTo>
                  <a:lnTo>
                    <a:pt x="1553083" y="1070991"/>
                  </a:lnTo>
                  <a:lnTo>
                    <a:pt x="1553591" y="1069467"/>
                  </a:lnTo>
                  <a:lnTo>
                    <a:pt x="1554988" y="1070737"/>
                  </a:lnTo>
                  <a:lnTo>
                    <a:pt x="1561439" y="1063764"/>
                  </a:lnTo>
                  <a:lnTo>
                    <a:pt x="3035135" y="588492"/>
                  </a:lnTo>
                  <a:lnTo>
                    <a:pt x="3045841" y="621665"/>
                  </a:lnTo>
                  <a:lnTo>
                    <a:pt x="3089935" y="578485"/>
                  </a:lnTo>
                  <a:lnTo>
                    <a:pt x="3106674" y="56210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740150">
              <a:lnSpc>
                <a:spcPct val="100000"/>
              </a:lnSpc>
              <a:spcBef>
                <a:spcPts val="130"/>
              </a:spcBef>
            </a:pPr>
            <a:r>
              <a:rPr dirty="0" spc="114"/>
              <a:t>Static</a:t>
            </a:r>
            <a:r>
              <a:rPr dirty="0" spc="-440"/>
              <a:t> </a:t>
            </a:r>
            <a:r>
              <a:rPr dirty="0" spc="60"/>
              <a:t>Pods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152955" y="3076349"/>
            <a:ext cx="1871980" cy="777240"/>
            <a:chOff x="5152955" y="3076349"/>
            <a:chExt cx="1871980" cy="77724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2955" y="3076349"/>
              <a:ext cx="1871864" cy="77661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9700" y="3171761"/>
              <a:ext cx="1747901" cy="661987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191125" y="3076575"/>
              <a:ext cx="1800225" cy="704850"/>
            </a:xfrm>
            <a:custGeom>
              <a:avLst/>
              <a:gdLst/>
              <a:ahLst/>
              <a:cxnLst/>
              <a:rect l="l" t="t" r="r" b="b"/>
              <a:pathLst>
                <a:path w="1800225" h="704850">
                  <a:moveTo>
                    <a:pt x="1682750" y="0"/>
                  </a:moveTo>
                  <a:lnTo>
                    <a:pt x="117475" y="0"/>
                  </a:lnTo>
                  <a:lnTo>
                    <a:pt x="71741" y="9229"/>
                  </a:lnTo>
                  <a:lnTo>
                    <a:pt x="34401" y="34401"/>
                  </a:lnTo>
                  <a:lnTo>
                    <a:pt x="9229" y="71741"/>
                  </a:lnTo>
                  <a:lnTo>
                    <a:pt x="0" y="117475"/>
                  </a:lnTo>
                  <a:lnTo>
                    <a:pt x="0" y="587375"/>
                  </a:lnTo>
                  <a:lnTo>
                    <a:pt x="9229" y="633108"/>
                  </a:lnTo>
                  <a:lnTo>
                    <a:pt x="34401" y="670448"/>
                  </a:lnTo>
                  <a:lnTo>
                    <a:pt x="71741" y="695620"/>
                  </a:lnTo>
                  <a:lnTo>
                    <a:pt x="117475" y="704850"/>
                  </a:lnTo>
                  <a:lnTo>
                    <a:pt x="1682750" y="704850"/>
                  </a:lnTo>
                  <a:lnTo>
                    <a:pt x="1728483" y="695620"/>
                  </a:lnTo>
                  <a:lnTo>
                    <a:pt x="1765823" y="670448"/>
                  </a:lnTo>
                  <a:lnTo>
                    <a:pt x="1790995" y="633108"/>
                  </a:lnTo>
                  <a:lnTo>
                    <a:pt x="1800225" y="587375"/>
                  </a:lnTo>
                  <a:lnTo>
                    <a:pt x="1800225" y="117475"/>
                  </a:lnTo>
                  <a:lnTo>
                    <a:pt x="1790995" y="71741"/>
                  </a:lnTo>
                  <a:lnTo>
                    <a:pt x="1765823" y="34401"/>
                  </a:lnTo>
                  <a:lnTo>
                    <a:pt x="1728483" y="9229"/>
                  </a:lnTo>
                  <a:lnTo>
                    <a:pt x="1682750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5429250" y="3249231"/>
            <a:ext cx="134683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2490851" y="4995926"/>
            <a:ext cx="1733550" cy="714375"/>
          </a:xfrm>
          <a:custGeom>
            <a:avLst/>
            <a:gdLst/>
            <a:ahLst/>
            <a:cxnLst/>
            <a:rect l="l" t="t" r="r" b="b"/>
            <a:pathLst>
              <a:path w="1733550" h="714375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1682623" y="0"/>
                </a:lnTo>
                <a:lnTo>
                  <a:pt x="1702421" y="3990"/>
                </a:lnTo>
                <a:lnTo>
                  <a:pt x="1718611" y="14874"/>
                </a:lnTo>
                <a:lnTo>
                  <a:pt x="1729539" y="31021"/>
                </a:lnTo>
                <a:lnTo>
                  <a:pt x="1733550" y="50800"/>
                </a:lnTo>
                <a:lnTo>
                  <a:pt x="1733550" y="663448"/>
                </a:lnTo>
                <a:lnTo>
                  <a:pt x="1729539" y="683246"/>
                </a:lnTo>
                <a:lnTo>
                  <a:pt x="1718611" y="699414"/>
                </a:lnTo>
                <a:lnTo>
                  <a:pt x="1702421" y="710314"/>
                </a:lnTo>
                <a:lnTo>
                  <a:pt x="1682623" y="714311"/>
                </a:lnTo>
                <a:lnTo>
                  <a:pt x="50800" y="714311"/>
                </a:lnTo>
                <a:lnTo>
                  <a:pt x="31021" y="710314"/>
                </a:lnTo>
                <a:lnTo>
                  <a:pt x="14874" y="699414"/>
                </a:lnTo>
                <a:lnTo>
                  <a:pt x="3990" y="683246"/>
                </a:lnTo>
                <a:lnTo>
                  <a:pt x="0" y="663448"/>
                </a:lnTo>
                <a:lnTo>
                  <a:pt x="0" y="50800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2701670" y="5047678"/>
            <a:ext cx="1307465" cy="5772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29845" marR="5080" indent="-17145">
              <a:lnSpc>
                <a:spcPct val="100899"/>
              </a:lnSpc>
              <a:spcBef>
                <a:spcPts val="80"/>
              </a:spcBef>
            </a:pP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Node-Specific Management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5234051" y="4995926"/>
            <a:ext cx="1733550" cy="714375"/>
          </a:xfrm>
          <a:custGeom>
            <a:avLst/>
            <a:gdLst/>
            <a:ahLst/>
            <a:cxnLst/>
            <a:rect l="l" t="t" r="r" b="b"/>
            <a:pathLst>
              <a:path w="1733550" h="714375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1682623" y="0"/>
                </a:lnTo>
                <a:lnTo>
                  <a:pt x="1702421" y="3990"/>
                </a:lnTo>
                <a:lnTo>
                  <a:pt x="1718611" y="14874"/>
                </a:lnTo>
                <a:lnTo>
                  <a:pt x="1729539" y="31021"/>
                </a:lnTo>
                <a:lnTo>
                  <a:pt x="1733550" y="50800"/>
                </a:lnTo>
                <a:lnTo>
                  <a:pt x="1733550" y="663448"/>
                </a:lnTo>
                <a:lnTo>
                  <a:pt x="1729539" y="683246"/>
                </a:lnTo>
                <a:lnTo>
                  <a:pt x="1718611" y="699414"/>
                </a:lnTo>
                <a:lnTo>
                  <a:pt x="1702421" y="710314"/>
                </a:lnTo>
                <a:lnTo>
                  <a:pt x="1682623" y="714311"/>
                </a:lnTo>
                <a:lnTo>
                  <a:pt x="50800" y="714311"/>
                </a:lnTo>
                <a:lnTo>
                  <a:pt x="31021" y="710314"/>
                </a:lnTo>
                <a:lnTo>
                  <a:pt x="14874" y="699414"/>
                </a:lnTo>
                <a:lnTo>
                  <a:pt x="3990" y="683246"/>
                </a:lnTo>
                <a:lnTo>
                  <a:pt x="0" y="663448"/>
                </a:lnTo>
                <a:lnTo>
                  <a:pt x="0" y="50800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5455030" y="5047678"/>
            <a:ext cx="1288415" cy="5772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23495" marR="5080" indent="-11430">
              <a:lnSpc>
                <a:spcPct val="100899"/>
              </a:lnSpc>
              <a:spcBef>
                <a:spcPts val="80"/>
              </a:spcBef>
            </a:pP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Configuration </a:t>
            </a:r>
            <a:r>
              <a:rPr dirty="0" sz="1800">
                <a:solidFill>
                  <a:srgbClr val="316CE4"/>
                </a:solidFill>
                <a:latin typeface="Calibri"/>
                <a:cs typeface="Calibri"/>
              </a:rPr>
              <a:t>Through</a:t>
            </a:r>
            <a:r>
              <a:rPr dirty="0" sz="1800" spc="-9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316CE4"/>
                </a:solidFill>
                <a:latin typeface="Calibri"/>
                <a:cs typeface="Calibri"/>
              </a:rPr>
              <a:t>Files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7977251" y="4995926"/>
            <a:ext cx="1733550" cy="714375"/>
          </a:xfrm>
          <a:custGeom>
            <a:avLst/>
            <a:gdLst/>
            <a:ahLst/>
            <a:cxnLst/>
            <a:rect l="l" t="t" r="r" b="b"/>
            <a:pathLst>
              <a:path w="1733550" h="714375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1682623" y="0"/>
                </a:lnTo>
                <a:lnTo>
                  <a:pt x="1702421" y="3990"/>
                </a:lnTo>
                <a:lnTo>
                  <a:pt x="1718611" y="14874"/>
                </a:lnTo>
                <a:lnTo>
                  <a:pt x="1729539" y="31021"/>
                </a:lnTo>
                <a:lnTo>
                  <a:pt x="1733550" y="50800"/>
                </a:lnTo>
                <a:lnTo>
                  <a:pt x="1733550" y="663448"/>
                </a:lnTo>
                <a:lnTo>
                  <a:pt x="1729539" y="683246"/>
                </a:lnTo>
                <a:lnTo>
                  <a:pt x="1718611" y="699414"/>
                </a:lnTo>
                <a:lnTo>
                  <a:pt x="1702421" y="710314"/>
                </a:lnTo>
                <a:lnTo>
                  <a:pt x="1682623" y="714311"/>
                </a:lnTo>
                <a:lnTo>
                  <a:pt x="50800" y="714311"/>
                </a:lnTo>
                <a:lnTo>
                  <a:pt x="31021" y="710314"/>
                </a:lnTo>
                <a:lnTo>
                  <a:pt x="14874" y="699414"/>
                </a:lnTo>
                <a:lnTo>
                  <a:pt x="3990" y="683246"/>
                </a:lnTo>
                <a:lnTo>
                  <a:pt x="0" y="663448"/>
                </a:lnTo>
                <a:lnTo>
                  <a:pt x="0" y="50800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8277225" y="5185092"/>
            <a:ext cx="11347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Self-Healing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657542" y="1145857"/>
            <a:ext cx="10010775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Static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managed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directly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by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1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kubelet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individual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nodes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Provide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way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without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relying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control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plane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for </a:t>
            </a:r>
            <a:r>
              <a:rPr dirty="0" sz="2000" spc="-10">
                <a:latin typeface="Calibri"/>
                <a:cs typeface="Calibri"/>
              </a:rPr>
              <a:t>management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740150">
              <a:lnSpc>
                <a:spcPct val="100000"/>
              </a:lnSpc>
              <a:spcBef>
                <a:spcPts val="130"/>
              </a:spcBef>
            </a:pPr>
            <a:r>
              <a:rPr dirty="0" spc="114"/>
              <a:t>Static</a:t>
            </a:r>
            <a:r>
              <a:rPr dirty="0" spc="-440"/>
              <a:t> </a:t>
            </a:r>
            <a:r>
              <a:rPr dirty="0" spc="60"/>
              <a:t>Pods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009830" y="2304825"/>
            <a:ext cx="1871980" cy="786130"/>
            <a:chOff x="3009830" y="2304825"/>
            <a:chExt cx="1871980" cy="78613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9830" y="2304825"/>
              <a:ext cx="1871864" cy="78613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7075" y="2400236"/>
              <a:ext cx="1366774" cy="661987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048000" y="2305050"/>
              <a:ext cx="1800225" cy="714375"/>
            </a:xfrm>
            <a:custGeom>
              <a:avLst/>
              <a:gdLst/>
              <a:ahLst/>
              <a:cxnLst/>
              <a:rect l="l" t="t" r="r" b="b"/>
              <a:pathLst>
                <a:path w="1800225" h="714375">
                  <a:moveTo>
                    <a:pt x="1681099" y="0"/>
                  </a:moveTo>
                  <a:lnTo>
                    <a:pt x="119125" y="0"/>
                  </a:lnTo>
                  <a:lnTo>
                    <a:pt x="72759" y="9362"/>
                  </a:lnTo>
                  <a:lnTo>
                    <a:pt x="34893" y="34893"/>
                  </a:lnTo>
                  <a:lnTo>
                    <a:pt x="9362" y="72759"/>
                  </a:lnTo>
                  <a:lnTo>
                    <a:pt x="0" y="119125"/>
                  </a:lnTo>
                  <a:lnTo>
                    <a:pt x="0" y="595249"/>
                  </a:lnTo>
                  <a:lnTo>
                    <a:pt x="9362" y="641615"/>
                  </a:lnTo>
                  <a:lnTo>
                    <a:pt x="34893" y="679481"/>
                  </a:lnTo>
                  <a:lnTo>
                    <a:pt x="72759" y="705012"/>
                  </a:lnTo>
                  <a:lnTo>
                    <a:pt x="119125" y="714375"/>
                  </a:lnTo>
                  <a:lnTo>
                    <a:pt x="1681099" y="714375"/>
                  </a:lnTo>
                  <a:lnTo>
                    <a:pt x="1727465" y="705012"/>
                  </a:lnTo>
                  <a:lnTo>
                    <a:pt x="1765331" y="679481"/>
                  </a:lnTo>
                  <a:lnTo>
                    <a:pt x="1790862" y="641615"/>
                  </a:lnTo>
                  <a:lnTo>
                    <a:pt x="1800225" y="595249"/>
                  </a:lnTo>
                  <a:lnTo>
                    <a:pt x="1800225" y="119125"/>
                  </a:lnTo>
                  <a:lnTo>
                    <a:pt x="1790862" y="72759"/>
                  </a:lnTo>
                  <a:lnTo>
                    <a:pt x="1765331" y="34893"/>
                  </a:lnTo>
                  <a:lnTo>
                    <a:pt x="1727465" y="9362"/>
                  </a:lnTo>
                  <a:lnTo>
                    <a:pt x="1681099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3474465" y="2480627"/>
            <a:ext cx="96456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Case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6100826" y="2309876"/>
            <a:ext cx="2867025" cy="714375"/>
          </a:xfrm>
          <a:custGeom>
            <a:avLst/>
            <a:gdLst/>
            <a:ahLst/>
            <a:cxnLst/>
            <a:rect l="l" t="t" r="r" b="b"/>
            <a:pathLst>
              <a:path w="2867025" h="714375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2816098" y="0"/>
                </a:lnTo>
                <a:lnTo>
                  <a:pt x="2835896" y="3990"/>
                </a:lnTo>
                <a:lnTo>
                  <a:pt x="2852086" y="14874"/>
                </a:lnTo>
                <a:lnTo>
                  <a:pt x="2863014" y="31021"/>
                </a:lnTo>
                <a:lnTo>
                  <a:pt x="2867025" y="50800"/>
                </a:lnTo>
                <a:lnTo>
                  <a:pt x="2867025" y="663448"/>
                </a:lnTo>
                <a:lnTo>
                  <a:pt x="2863014" y="683246"/>
                </a:lnTo>
                <a:lnTo>
                  <a:pt x="2852086" y="699436"/>
                </a:lnTo>
                <a:lnTo>
                  <a:pt x="2835896" y="710364"/>
                </a:lnTo>
                <a:lnTo>
                  <a:pt x="2816098" y="714375"/>
                </a:lnTo>
                <a:lnTo>
                  <a:pt x="50800" y="714375"/>
                </a:lnTo>
                <a:lnTo>
                  <a:pt x="31021" y="710364"/>
                </a:lnTo>
                <a:lnTo>
                  <a:pt x="14874" y="699436"/>
                </a:lnTo>
                <a:lnTo>
                  <a:pt x="3990" y="683246"/>
                </a:lnTo>
                <a:lnTo>
                  <a:pt x="0" y="663448"/>
                </a:lnTo>
                <a:lnTo>
                  <a:pt x="0" y="50800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6109171" y="2495867"/>
            <a:ext cx="28505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652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316CE4"/>
                </a:solidFill>
                <a:latin typeface="Calibri"/>
                <a:cs typeface="Calibri"/>
              </a:rPr>
              <a:t>Critical</a:t>
            </a:r>
            <a:r>
              <a:rPr dirty="0" sz="1800" spc="-5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Cluster</a:t>
            </a:r>
            <a:r>
              <a:rPr dirty="0" sz="1800" spc="-4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Components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1650745" y="4162996"/>
            <a:ext cx="889825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848994" marR="5080" indent="-836294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Static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ensure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critical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applications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components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always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running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specific </a:t>
            </a:r>
            <a:r>
              <a:rPr dirty="0" sz="2000">
                <a:latin typeface="Calibri"/>
                <a:cs typeface="Calibri"/>
              </a:rPr>
              <a:t>nodes,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providing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stable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environment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for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essential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cluster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operations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DDF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4" name="object 4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1749" y="38100"/>
              <a:ext cx="6924675" cy="458152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52826" y="5035550"/>
            <a:ext cx="1948814" cy="9410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solidFill>
                  <a:srgbClr val="000000"/>
                </a:solidFill>
              </a:rPr>
              <a:t>Demo</a:t>
            </a:r>
            <a:endParaRPr sz="6000"/>
          </a:p>
        </p:txBody>
      </p:sp>
      <p:grpSp>
        <p:nvGrpSpPr>
          <p:cNvPr id="10" name="object 10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11" name="object 11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733415" y="5362575"/>
            <a:ext cx="178562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85">
                <a:latin typeface="Tahoma"/>
                <a:cs typeface="Tahoma"/>
              </a:rPr>
              <a:t>Static</a:t>
            </a:r>
            <a:r>
              <a:rPr dirty="0" sz="2750" spc="-285">
                <a:latin typeface="Tahoma"/>
                <a:cs typeface="Tahoma"/>
              </a:rPr>
              <a:t> </a:t>
            </a:r>
            <a:r>
              <a:rPr dirty="0" sz="2750" spc="30">
                <a:latin typeface="Tahoma"/>
                <a:cs typeface="Tahoma"/>
              </a:rPr>
              <a:t>Pods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7579" y="2804794"/>
            <a:ext cx="520573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10">
                <a:solidFill>
                  <a:srgbClr val="FFFFFF"/>
                </a:solidFill>
              </a:rPr>
              <a:t>ConfigMaps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705225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ConfigMaps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145857"/>
            <a:ext cx="10523855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ConfigMaps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store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configuration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data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 spc="-30">
                <a:latin typeface="Calibri"/>
                <a:cs typeface="Calibri"/>
              </a:rPr>
              <a:t>key-</a:t>
            </a:r>
            <a:r>
              <a:rPr dirty="0" sz="2000">
                <a:latin typeface="Calibri"/>
                <a:cs typeface="Calibri"/>
              </a:rPr>
              <a:t>value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pairs,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allowing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you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manage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and </a:t>
            </a:r>
            <a:r>
              <a:rPr dirty="0" sz="2000">
                <a:latin typeface="Calibri"/>
                <a:cs typeface="Calibri"/>
              </a:rPr>
              <a:t>update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configurations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independently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from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images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044736" y="2600325"/>
            <a:ext cx="8209280" cy="2786380"/>
            <a:chOff x="2044736" y="2600325"/>
            <a:chExt cx="8209280" cy="2786380"/>
          </a:xfrm>
        </p:grpSpPr>
        <p:sp>
          <p:nvSpPr>
            <p:cNvPr id="5" name="object 5" descr=""/>
            <p:cNvSpPr/>
            <p:nvPr/>
          </p:nvSpPr>
          <p:spPr>
            <a:xfrm>
              <a:off x="2044725" y="3606215"/>
              <a:ext cx="797560" cy="1036955"/>
            </a:xfrm>
            <a:custGeom>
              <a:avLst/>
              <a:gdLst/>
              <a:ahLst/>
              <a:cxnLst/>
              <a:rect l="l" t="t" r="r" b="b"/>
              <a:pathLst>
                <a:path w="797560" h="1036954">
                  <a:moveTo>
                    <a:pt x="321551" y="375818"/>
                  </a:moveTo>
                  <a:lnTo>
                    <a:pt x="154343" y="375818"/>
                  </a:lnTo>
                  <a:lnTo>
                    <a:pt x="154343" y="427659"/>
                  </a:lnTo>
                  <a:lnTo>
                    <a:pt x="321551" y="427659"/>
                  </a:lnTo>
                  <a:lnTo>
                    <a:pt x="321551" y="375818"/>
                  </a:lnTo>
                  <a:close/>
                </a:path>
                <a:path w="797560" h="1036954">
                  <a:moveTo>
                    <a:pt x="643102" y="790524"/>
                  </a:moveTo>
                  <a:lnTo>
                    <a:pt x="154343" y="790524"/>
                  </a:lnTo>
                  <a:lnTo>
                    <a:pt x="154343" y="842352"/>
                  </a:lnTo>
                  <a:lnTo>
                    <a:pt x="643102" y="842352"/>
                  </a:lnTo>
                  <a:lnTo>
                    <a:pt x="643102" y="790524"/>
                  </a:lnTo>
                  <a:close/>
                </a:path>
                <a:path w="797560" h="1036954">
                  <a:moveTo>
                    <a:pt x="643102" y="686841"/>
                  </a:moveTo>
                  <a:lnTo>
                    <a:pt x="154343" y="686841"/>
                  </a:lnTo>
                  <a:lnTo>
                    <a:pt x="154343" y="738682"/>
                  </a:lnTo>
                  <a:lnTo>
                    <a:pt x="643102" y="738682"/>
                  </a:lnTo>
                  <a:lnTo>
                    <a:pt x="643102" y="686841"/>
                  </a:lnTo>
                  <a:close/>
                </a:path>
                <a:path w="797560" h="1036954">
                  <a:moveTo>
                    <a:pt x="643102" y="583171"/>
                  </a:moveTo>
                  <a:lnTo>
                    <a:pt x="154343" y="583171"/>
                  </a:lnTo>
                  <a:lnTo>
                    <a:pt x="154343" y="635012"/>
                  </a:lnTo>
                  <a:lnTo>
                    <a:pt x="643102" y="635012"/>
                  </a:lnTo>
                  <a:lnTo>
                    <a:pt x="643102" y="583171"/>
                  </a:lnTo>
                  <a:close/>
                </a:path>
                <a:path w="797560" h="1036954">
                  <a:moveTo>
                    <a:pt x="643102" y="479501"/>
                  </a:moveTo>
                  <a:lnTo>
                    <a:pt x="154343" y="479501"/>
                  </a:lnTo>
                  <a:lnTo>
                    <a:pt x="154343" y="531329"/>
                  </a:lnTo>
                  <a:lnTo>
                    <a:pt x="643102" y="531329"/>
                  </a:lnTo>
                  <a:lnTo>
                    <a:pt x="643102" y="479501"/>
                  </a:lnTo>
                  <a:close/>
                </a:path>
                <a:path w="797560" h="1036954">
                  <a:moveTo>
                    <a:pt x="797445" y="285102"/>
                  </a:moveTo>
                  <a:lnTo>
                    <a:pt x="782828" y="272148"/>
                  </a:lnTo>
                  <a:lnTo>
                    <a:pt x="720280" y="216700"/>
                  </a:lnTo>
                  <a:lnTo>
                    <a:pt x="720280" y="349897"/>
                  </a:lnTo>
                  <a:lnTo>
                    <a:pt x="720280" y="958989"/>
                  </a:lnTo>
                  <a:lnTo>
                    <a:pt x="77177" y="958989"/>
                  </a:lnTo>
                  <a:lnTo>
                    <a:pt x="77177" y="77762"/>
                  </a:lnTo>
                  <a:lnTo>
                    <a:pt x="398729" y="77762"/>
                  </a:lnTo>
                  <a:lnTo>
                    <a:pt x="398729" y="349897"/>
                  </a:lnTo>
                  <a:lnTo>
                    <a:pt x="720280" y="349897"/>
                  </a:lnTo>
                  <a:lnTo>
                    <a:pt x="720280" y="216700"/>
                  </a:lnTo>
                  <a:lnTo>
                    <a:pt x="636676" y="142557"/>
                  </a:lnTo>
                  <a:lnTo>
                    <a:pt x="636676" y="272148"/>
                  </a:lnTo>
                  <a:lnTo>
                    <a:pt x="475894" y="272148"/>
                  </a:lnTo>
                  <a:lnTo>
                    <a:pt x="475894" y="110159"/>
                  </a:lnTo>
                  <a:lnTo>
                    <a:pt x="636676" y="272148"/>
                  </a:lnTo>
                  <a:lnTo>
                    <a:pt x="636676" y="142557"/>
                  </a:lnTo>
                  <a:lnTo>
                    <a:pt x="600138" y="110159"/>
                  </a:lnTo>
                  <a:lnTo>
                    <a:pt x="563587" y="77762"/>
                  </a:lnTo>
                  <a:lnTo>
                    <a:pt x="475894" y="0"/>
                  </a:lnTo>
                  <a:lnTo>
                    <a:pt x="0" y="0"/>
                  </a:lnTo>
                  <a:lnTo>
                    <a:pt x="0" y="1036751"/>
                  </a:lnTo>
                  <a:lnTo>
                    <a:pt x="797445" y="1036751"/>
                  </a:lnTo>
                  <a:lnTo>
                    <a:pt x="797445" y="958989"/>
                  </a:lnTo>
                  <a:lnTo>
                    <a:pt x="797445" y="285102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684877" y="3577627"/>
              <a:ext cx="803910" cy="1036319"/>
            </a:xfrm>
            <a:custGeom>
              <a:avLst/>
              <a:gdLst/>
              <a:ahLst/>
              <a:cxnLst/>
              <a:rect l="l" t="t" r="r" b="b"/>
              <a:pathLst>
                <a:path w="803910" h="1036320">
                  <a:moveTo>
                    <a:pt x="272161" y="777570"/>
                  </a:moveTo>
                  <a:lnTo>
                    <a:pt x="168478" y="777570"/>
                  </a:lnTo>
                  <a:lnTo>
                    <a:pt x="168478" y="881253"/>
                  </a:lnTo>
                  <a:lnTo>
                    <a:pt x="272161" y="881253"/>
                  </a:lnTo>
                  <a:lnTo>
                    <a:pt x="272161" y="777570"/>
                  </a:lnTo>
                  <a:close/>
                </a:path>
                <a:path w="803910" h="1036320">
                  <a:moveTo>
                    <a:pt x="272161" y="570230"/>
                  </a:moveTo>
                  <a:lnTo>
                    <a:pt x="168478" y="570230"/>
                  </a:lnTo>
                  <a:lnTo>
                    <a:pt x="168478" y="673900"/>
                  </a:lnTo>
                  <a:lnTo>
                    <a:pt x="272161" y="673900"/>
                  </a:lnTo>
                  <a:lnTo>
                    <a:pt x="272161" y="570230"/>
                  </a:lnTo>
                  <a:close/>
                </a:path>
                <a:path w="803910" h="1036320">
                  <a:moveTo>
                    <a:pt x="272161" y="362877"/>
                  </a:moveTo>
                  <a:lnTo>
                    <a:pt x="168478" y="362877"/>
                  </a:lnTo>
                  <a:lnTo>
                    <a:pt x="168478" y="466547"/>
                  </a:lnTo>
                  <a:lnTo>
                    <a:pt x="272161" y="466547"/>
                  </a:lnTo>
                  <a:lnTo>
                    <a:pt x="272161" y="362877"/>
                  </a:lnTo>
                  <a:close/>
                </a:path>
                <a:path w="803910" h="1036320">
                  <a:moveTo>
                    <a:pt x="272161" y="155524"/>
                  </a:moveTo>
                  <a:lnTo>
                    <a:pt x="168478" y="155524"/>
                  </a:lnTo>
                  <a:lnTo>
                    <a:pt x="168478" y="259194"/>
                  </a:lnTo>
                  <a:lnTo>
                    <a:pt x="272161" y="259194"/>
                  </a:lnTo>
                  <a:lnTo>
                    <a:pt x="272161" y="155524"/>
                  </a:lnTo>
                  <a:close/>
                </a:path>
                <a:path w="803910" h="1036320">
                  <a:moveTo>
                    <a:pt x="635038" y="803490"/>
                  </a:moveTo>
                  <a:lnTo>
                    <a:pt x="375831" y="803490"/>
                  </a:lnTo>
                  <a:lnTo>
                    <a:pt x="375831" y="855332"/>
                  </a:lnTo>
                  <a:lnTo>
                    <a:pt x="635038" y="855332"/>
                  </a:lnTo>
                  <a:lnTo>
                    <a:pt x="635038" y="803490"/>
                  </a:lnTo>
                  <a:close/>
                </a:path>
                <a:path w="803910" h="1036320">
                  <a:moveTo>
                    <a:pt x="635038" y="596138"/>
                  </a:moveTo>
                  <a:lnTo>
                    <a:pt x="375831" y="596138"/>
                  </a:lnTo>
                  <a:lnTo>
                    <a:pt x="375831" y="647979"/>
                  </a:lnTo>
                  <a:lnTo>
                    <a:pt x="635038" y="647979"/>
                  </a:lnTo>
                  <a:lnTo>
                    <a:pt x="635038" y="596138"/>
                  </a:lnTo>
                  <a:close/>
                </a:path>
                <a:path w="803910" h="1036320">
                  <a:moveTo>
                    <a:pt x="635038" y="388797"/>
                  </a:moveTo>
                  <a:lnTo>
                    <a:pt x="375831" y="388797"/>
                  </a:lnTo>
                  <a:lnTo>
                    <a:pt x="375831" y="440626"/>
                  </a:lnTo>
                  <a:lnTo>
                    <a:pt x="635038" y="440626"/>
                  </a:lnTo>
                  <a:lnTo>
                    <a:pt x="635038" y="388797"/>
                  </a:lnTo>
                  <a:close/>
                </a:path>
                <a:path w="803910" h="1036320">
                  <a:moveTo>
                    <a:pt x="635038" y="181444"/>
                  </a:moveTo>
                  <a:lnTo>
                    <a:pt x="375831" y="181444"/>
                  </a:lnTo>
                  <a:lnTo>
                    <a:pt x="375831" y="233286"/>
                  </a:lnTo>
                  <a:lnTo>
                    <a:pt x="635038" y="233286"/>
                  </a:lnTo>
                  <a:lnTo>
                    <a:pt x="635038" y="181444"/>
                  </a:lnTo>
                  <a:close/>
                </a:path>
                <a:path w="803910" h="1036320">
                  <a:moveTo>
                    <a:pt x="803516" y="0"/>
                  </a:moveTo>
                  <a:lnTo>
                    <a:pt x="0" y="0"/>
                  </a:lnTo>
                  <a:lnTo>
                    <a:pt x="0" y="77470"/>
                  </a:lnTo>
                  <a:lnTo>
                    <a:pt x="0" y="958824"/>
                  </a:lnTo>
                  <a:lnTo>
                    <a:pt x="0" y="1036294"/>
                  </a:lnTo>
                  <a:lnTo>
                    <a:pt x="803516" y="1036294"/>
                  </a:lnTo>
                  <a:lnTo>
                    <a:pt x="803516" y="959002"/>
                  </a:lnTo>
                  <a:lnTo>
                    <a:pt x="803516" y="958824"/>
                  </a:lnTo>
                  <a:lnTo>
                    <a:pt x="803516" y="77774"/>
                  </a:lnTo>
                  <a:lnTo>
                    <a:pt x="725754" y="77774"/>
                  </a:lnTo>
                  <a:lnTo>
                    <a:pt x="725754" y="958824"/>
                  </a:lnTo>
                  <a:lnTo>
                    <a:pt x="77762" y="958824"/>
                  </a:lnTo>
                  <a:lnTo>
                    <a:pt x="77762" y="77470"/>
                  </a:lnTo>
                  <a:lnTo>
                    <a:pt x="803516" y="77470"/>
                  </a:lnTo>
                  <a:lnTo>
                    <a:pt x="803516" y="0"/>
                  </a:lnTo>
                  <a:close/>
                </a:path>
              </a:pathLst>
            </a:custGeom>
            <a:solidFill>
              <a:srgbClr val="FFBC4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72347" y="2857448"/>
              <a:ext cx="2481431" cy="252905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853426" y="2938525"/>
              <a:ext cx="2324100" cy="2371725"/>
            </a:xfrm>
            <a:custGeom>
              <a:avLst/>
              <a:gdLst/>
              <a:ahLst/>
              <a:cxnLst/>
              <a:rect l="l" t="t" r="r" b="b"/>
              <a:pathLst>
                <a:path w="2324100" h="2371725">
                  <a:moveTo>
                    <a:pt x="2196719" y="0"/>
                  </a:moveTo>
                  <a:lnTo>
                    <a:pt x="127253" y="0"/>
                  </a:lnTo>
                  <a:lnTo>
                    <a:pt x="77688" y="9989"/>
                  </a:lnTo>
                  <a:lnTo>
                    <a:pt x="37242" y="37242"/>
                  </a:lnTo>
                  <a:lnTo>
                    <a:pt x="9989" y="77688"/>
                  </a:lnTo>
                  <a:lnTo>
                    <a:pt x="0" y="127253"/>
                  </a:lnTo>
                  <a:lnTo>
                    <a:pt x="0" y="2244344"/>
                  </a:lnTo>
                  <a:lnTo>
                    <a:pt x="9989" y="2293929"/>
                  </a:lnTo>
                  <a:lnTo>
                    <a:pt x="37242" y="2334418"/>
                  </a:lnTo>
                  <a:lnTo>
                    <a:pt x="77688" y="2361715"/>
                  </a:lnTo>
                  <a:lnTo>
                    <a:pt x="127253" y="2371725"/>
                  </a:lnTo>
                  <a:lnTo>
                    <a:pt x="2196719" y="2371725"/>
                  </a:lnTo>
                  <a:lnTo>
                    <a:pt x="2246304" y="2361715"/>
                  </a:lnTo>
                  <a:lnTo>
                    <a:pt x="2286793" y="2334418"/>
                  </a:lnTo>
                  <a:lnTo>
                    <a:pt x="2314090" y="2293929"/>
                  </a:lnTo>
                  <a:lnTo>
                    <a:pt x="2324100" y="2244344"/>
                  </a:lnTo>
                  <a:lnTo>
                    <a:pt x="2324100" y="127253"/>
                  </a:lnTo>
                  <a:lnTo>
                    <a:pt x="2314090" y="77688"/>
                  </a:lnTo>
                  <a:lnTo>
                    <a:pt x="2286793" y="37242"/>
                  </a:lnTo>
                  <a:lnTo>
                    <a:pt x="2246304" y="9989"/>
                  </a:lnTo>
                  <a:lnTo>
                    <a:pt x="2196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853426" y="2938525"/>
              <a:ext cx="2324100" cy="2371725"/>
            </a:xfrm>
            <a:custGeom>
              <a:avLst/>
              <a:gdLst/>
              <a:ahLst/>
              <a:cxnLst/>
              <a:rect l="l" t="t" r="r" b="b"/>
              <a:pathLst>
                <a:path w="2324100" h="2371725">
                  <a:moveTo>
                    <a:pt x="0" y="127253"/>
                  </a:moveTo>
                  <a:lnTo>
                    <a:pt x="9989" y="77688"/>
                  </a:lnTo>
                  <a:lnTo>
                    <a:pt x="37242" y="37242"/>
                  </a:lnTo>
                  <a:lnTo>
                    <a:pt x="77688" y="9989"/>
                  </a:lnTo>
                  <a:lnTo>
                    <a:pt x="127253" y="0"/>
                  </a:lnTo>
                  <a:lnTo>
                    <a:pt x="2196719" y="0"/>
                  </a:lnTo>
                  <a:lnTo>
                    <a:pt x="2246304" y="9989"/>
                  </a:lnTo>
                  <a:lnTo>
                    <a:pt x="2286793" y="37242"/>
                  </a:lnTo>
                  <a:lnTo>
                    <a:pt x="2314090" y="77688"/>
                  </a:lnTo>
                  <a:lnTo>
                    <a:pt x="2324100" y="127253"/>
                  </a:lnTo>
                  <a:lnTo>
                    <a:pt x="2324100" y="2244344"/>
                  </a:lnTo>
                  <a:lnTo>
                    <a:pt x="2314090" y="2293929"/>
                  </a:lnTo>
                  <a:lnTo>
                    <a:pt x="2286793" y="2334418"/>
                  </a:lnTo>
                  <a:lnTo>
                    <a:pt x="2246304" y="2361715"/>
                  </a:lnTo>
                  <a:lnTo>
                    <a:pt x="2196719" y="2371725"/>
                  </a:lnTo>
                  <a:lnTo>
                    <a:pt x="127253" y="2371725"/>
                  </a:lnTo>
                  <a:lnTo>
                    <a:pt x="77688" y="2361715"/>
                  </a:lnTo>
                  <a:lnTo>
                    <a:pt x="37242" y="2334418"/>
                  </a:lnTo>
                  <a:lnTo>
                    <a:pt x="9989" y="2293929"/>
                  </a:lnTo>
                  <a:lnTo>
                    <a:pt x="0" y="2244344"/>
                  </a:lnTo>
                  <a:lnTo>
                    <a:pt x="0" y="127253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99" y="2600325"/>
              <a:ext cx="781050" cy="79057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77250" y="3619500"/>
              <a:ext cx="981075" cy="95250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9578197" y="3472665"/>
              <a:ext cx="427990" cy="427355"/>
            </a:xfrm>
            <a:custGeom>
              <a:avLst/>
              <a:gdLst/>
              <a:ahLst/>
              <a:cxnLst/>
              <a:rect l="l" t="t" r="r" b="b"/>
              <a:pathLst>
                <a:path w="427990" h="427354">
                  <a:moveTo>
                    <a:pt x="300359" y="366948"/>
                  </a:moveTo>
                  <a:lnTo>
                    <a:pt x="127558" y="366947"/>
                  </a:lnTo>
                  <a:lnTo>
                    <a:pt x="137102" y="371886"/>
                  </a:lnTo>
                  <a:lnTo>
                    <a:pt x="146881" y="376294"/>
                  </a:lnTo>
                  <a:lnTo>
                    <a:pt x="156895" y="380113"/>
                  </a:lnTo>
                  <a:lnTo>
                    <a:pt x="167145" y="383284"/>
                  </a:lnTo>
                  <a:lnTo>
                    <a:pt x="189138" y="427268"/>
                  </a:lnTo>
                  <a:lnTo>
                    <a:pt x="239408" y="427268"/>
                  </a:lnTo>
                  <a:lnTo>
                    <a:pt x="261401" y="383284"/>
                  </a:lnTo>
                  <a:lnTo>
                    <a:pt x="271641" y="380113"/>
                  </a:lnTo>
                  <a:lnTo>
                    <a:pt x="281587" y="376294"/>
                  </a:lnTo>
                  <a:lnTo>
                    <a:pt x="291179" y="371886"/>
                  </a:lnTo>
                  <a:lnTo>
                    <a:pt x="300359" y="366948"/>
                  </a:lnTo>
                  <a:close/>
                </a:path>
                <a:path w="427990" h="427354">
                  <a:moveTo>
                    <a:pt x="80430" y="44611"/>
                  </a:moveTo>
                  <a:lnTo>
                    <a:pt x="44613" y="80426"/>
                  </a:lnTo>
                  <a:lnTo>
                    <a:pt x="60323" y="127552"/>
                  </a:lnTo>
                  <a:lnTo>
                    <a:pt x="55384" y="137094"/>
                  </a:lnTo>
                  <a:lnTo>
                    <a:pt x="50976" y="146873"/>
                  </a:lnTo>
                  <a:lnTo>
                    <a:pt x="47156" y="156887"/>
                  </a:lnTo>
                  <a:lnTo>
                    <a:pt x="43985" y="167137"/>
                  </a:lnTo>
                  <a:lnTo>
                    <a:pt x="0" y="188500"/>
                  </a:lnTo>
                  <a:lnTo>
                    <a:pt x="0" y="238767"/>
                  </a:lnTo>
                  <a:lnTo>
                    <a:pt x="43985" y="260759"/>
                  </a:lnTo>
                  <a:lnTo>
                    <a:pt x="47157" y="270999"/>
                  </a:lnTo>
                  <a:lnTo>
                    <a:pt x="50976" y="280944"/>
                  </a:lnTo>
                  <a:lnTo>
                    <a:pt x="55384" y="290536"/>
                  </a:lnTo>
                  <a:lnTo>
                    <a:pt x="60323" y="299716"/>
                  </a:lnTo>
                  <a:lnTo>
                    <a:pt x="44614" y="346841"/>
                  </a:lnTo>
                  <a:lnTo>
                    <a:pt x="80431" y="382656"/>
                  </a:lnTo>
                  <a:lnTo>
                    <a:pt x="127558" y="366947"/>
                  </a:lnTo>
                  <a:lnTo>
                    <a:pt x="363196" y="366948"/>
                  </a:lnTo>
                  <a:lnTo>
                    <a:pt x="383304" y="346841"/>
                  </a:lnTo>
                  <a:lnTo>
                    <a:pt x="367595" y="299716"/>
                  </a:lnTo>
                  <a:lnTo>
                    <a:pt x="372533" y="290173"/>
                  </a:lnTo>
                  <a:lnTo>
                    <a:pt x="373047" y="289034"/>
                  </a:lnTo>
                  <a:lnTo>
                    <a:pt x="213645" y="289034"/>
                  </a:lnTo>
                  <a:lnTo>
                    <a:pt x="184367" y="283084"/>
                  </a:lnTo>
                  <a:lnTo>
                    <a:pt x="160390" y="266885"/>
                  </a:lnTo>
                  <a:lnTo>
                    <a:pt x="144190" y="242910"/>
                  </a:lnTo>
                  <a:lnTo>
                    <a:pt x="138240" y="213634"/>
                  </a:lnTo>
                  <a:lnTo>
                    <a:pt x="144190" y="184357"/>
                  </a:lnTo>
                  <a:lnTo>
                    <a:pt x="160390" y="160382"/>
                  </a:lnTo>
                  <a:lnTo>
                    <a:pt x="184366" y="144183"/>
                  </a:lnTo>
                  <a:lnTo>
                    <a:pt x="213644" y="138233"/>
                  </a:lnTo>
                  <a:lnTo>
                    <a:pt x="372595" y="138233"/>
                  </a:lnTo>
                  <a:lnTo>
                    <a:pt x="371905" y="136731"/>
                  </a:lnTo>
                  <a:lnTo>
                    <a:pt x="366966" y="127552"/>
                  </a:lnTo>
                  <a:lnTo>
                    <a:pt x="382675" y="80427"/>
                  </a:lnTo>
                  <a:lnTo>
                    <a:pt x="362567" y="60320"/>
                  </a:lnTo>
                  <a:lnTo>
                    <a:pt x="127558" y="60320"/>
                  </a:lnTo>
                  <a:lnTo>
                    <a:pt x="80430" y="44611"/>
                  </a:lnTo>
                  <a:close/>
                </a:path>
                <a:path w="427990" h="427354">
                  <a:moveTo>
                    <a:pt x="363196" y="366948"/>
                  </a:moveTo>
                  <a:lnTo>
                    <a:pt x="300359" y="366948"/>
                  </a:lnTo>
                  <a:lnTo>
                    <a:pt x="347487" y="382656"/>
                  </a:lnTo>
                  <a:lnTo>
                    <a:pt x="363196" y="366948"/>
                  </a:lnTo>
                  <a:close/>
                </a:path>
                <a:path w="427990" h="427354">
                  <a:moveTo>
                    <a:pt x="372595" y="138233"/>
                  </a:moveTo>
                  <a:lnTo>
                    <a:pt x="213644" y="138233"/>
                  </a:lnTo>
                  <a:lnTo>
                    <a:pt x="242922" y="144183"/>
                  </a:lnTo>
                  <a:lnTo>
                    <a:pt x="266899" y="160382"/>
                  </a:lnTo>
                  <a:lnTo>
                    <a:pt x="283099" y="184357"/>
                  </a:lnTo>
                  <a:lnTo>
                    <a:pt x="289049" y="213634"/>
                  </a:lnTo>
                  <a:lnTo>
                    <a:pt x="283099" y="242910"/>
                  </a:lnTo>
                  <a:lnTo>
                    <a:pt x="266899" y="266885"/>
                  </a:lnTo>
                  <a:lnTo>
                    <a:pt x="242923" y="283084"/>
                  </a:lnTo>
                  <a:lnTo>
                    <a:pt x="213645" y="289034"/>
                  </a:lnTo>
                  <a:lnTo>
                    <a:pt x="373047" y="289034"/>
                  </a:lnTo>
                  <a:lnTo>
                    <a:pt x="376941" y="280394"/>
                  </a:lnTo>
                  <a:lnTo>
                    <a:pt x="380761" y="270380"/>
                  </a:lnTo>
                  <a:lnTo>
                    <a:pt x="383932" y="260131"/>
                  </a:lnTo>
                  <a:lnTo>
                    <a:pt x="427918" y="238139"/>
                  </a:lnTo>
                  <a:lnTo>
                    <a:pt x="427918" y="187872"/>
                  </a:lnTo>
                  <a:lnTo>
                    <a:pt x="383304" y="166508"/>
                  </a:lnTo>
                  <a:lnTo>
                    <a:pt x="380132" y="156269"/>
                  </a:lnTo>
                  <a:lnTo>
                    <a:pt x="376313" y="146323"/>
                  </a:lnTo>
                  <a:lnTo>
                    <a:pt x="372595" y="138233"/>
                  </a:lnTo>
                  <a:close/>
                </a:path>
                <a:path w="427990" h="427354">
                  <a:moveTo>
                    <a:pt x="238779" y="0"/>
                  </a:moveTo>
                  <a:lnTo>
                    <a:pt x="188510" y="0"/>
                  </a:lnTo>
                  <a:lnTo>
                    <a:pt x="166517" y="43983"/>
                  </a:lnTo>
                  <a:lnTo>
                    <a:pt x="156276" y="47154"/>
                  </a:lnTo>
                  <a:lnTo>
                    <a:pt x="146330" y="50973"/>
                  </a:lnTo>
                  <a:lnTo>
                    <a:pt x="136738" y="55381"/>
                  </a:lnTo>
                  <a:lnTo>
                    <a:pt x="127558" y="60320"/>
                  </a:lnTo>
                  <a:lnTo>
                    <a:pt x="299731" y="60320"/>
                  </a:lnTo>
                  <a:lnTo>
                    <a:pt x="290187" y="55381"/>
                  </a:lnTo>
                  <a:lnTo>
                    <a:pt x="280408" y="50973"/>
                  </a:lnTo>
                  <a:lnTo>
                    <a:pt x="270394" y="47154"/>
                  </a:lnTo>
                  <a:lnTo>
                    <a:pt x="260143" y="43983"/>
                  </a:lnTo>
                  <a:lnTo>
                    <a:pt x="238779" y="0"/>
                  </a:lnTo>
                  <a:close/>
                </a:path>
                <a:path w="427990" h="427354">
                  <a:moveTo>
                    <a:pt x="346858" y="44611"/>
                  </a:moveTo>
                  <a:lnTo>
                    <a:pt x="299731" y="60320"/>
                  </a:lnTo>
                  <a:lnTo>
                    <a:pt x="362567" y="60320"/>
                  </a:lnTo>
                  <a:lnTo>
                    <a:pt x="346858" y="44611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071876" y="4062348"/>
              <a:ext cx="5407660" cy="105410"/>
            </a:xfrm>
            <a:custGeom>
              <a:avLst/>
              <a:gdLst/>
              <a:ahLst/>
              <a:cxnLst/>
              <a:rect l="l" t="t" r="r" b="b"/>
              <a:pathLst>
                <a:path w="5407659" h="105410">
                  <a:moveTo>
                    <a:pt x="1359916" y="66802"/>
                  </a:moveTo>
                  <a:lnTo>
                    <a:pt x="1353566" y="63627"/>
                  </a:lnTo>
                  <a:lnTo>
                    <a:pt x="1283716" y="28702"/>
                  </a:lnTo>
                  <a:lnTo>
                    <a:pt x="1283716" y="63627"/>
                  </a:lnTo>
                  <a:lnTo>
                    <a:pt x="0" y="63627"/>
                  </a:lnTo>
                  <a:lnTo>
                    <a:pt x="0" y="69977"/>
                  </a:lnTo>
                  <a:lnTo>
                    <a:pt x="1283716" y="69977"/>
                  </a:lnTo>
                  <a:lnTo>
                    <a:pt x="1283716" y="104902"/>
                  </a:lnTo>
                  <a:lnTo>
                    <a:pt x="1353566" y="69977"/>
                  </a:lnTo>
                  <a:lnTo>
                    <a:pt x="1359916" y="66802"/>
                  </a:lnTo>
                  <a:close/>
                </a:path>
                <a:path w="5407659" h="105410">
                  <a:moveTo>
                    <a:pt x="5407533" y="38100"/>
                  </a:moveTo>
                  <a:lnTo>
                    <a:pt x="5401424" y="35052"/>
                  </a:lnTo>
                  <a:lnTo>
                    <a:pt x="5331333" y="0"/>
                  </a:lnTo>
                  <a:lnTo>
                    <a:pt x="5331333" y="35052"/>
                  </a:lnTo>
                  <a:lnTo>
                    <a:pt x="2581148" y="35052"/>
                  </a:lnTo>
                  <a:lnTo>
                    <a:pt x="2581148" y="41275"/>
                  </a:lnTo>
                  <a:lnTo>
                    <a:pt x="5331333" y="41275"/>
                  </a:lnTo>
                  <a:lnTo>
                    <a:pt x="5331333" y="76200"/>
                  </a:lnTo>
                  <a:lnTo>
                    <a:pt x="5401183" y="41275"/>
                  </a:lnTo>
                  <a:lnTo>
                    <a:pt x="5407533" y="3810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103867" y="3975176"/>
              <a:ext cx="231775" cy="299085"/>
            </a:xfrm>
            <a:custGeom>
              <a:avLst/>
              <a:gdLst/>
              <a:ahLst/>
              <a:cxnLst/>
              <a:rect l="l" t="t" r="r" b="b"/>
              <a:pathLst>
                <a:path w="231775" h="299085">
                  <a:moveTo>
                    <a:pt x="93268" y="108191"/>
                  </a:moveTo>
                  <a:lnTo>
                    <a:pt x="44767" y="108191"/>
                  </a:lnTo>
                  <a:lnTo>
                    <a:pt x="44767" y="123113"/>
                  </a:lnTo>
                  <a:lnTo>
                    <a:pt x="93268" y="123113"/>
                  </a:lnTo>
                  <a:lnTo>
                    <a:pt x="93268" y="108191"/>
                  </a:lnTo>
                  <a:close/>
                </a:path>
                <a:path w="231775" h="299085">
                  <a:moveTo>
                    <a:pt x="186550" y="227571"/>
                  </a:moveTo>
                  <a:lnTo>
                    <a:pt x="44767" y="227571"/>
                  </a:lnTo>
                  <a:lnTo>
                    <a:pt x="44767" y="242493"/>
                  </a:lnTo>
                  <a:lnTo>
                    <a:pt x="186550" y="242493"/>
                  </a:lnTo>
                  <a:lnTo>
                    <a:pt x="186550" y="227571"/>
                  </a:lnTo>
                  <a:close/>
                </a:path>
                <a:path w="231775" h="299085">
                  <a:moveTo>
                    <a:pt x="186550" y="197726"/>
                  </a:moveTo>
                  <a:lnTo>
                    <a:pt x="44767" y="197726"/>
                  </a:lnTo>
                  <a:lnTo>
                    <a:pt x="44767" y="212648"/>
                  </a:lnTo>
                  <a:lnTo>
                    <a:pt x="186550" y="212648"/>
                  </a:lnTo>
                  <a:lnTo>
                    <a:pt x="186550" y="197726"/>
                  </a:lnTo>
                  <a:close/>
                </a:path>
                <a:path w="231775" h="299085">
                  <a:moveTo>
                    <a:pt x="186550" y="167881"/>
                  </a:moveTo>
                  <a:lnTo>
                    <a:pt x="44767" y="167881"/>
                  </a:lnTo>
                  <a:lnTo>
                    <a:pt x="44767" y="182803"/>
                  </a:lnTo>
                  <a:lnTo>
                    <a:pt x="186550" y="182803"/>
                  </a:lnTo>
                  <a:lnTo>
                    <a:pt x="186550" y="167881"/>
                  </a:lnTo>
                  <a:close/>
                </a:path>
                <a:path w="231775" h="299085">
                  <a:moveTo>
                    <a:pt x="186550" y="138036"/>
                  </a:moveTo>
                  <a:lnTo>
                    <a:pt x="44767" y="138036"/>
                  </a:lnTo>
                  <a:lnTo>
                    <a:pt x="44767" y="152958"/>
                  </a:lnTo>
                  <a:lnTo>
                    <a:pt x="186550" y="152958"/>
                  </a:lnTo>
                  <a:lnTo>
                    <a:pt x="186550" y="138036"/>
                  </a:lnTo>
                  <a:close/>
                </a:path>
                <a:path w="231775" h="299085">
                  <a:moveTo>
                    <a:pt x="231317" y="82080"/>
                  </a:moveTo>
                  <a:lnTo>
                    <a:pt x="227076" y="78346"/>
                  </a:lnTo>
                  <a:lnTo>
                    <a:pt x="208927" y="62382"/>
                  </a:lnTo>
                  <a:lnTo>
                    <a:pt x="208927" y="100736"/>
                  </a:lnTo>
                  <a:lnTo>
                    <a:pt x="208927" y="276072"/>
                  </a:lnTo>
                  <a:lnTo>
                    <a:pt x="22390" y="276072"/>
                  </a:lnTo>
                  <a:lnTo>
                    <a:pt x="22390" y="22390"/>
                  </a:lnTo>
                  <a:lnTo>
                    <a:pt x="115658" y="22390"/>
                  </a:lnTo>
                  <a:lnTo>
                    <a:pt x="115658" y="100736"/>
                  </a:lnTo>
                  <a:lnTo>
                    <a:pt x="208927" y="100736"/>
                  </a:lnTo>
                  <a:lnTo>
                    <a:pt x="208927" y="62382"/>
                  </a:lnTo>
                  <a:lnTo>
                    <a:pt x="184683" y="41046"/>
                  </a:lnTo>
                  <a:lnTo>
                    <a:pt x="184683" y="78346"/>
                  </a:lnTo>
                  <a:lnTo>
                    <a:pt x="138049" y="78346"/>
                  </a:lnTo>
                  <a:lnTo>
                    <a:pt x="138049" y="31711"/>
                  </a:lnTo>
                  <a:lnTo>
                    <a:pt x="184683" y="78346"/>
                  </a:lnTo>
                  <a:lnTo>
                    <a:pt x="184683" y="41046"/>
                  </a:lnTo>
                  <a:lnTo>
                    <a:pt x="174078" y="31711"/>
                  </a:lnTo>
                  <a:lnTo>
                    <a:pt x="163487" y="22390"/>
                  </a:lnTo>
                  <a:lnTo>
                    <a:pt x="138049" y="0"/>
                  </a:lnTo>
                  <a:lnTo>
                    <a:pt x="0" y="0"/>
                  </a:lnTo>
                  <a:lnTo>
                    <a:pt x="0" y="298462"/>
                  </a:lnTo>
                  <a:lnTo>
                    <a:pt x="231317" y="298462"/>
                  </a:lnTo>
                  <a:lnTo>
                    <a:pt x="231317" y="276072"/>
                  </a:lnTo>
                  <a:lnTo>
                    <a:pt x="231317" y="8208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676544" y="3961142"/>
              <a:ext cx="201295" cy="259079"/>
            </a:xfrm>
            <a:custGeom>
              <a:avLst/>
              <a:gdLst/>
              <a:ahLst/>
              <a:cxnLst/>
              <a:rect l="l" t="t" r="r" b="b"/>
              <a:pathLst>
                <a:path w="201295" h="259079">
                  <a:moveTo>
                    <a:pt x="68033" y="194716"/>
                  </a:moveTo>
                  <a:lnTo>
                    <a:pt x="42113" y="194716"/>
                  </a:lnTo>
                  <a:lnTo>
                    <a:pt x="42113" y="220637"/>
                  </a:lnTo>
                  <a:lnTo>
                    <a:pt x="68033" y="220637"/>
                  </a:lnTo>
                  <a:lnTo>
                    <a:pt x="68033" y="194716"/>
                  </a:lnTo>
                  <a:close/>
                </a:path>
                <a:path w="201295" h="259079">
                  <a:moveTo>
                    <a:pt x="68033" y="142875"/>
                  </a:moveTo>
                  <a:lnTo>
                    <a:pt x="42113" y="142875"/>
                  </a:lnTo>
                  <a:lnTo>
                    <a:pt x="42113" y="168795"/>
                  </a:lnTo>
                  <a:lnTo>
                    <a:pt x="68033" y="168795"/>
                  </a:lnTo>
                  <a:lnTo>
                    <a:pt x="68033" y="142875"/>
                  </a:lnTo>
                  <a:close/>
                </a:path>
                <a:path w="201295" h="259079">
                  <a:moveTo>
                    <a:pt x="68033" y="91033"/>
                  </a:moveTo>
                  <a:lnTo>
                    <a:pt x="42113" y="91033"/>
                  </a:lnTo>
                  <a:lnTo>
                    <a:pt x="42113" y="116954"/>
                  </a:lnTo>
                  <a:lnTo>
                    <a:pt x="68033" y="116954"/>
                  </a:lnTo>
                  <a:lnTo>
                    <a:pt x="68033" y="91033"/>
                  </a:lnTo>
                  <a:close/>
                </a:path>
                <a:path w="201295" h="259079">
                  <a:moveTo>
                    <a:pt x="68033" y="39204"/>
                  </a:moveTo>
                  <a:lnTo>
                    <a:pt x="42113" y="39204"/>
                  </a:lnTo>
                  <a:lnTo>
                    <a:pt x="42113" y="65125"/>
                  </a:lnTo>
                  <a:lnTo>
                    <a:pt x="68033" y="65125"/>
                  </a:lnTo>
                  <a:lnTo>
                    <a:pt x="68033" y="39204"/>
                  </a:lnTo>
                  <a:close/>
                </a:path>
                <a:path w="201295" h="259079">
                  <a:moveTo>
                    <a:pt x="158750" y="201193"/>
                  </a:moveTo>
                  <a:lnTo>
                    <a:pt x="93954" y="201193"/>
                  </a:lnTo>
                  <a:lnTo>
                    <a:pt x="93954" y="214147"/>
                  </a:lnTo>
                  <a:lnTo>
                    <a:pt x="158750" y="214147"/>
                  </a:lnTo>
                  <a:lnTo>
                    <a:pt x="158750" y="201193"/>
                  </a:lnTo>
                  <a:close/>
                </a:path>
                <a:path w="201295" h="259079">
                  <a:moveTo>
                    <a:pt x="158750" y="149352"/>
                  </a:moveTo>
                  <a:lnTo>
                    <a:pt x="93954" y="149352"/>
                  </a:lnTo>
                  <a:lnTo>
                    <a:pt x="93954" y="162318"/>
                  </a:lnTo>
                  <a:lnTo>
                    <a:pt x="158750" y="162318"/>
                  </a:lnTo>
                  <a:lnTo>
                    <a:pt x="158750" y="149352"/>
                  </a:lnTo>
                  <a:close/>
                </a:path>
                <a:path w="201295" h="259079">
                  <a:moveTo>
                    <a:pt x="158750" y="97523"/>
                  </a:moveTo>
                  <a:lnTo>
                    <a:pt x="93954" y="97523"/>
                  </a:lnTo>
                  <a:lnTo>
                    <a:pt x="93954" y="110477"/>
                  </a:lnTo>
                  <a:lnTo>
                    <a:pt x="158750" y="110477"/>
                  </a:lnTo>
                  <a:lnTo>
                    <a:pt x="158750" y="97523"/>
                  </a:lnTo>
                  <a:close/>
                </a:path>
                <a:path w="201295" h="259079">
                  <a:moveTo>
                    <a:pt x="158750" y="45681"/>
                  </a:moveTo>
                  <a:lnTo>
                    <a:pt x="93954" y="45681"/>
                  </a:lnTo>
                  <a:lnTo>
                    <a:pt x="93954" y="58635"/>
                  </a:lnTo>
                  <a:lnTo>
                    <a:pt x="158750" y="58635"/>
                  </a:lnTo>
                  <a:lnTo>
                    <a:pt x="158750" y="45681"/>
                  </a:lnTo>
                  <a:close/>
                </a:path>
                <a:path w="201295" h="259079">
                  <a:moveTo>
                    <a:pt x="200875" y="0"/>
                  </a:moveTo>
                  <a:lnTo>
                    <a:pt x="181432" y="0"/>
                  </a:lnTo>
                  <a:lnTo>
                    <a:pt x="181432" y="20320"/>
                  </a:lnTo>
                  <a:lnTo>
                    <a:pt x="181432" y="240030"/>
                  </a:lnTo>
                  <a:lnTo>
                    <a:pt x="19431" y="240030"/>
                  </a:lnTo>
                  <a:lnTo>
                    <a:pt x="19431" y="20320"/>
                  </a:lnTo>
                  <a:lnTo>
                    <a:pt x="181432" y="20320"/>
                  </a:lnTo>
                  <a:lnTo>
                    <a:pt x="181432" y="0"/>
                  </a:lnTo>
                  <a:lnTo>
                    <a:pt x="0" y="0"/>
                  </a:lnTo>
                  <a:lnTo>
                    <a:pt x="0" y="20320"/>
                  </a:lnTo>
                  <a:lnTo>
                    <a:pt x="0" y="240030"/>
                  </a:lnTo>
                  <a:lnTo>
                    <a:pt x="0" y="259080"/>
                  </a:lnTo>
                  <a:lnTo>
                    <a:pt x="200875" y="259080"/>
                  </a:lnTo>
                  <a:lnTo>
                    <a:pt x="200875" y="240068"/>
                  </a:lnTo>
                  <a:lnTo>
                    <a:pt x="200875" y="20320"/>
                  </a:lnTo>
                  <a:lnTo>
                    <a:pt x="200875" y="19761"/>
                  </a:lnTo>
                  <a:lnTo>
                    <a:pt x="200875" y="0"/>
                  </a:lnTo>
                  <a:close/>
                </a:path>
              </a:pathLst>
            </a:custGeom>
            <a:solidFill>
              <a:srgbClr val="FFBC4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241742" y="4817427"/>
            <a:ext cx="240411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153670">
              <a:lnSpc>
                <a:spcPct val="100000"/>
              </a:lnSpc>
              <a:spcBef>
                <a:spcPts val="125"/>
              </a:spcBef>
            </a:pPr>
            <a:r>
              <a:rPr dirty="0" sz="2000" spc="-10" b="1">
                <a:latin typeface="Calibri"/>
                <a:cs typeface="Calibri"/>
              </a:rPr>
              <a:t>Configuration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Files/ Environment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Variables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7" name="object 17" descr=""/>
          <p:cNvSpPr txBox="1"/>
          <p:nvPr/>
        </p:nvSpPr>
        <p:spPr>
          <a:xfrm>
            <a:off x="4481195" y="4817427"/>
            <a:ext cx="123380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 b="1">
                <a:latin typeface="Calibri"/>
                <a:cs typeface="Calibri"/>
              </a:rPr>
              <a:t>configmaps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705225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ConfigMaps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145857"/>
            <a:ext cx="10523855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ConfigMaps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store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configuration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data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 spc="-30">
                <a:latin typeface="Calibri"/>
                <a:cs typeface="Calibri"/>
              </a:rPr>
              <a:t>key-</a:t>
            </a:r>
            <a:r>
              <a:rPr dirty="0" sz="2000">
                <a:latin typeface="Calibri"/>
                <a:cs typeface="Calibri"/>
              </a:rPr>
              <a:t>value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pairs,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allowing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you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manage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and </a:t>
            </a:r>
            <a:r>
              <a:rPr dirty="0" sz="2000">
                <a:latin typeface="Calibri"/>
                <a:cs typeface="Calibri"/>
              </a:rPr>
              <a:t>update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configurations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independently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from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images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152955" y="3076349"/>
            <a:ext cx="1871980" cy="777240"/>
            <a:chOff x="5152955" y="3076349"/>
            <a:chExt cx="1871980" cy="77724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2955" y="3076349"/>
              <a:ext cx="1871864" cy="77661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9700" y="3171761"/>
              <a:ext cx="1747901" cy="661987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191125" y="3076575"/>
              <a:ext cx="1800225" cy="704850"/>
            </a:xfrm>
            <a:custGeom>
              <a:avLst/>
              <a:gdLst/>
              <a:ahLst/>
              <a:cxnLst/>
              <a:rect l="l" t="t" r="r" b="b"/>
              <a:pathLst>
                <a:path w="1800225" h="704850">
                  <a:moveTo>
                    <a:pt x="1682750" y="0"/>
                  </a:moveTo>
                  <a:lnTo>
                    <a:pt x="117475" y="0"/>
                  </a:lnTo>
                  <a:lnTo>
                    <a:pt x="71741" y="9229"/>
                  </a:lnTo>
                  <a:lnTo>
                    <a:pt x="34401" y="34401"/>
                  </a:lnTo>
                  <a:lnTo>
                    <a:pt x="9229" y="71741"/>
                  </a:lnTo>
                  <a:lnTo>
                    <a:pt x="0" y="117475"/>
                  </a:lnTo>
                  <a:lnTo>
                    <a:pt x="0" y="587375"/>
                  </a:lnTo>
                  <a:lnTo>
                    <a:pt x="9229" y="633108"/>
                  </a:lnTo>
                  <a:lnTo>
                    <a:pt x="34401" y="670448"/>
                  </a:lnTo>
                  <a:lnTo>
                    <a:pt x="71741" y="695620"/>
                  </a:lnTo>
                  <a:lnTo>
                    <a:pt x="117475" y="704850"/>
                  </a:lnTo>
                  <a:lnTo>
                    <a:pt x="1682750" y="704850"/>
                  </a:lnTo>
                  <a:lnTo>
                    <a:pt x="1728483" y="695620"/>
                  </a:lnTo>
                  <a:lnTo>
                    <a:pt x="1765823" y="670448"/>
                  </a:lnTo>
                  <a:lnTo>
                    <a:pt x="1790995" y="633108"/>
                  </a:lnTo>
                  <a:lnTo>
                    <a:pt x="1800225" y="587375"/>
                  </a:lnTo>
                  <a:lnTo>
                    <a:pt x="1800225" y="117475"/>
                  </a:lnTo>
                  <a:lnTo>
                    <a:pt x="1790995" y="71741"/>
                  </a:lnTo>
                  <a:lnTo>
                    <a:pt x="1765823" y="34401"/>
                  </a:lnTo>
                  <a:lnTo>
                    <a:pt x="1728483" y="9229"/>
                  </a:lnTo>
                  <a:lnTo>
                    <a:pt x="1682750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5429250" y="3249231"/>
            <a:ext cx="134683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119187" y="4995926"/>
            <a:ext cx="1734185" cy="714375"/>
          </a:xfrm>
          <a:custGeom>
            <a:avLst/>
            <a:gdLst/>
            <a:ahLst/>
            <a:cxnLst/>
            <a:rect l="l" t="t" r="r" b="b"/>
            <a:pathLst>
              <a:path w="1734185" h="714375">
                <a:moveTo>
                  <a:pt x="0" y="50800"/>
                </a:moveTo>
                <a:lnTo>
                  <a:pt x="3996" y="31021"/>
                </a:lnTo>
                <a:lnTo>
                  <a:pt x="14897" y="14874"/>
                </a:lnTo>
                <a:lnTo>
                  <a:pt x="31064" y="3990"/>
                </a:lnTo>
                <a:lnTo>
                  <a:pt x="50863" y="0"/>
                </a:lnTo>
                <a:lnTo>
                  <a:pt x="1682686" y="0"/>
                </a:lnTo>
                <a:lnTo>
                  <a:pt x="1702484" y="3990"/>
                </a:lnTo>
                <a:lnTo>
                  <a:pt x="1718675" y="14874"/>
                </a:lnTo>
                <a:lnTo>
                  <a:pt x="1729603" y="31021"/>
                </a:lnTo>
                <a:lnTo>
                  <a:pt x="1733613" y="50800"/>
                </a:lnTo>
                <a:lnTo>
                  <a:pt x="1733613" y="663448"/>
                </a:lnTo>
                <a:lnTo>
                  <a:pt x="1729603" y="683246"/>
                </a:lnTo>
                <a:lnTo>
                  <a:pt x="1718675" y="699414"/>
                </a:lnTo>
                <a:lnTo>
                  <a:pt x="1702484" y="710314"/>
                </a:lnTo>
                <a:lnTo>
                  <a:pt x="1682686" y="714311"/>
                </a:lnTo>
                <a:lnTo>
                  <a:pt x="50863" y="714311"/>
                </a:lnTo>
                <a:lnTo>
                  <a:pt x="31064" y="710314"/>
                </a:lnTo>
                <a:lnTo>
                  <a:pt x="14897" y="699414"/>
                </a:lnTo>
                <a:lnTo>
                  <a:pt x="3996" y="683246"/>
                </a:lnTo>
                <a:lnTo>
                  <a:pt x="0" y="663448"/>
                </a:lnTo>
                <a:lnTo>
                  <a:pt x="0" y="50800"/>
                </a:lnTo>
                <a:close/>
              </a:path>
            </a:pathLst>
          </a:custGeom>
          <a:ln w="12699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346200" y="5047678"/>
            <a:ext cx="1273175" cy="5772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102870">
              <a:lnSpc>
                <a:spcPct val="100899"/>
              </a:lnSpc>
              <a:spcBef>
                <a:spcPts val="80"/>
              </a:spcBef>
            </a:pP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Centralized Management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3862451" y="4995926"/>
            <a:ext cx="1733550" cy="714375"/>
          </a:xfrm>
          <a:custGeom>
            <a:avLst/>
            <a:gdLst/>
            <a:ahLst/>
            <a:cxnLst/>
            <a:rect l="l" t="t" r="r" b="b"/>
            <a:pathLst>
              <a:path w="1733550" h="714375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1682623" y="0"/>
                </a:lnTo>
                <a:lnTo>
                  <a:pt x="1702421" y="3990"/>
                </a:lnTo>
                <a:lnTo>
                  <a:pt x="1718611" y="14874"/>
                </a:lnTo>
                <a:lnTo>
                  <a:pt x="1729539" y="31021"/>
                </a:lnTo>
                <a:lnTo>
                  <a:pt x="1733550" y="50800"/>
                </a:lnTo>
                <a:lnTo>
                  <a:pt x="1733550" y="663448"/>
                </a:lnTo>
                <a:lnTo>
                  <a:pt x="1729539" y="683246"/>
                </a:lnTo>
                <a:lnTo>
                  <a:pt x="1718611" y="699414"/>
                </a:lnTo>
                <a:lnTo>
                  <a:pt x="1702421" y="710314"/>
                </a:lnTo>
                <a:lnTo>
                  <a:pt x="1682623" y="714311"/>
                </a:lnTo>
                <a:lnTo>
                  <a:pt x="50800" y="714311"/>
                </a:lnTo>
                <a:lnTo>
                  <a:pt x="31021" y="710314"/>
                </a:lnTo>
                <a:lnTo>
                  <a:pt x="14874" y="699414"/>
                </a:lnTo>
                <a:lnTo>
                  <a:pt x="3990" y="683246"/>
                </a:lnTo>
                <a:lnTo>
                  <a:pt x="0" y="663448"/>
                </a:lnTo>
                <a:lnTo>
                  <a:pt x="0" y="50800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4311650" y="5047678"/>
            <a:ext cx="838200" cy="5772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29845" marR="5080" indent="-17780">
              <a:lnSpc>
                <a:spcPct val="100899"/>
              </a:lnSpc>
              <a:spcBef>
                <a:spcPts val="80"/>
              </a:spcBef>
            </a:pP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Dynamic Updates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605651" y="4995926"/>
            <a:ext cx="1733550" cy="714375"/>
          </a:xfrm>
          <a:custGeom>
            <a:avLst/>
            <a:gdLst/>
            <a:ahLst/>
            <a:cxnLst/>
            <a:rect l="l" t="t" r="r" b="b"/>
            <a:pathLst>
              <a:path w="1733550" h="714375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1682623" y="0"/>
                </a:lnTo>
                <a:lnTo>
                  <a:pt x="1702421" y="3990"/>
                </a:lnTo>
                <a:lnTo>
                  <a:pt x="1718611" y="14874"/>
                </a:lnTo>
                <a:lnTo>
                  <a:pt x="1729539" y="31021"/>
                </a:lnTo>
                <a:lnTo>
                  <a:pt x="1733550" y="50800"/>
                </a:lnTo>
                <a:lnTo>
                  <a:pt x="1733550" y="663448"/>
                </a:lnTo>
                <a:lnTo>
                  <a:pt x="1729539" y="683246"/>
                </a:lnTo>
                <a:lnTo>
                  <a:pt x="1718611" y="699414"/>
                </a:lnTo>
                <a:lnTo>
                  <a:pt x="1702421" y="710314"/>
                </a:lnTo>
                <a:lnTo>
                  <a:pt x="1682623" y="714311"/>
                </a:lnTo>
                <a:lnTo>
                  <a:pt x="50800" y="714311"/>
                </a:lnTo>
                <a:lnTo>
                  <a:pt x="31021" y="710314"/>
                </a:lnTo>
                <a:lnTo>
                  <a:pt x="14874" y="699414"/>
                </a:lnTo>
                <a:lnTo>
                  <a:pt x="3990" y="683246"/>
                </a:lnTo>
                <a:lnTo>
                  <a:pt x="0" y="663448"/>
                </a:lnTo>
                <a:lnTo>
                  <a:pt x="0" y="50800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6817994" y="5047678"/>
            <a:ext cx="1306195" cy="5772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293370" marR="5080" indent="-281305">
              <a:lnSpc>
                <a:spcPct val="100899"/>
              </a:lnSpc>
              <a:spcBef>
                <a:spcPts val="80"/>
              </a:spcBef>
            </a:pP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Versatile</a:t>
            </a:r>
            <a:r>
              <a:rPr dirty="0" sz="1800" spc="-6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800" spc="-30">
                <a:solidFill>
                  <a:srgbClr val="316CE4"/>
                </a:solidFill>
                <a:latin typeface="Calibri"/>
                <a:cs typeface="Calibri"/>
              </a:rPr>
              <a:t>Data </a:t>
            </a: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Sources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9348851" y="4995926"/>
            <a:ext cx="1733550" cy="714375"/>
          </a:xfrm>
          <a:custGeom>
            <a:avLst/>
            <a:gdLst/>
            <a:ahLst/>
            <a:cxnLst/>
            <a:rect l="l" t="t" r="r" b="b"/>
            <a:pathLst>
              <a:path w="1733550" h="714375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1682623" y="0"/>
                </a:lnTo>
                <a:lnTo>
                  <a:pt x="1702421" y="3990"/>
                </a:lnTo>
                <a:lnTo>
                  <a:pt x="1718611" y="14874"/>
                </a:lnTo>
                <a:lnTo>
                  <a:pt x="1729539" y="31021"/>
                </a:lnTo>
                <a:lnTo>
                  <a:pt x="1733550" y="50800"/>
                </a:lnTo>
                <a:lnTo>
                  <a:pt x="1733550" y="663448"/>
                </a:lnTo>
                <a:lnTo>
                  <a:pt x="1729539" y="683246"/>
                </a:lnTo>
                <a:lnTo>
                  <a:pt x="1718611" y="699414"/>
                </a:lnTo>
                <a:lnTo>
                  <a:pt x="1702421" y="710314"/>
                </a:lnTo>
                <a:lnTo>
                  <a:pt x="1682623" y="714311"/>
                </a:lnTo>
                <a:lnTo>
                  <a:pt x="50800" y="714311"/>
                </a:lnTo>
                <a:lnTo>
                  <a:pt x="31021" y="710314"/>
                </a:lnTo>
                <a:lnTo>
                  <a:pt x="14874" y="699414"/>
                </a:lnTo>
                <a:lnTo>
                  <a:pt x="3990" y="683246"/>
                </a:lnTo>
                <a:lnTo>
                  <a:pt x="0" y="663448"/>
                </a:lnTo>
                <a:lnTo>
                  <a:pt x="0" y="50800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9693529" y="5047678"/>
            <a:ext cx="1053465" cy="5772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83820">
              <a:lnSpc>
                <a:spcPct val="100899"/>
              </a:lnSpc>
              <a:spcBef>
                <a:spcPts val="80"/>
              </a:spcBef>
            </a:pP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Seamless Integration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DDF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4" name="object 4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1749" y="38100"/>
              <a:ext cx="6924675" cy="458152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52826" y="5035550"/>
            <a:ext cx="1948814" cy="9410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solidFill>
                  <a:srgbClr val="000000"/>
                </a:solidFill>
              </a:rPr>
              <a:t>Demo</a:t>
            </a:r>
            <a:endParaRPr sz="6000"/>
          </a:p>
        </p:txBody>
      </p:sp>
      <p:grpSp>
        <p:nvGrpSpPr>
          <p:cNvPr id="10" name="object 10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11" name="object 11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733415" y="5362575"/>
            <a:ext cx="183324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10">
                <a:latin typeface="Tahoma"/>
                <a:cs typeface="Tahoma"/>
              </a:rPr>
              <a:t>ConfigMaps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5989" y="130746"/>
            <a:ext cx="7776845" cy="10598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ctr" marL="11430">
              <a:lnSpc>
                <a:spcPct val="100000"/>
              </a:lnSpc>
              <a:spcBef>
                <a:spcPts val="130"/>
              </a:spcBef>
            </a:pPr>
            <a:r>
              <a:rPr dirty="0" spc="-35"/>
              <a:t>The</a:t>
            </a:r>
            <a:r>
              <a:rPr dirty="0" spc="-409"/>
              <a:t> </a:t>
            </a:r>
            <a:r>
              <a:rPr dirty="0" spc="-20"/>
              <a:t>Road</a:t>
            </a:r>
            <a:r>
              <a:rPr dirty="0" spc="-385"/>
              <a:t> </a:t>
            </a:r>
            <a:r>
              <a:rPr dirty="0" spc="-10"/>
              <a:t>Ahead:</a:t>
            </a: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dirty="0" sz="2750">
                <a:solidFill>
                  <a:srgbClr val="84A8EF"/>
                </a:solidFill>
              </a:rPr>
              <a:t>Mitigating</a:t>
            </a:r>
            <a:r>
              <a:rPr dirty="0" sz="2750" spc="-215">
                <a:solidFill>
                  <a:srgbClr val="84A8EF"/>
                </a:solidFill>
              </a:rPr>
              <a:t> </a:t>
            </a:r>
            <a:r>
              <a:rPr dirty="0" sz="2750" spc="65">
                <a:solidFill>
                  <a:srgbClr val="84A8EF"/>
                </a:solidFill>
              </a:rPr>
              <a:t>Limitations</a:t>
            </a:r>
            <a:r>
              <a:rPr dirty="0" sz="2750" spc="-215">
                <a:solidFill>
                  <a:srgbClr val="84A8EF"/>
                </a:solidFill>
              </a:rPr>
              <a:t> </a:t>
            </a:r>
            <a:r>
              <a:rPr dirty="0" sz="2750">
                <a:solidFill>
                  <a:srgbClr val="84A8EF"/>
                </a:solidFill>
              </a:rPr>
              <a:t>with</a:t>
            </a:r>
            <a:r>
              <a:rPr dirty="0" sz="2750" spc="-140">
                <a:solidFill>
                  <a:srgbClr val="84A8EF"/>
                </a:solidFill>
              </a:rPr>
              <a:t> </a:t>
            </a:r>
            <a:r>
              <a:rPr dirty="0" sz="2750">
                <a:solidFill>
                  <a:srgbClr val="84A8EF"/>
                </a:solidFill>
              </a:rPr>
              <a:t>Container</a:t>
            </a:r>
            <a:r>
              <a:rPr dirty="0" sz="2750" spc="-185">
                <a:solidFill>
                  <a:srgbClr val="84A8EF"/>
                </a:solidFill>
              </a:rPr>
              <a:t> </a:t>
            </a:r>
            <a:r>
              <a:rPr dirty="0" sz="2750" spc="-10">
                <a:solidFill>
                  <a:srgbClr val="84A8EF"/>
                </a:solidFill>
              </a:rPr>
              <a:t>Orchestrator</a:t>
            </a:r>
            <a:endParaRPr sz="2750"/>
          </a:p>
        </p:txBody>
      </p:sp>
      <p:sp>
        <p:nvSpPr>
          <p:cNvPr id="3" name="object 3" descr=""/>
          <p:cNvSpPr txBox="1"/>
          <p:nvPr/>
        </p:nvSpPr>
        <p:spPr>
          <a:xfrm>
            <a:off x="3066160" y="4135056"/>
            <a:ext cx="122491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Containers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6961" y="3086100"/>
            <a:ext cx="959376" cy="100012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653276" y="2843276"/>
            <a:ext cx="2876550" cy="400050"/>
          </a:xfrm>
          <a:prstGeom prst="rect">
            <a:avLst/>
          </a:prstGeom>
          <a:ln w="9525">
            <a:solidFill>
              <a:srgbClr val="316CE4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350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Container</a:t>
            </a:r>
            <a:r>
              <a:rPr dirty="0" sz="2000" spc="-24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Orchestration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6729983" y="3447732"/>
            <a:ext cx="2513965" cy="1250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High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availability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Automated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scaling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Efficient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networking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Seamless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integration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9815" y="2804794"/>
            <a:ext cx="346138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60">
                <a:solidFill>
                  <a:srgbClr val="FFFFFF"/>
                </a:solidFill>
              </a:rPr>
              <a:t>Secrets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604837" y="3786251"/>
              <a:ext cx="1552575" cy="1238250"/>
            </a:xfrm>
            <a:custGeom>
              <a:avLst/>
              <a:gdLst/>
              <a:ahLst/>
              <a:cxnLst/>
              <a:rect l="l" t="t" r="r" b="b"/>
              <a:pathLst>
                <a:path w="1552575" h="1238250">
                  <a:moveTo>
                    <a:pt x="1552575" y="0"/>
                  </a:moveTo>
                  <a:lnTo>
                    <a:pt x="0" y="0"/>
                  </a:lnTo>
                  <a:lnTo>
                    <a:pt x="0" y="1238250"/>
                  </a:lnTo>
                  <a:lnTo>
                    <a:pt x="1552575" y="1238250"/>
                  </a:lnTo>
                  <a:lnTo>
                    <a:pt x="15525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04837" y="3786251"/>
              <a:ext cx="1552575" cy="1238250"/>
            </a:xfrm>
            <a:custGeom>
              <a:avLst/>
              <a:gdLst/>
              <a:ahLst/>
              <a:cxnLst/>
              <a:rect l="l" t="t" r="r" b="b"/>
              <a:pathLst>
                <a:path w="1552575" h="1238250">
                  <a:moveTo>
                    <a:pt x="0" y="1238250"/>
                  </a:moveTo>
                  <a:lnTo>
                    <a:pt x="1552575" y="1238250"/>
                  </a:lnTo>
                  <a:lnTo>
                    <a:pt x="1552575" y="0"/>
                  </a:lnTo>
                  <a:lnTo>
                    <a:pt x="0" y="0"/>
                  </a:lnTo>
                  <a:lnTo>
                    <a:pt x="0" y="12382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85787" y="3786251"/>
              <a:ext cx="1543050" cy="1238250"/>
            </a:xfrm>
            <a:custGeom>
              <a:avLst/>
              <a:gdLst/>
              <a:ahLst/>
              <a:cxnLst/>
              <a:rect l="l" t="t" r="r" b="b"/>
              <a:pathLst>
                <a:path w="1543050" h="1238250">
                  <a:moveTo>
                    <a:pt x="1543050" y="0"/>
                  </a:moveTo>
                  <a:lnTo>
                    <a:pt x="0" y="0"/>
                  </a:lnTo>
                  <a:lnTo>
                    <a:pt x="0" y="1238250"/>
                  </a:lnTo>
                  <a:lnTo>
                    <a:pt x="1543050" y="1238250"/>
                  </a:lnTo>
                  <a:lnTo>
                    <a:pt x="15430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85787" y="3786251"/>
              <a:ext cx="1543050" cy="1238250"/>
            </a:xfrm>
            <a:custGeom>
              <a:avLst/>
              <a:gdLst/>
              <a:ahLst/>
              <a:cxnLst/>
              <a:rect l="l" t="t" r="r" b="b"/>
              <a:pathLst>
                <a:path w="1543050" h="1238250">
                  <a:moveTo>
                    <a:pt x="0" y="1238250"/>
                  </a:moveTo>
                  <a:lnTo>
                    <a:pt x="1543050" y="1238250"/>
                  </a:lnTo>
                  <a:lnTo>
                    <a:pt x="1543050" y="0"/>
                  </a:lnTo>
                  <a:lnTo>
                    <a:pt x="0" y="0"/>
                  </a:lnTo>
                  <a:lnTo>
                    <a:pt x="0" y="12382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657542" y="4074223"/>
            <a:ext cx="1285240" cy="57658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user</a:t>
            </a:r>
            <a:r>
              <a:rPr dirty="0" sz="180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onsolas"/>
                <a:cs typeface="Consolas"/>
              </a:rPr>
              <a:t>abc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pass</a:t>
            </a:r>
            <a:r>
              <a:rPr dirty="0" sz="180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dirty="0" sz="1800" spc="-25">
                <a:solidFill>
                  <a:srgbClr val="FFFFFF"/>
                </a:solidFill>
                <a:latin typeface="Consolas"/>
                <a:cs typeface="Consolas"/>
              </a:rPr>
              <a:t> def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293366" y="4064952"/>
            <a:ext cx="977265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102235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base64 encoding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142104">
              <a:lnSpc>
                <a:spcPct val="100000"/>
              </a:lnSpc>
              <a:spcBef>
                <a:spcPts val="130"/>
              </a:spcBef>
            </a:pPr>
            <a:r>
              <a:rPr dirty="0" spc="100"/>
              <a:t>Secrets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657542" y="1145857"/>
            <a:ext cx="10821035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Secrets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securely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stores</a:t>
            </a:r>
            <a:r>
              <a:rPr dirty="0" sz="2000" spc="-10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sensitive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information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like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passwords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tokens,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offering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better </a:t>
            </a:r>
            <a:r>
              <a:rPr dirty="0" sz="2000">
                <a:latin typeface="Calibri"/>
                <a:cs typeface="Calibri"/>
              </a:rPr>
              <a:t>security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than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including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them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directly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files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427476" y="3779901"/>
            <a:ext cx="2422525" cy="1250950"/>
          </a:xfrm>
          <a:prstGeom prst="rect">
            <a:avLst/>
          </a:prstGeom>
          <a:solidFill>
            <a:srgbClr val="000000"/>
          </a:solidFill>
          <a:ln w="3175">
            <a:solidFill>
              <a:srgbClr val="000000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30"/>
              </a:spcBef>
            </a:pPr>
            <a:endParaRPr sz="1800">
              <a:latin typeface="Times New Roman"/>
              <a:cs typeface="Times New Roman"/>
            </a:endParaRPr>
          </a:p>
          <a:p>
            <a:pPr marL="91440" marR="185420">
              <a:lnSpc>
                <a:spcPct val="100800"/>
              </a:lnSpc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user</a:t>
            </a:r>
            <a:r>
              <a:rPr dirty="0" sz="1800" spc="-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fzcatwksva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pass</a:t>
            </a:r>
            <a:r>
              <a:rPr dirty="0" sz="1800" spc="-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kzzcagwnln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2128773" y="2733675"/>
            <a:ext cx="9525635" cy="2843530"/>
            <a:chOff x="2128773" y="2733675"/>
            <a:chExt cx="9525635" cy="2843530"/>
          </a:xfrm>
        </p:grpSpPr>
        <p:sp>
          <p:nvSpPr>
            <p:cNvPr id="13" name="object 13" descr=""/>
            <p:cNvSpPr/>
            <p:nvPr/>
          </p:nvSpPr>
          <p:spPr>
            <a:xfrm>
              <a:off x="7180427" y="3882440"/>
              <a:ext cx="803910" cy="1036955"/>
            </a:xfrm>
            <a:custGeom>
              <a:avLst/>
              <a:gdLst/>
              <a:ahLst/>
              <a:cxnLst/>
              <a:rect l="l" t="t" r="r" b="b"/>
              <a:pathLst>
                <a:path w="803909" h="1036954">
                  <a:moveTo>
                    <a:pt x="324002" y="375818"/>
                  </a:moveTo>
                  <a:lnTo>
                    <a:pt x="155511" y="375818"/>
                  </a:lnTo>
                  <a:lnTo>
                    <a:pt x="155511" y="427659"/>
                  </a:lnTo>
                  <a:lnTo>
                    <a:pt x="324002" y="427659"/>
                  </a:lnTo>
                  <a:lnTo>
                    <a:pt x="324002" y="375818"/>
                  </a:lnTo>
                  <a:close/>
                </a:path>
                <a:path w="803909" h="1036954">
                  <a:moveTo>
                    <a:pt x="647992" y="790524"/>
                  </a:moveTo>
                  <a:lnTo>
                    <a:pt x="155511" y="790524"/>
                  </a:lnTo>
                  <a:lnTo>
                    <a:pt x="155511" y="842352"/>
                  </a:lnTo>
                  <a:lnTo>
                    <a:pt x="647992" y="842352"/>
                  </a:lnTo>
                  <a:lnTo>
                    <a:pt x="647992" y="790524"/>
                  </a:lnTo>
                  <a:close/>
                </a:path>
                <a:path w="803909" h="1036954">
                  <a:moveTo>
                    <a:pt x="647992" y="686841"/>
                  </a:moveTo>
                  <a:lnTo>
                    <a:pt x="155511" y="686841"/>
                  </a:lnTo>
                  <a:lnTo>
                    <a:pt x="155511" y="738682"/>
                  </a:lnTo>
                  <a:lnTo>
                    <a:pt x="647992" y="738682"/>
                  </a:lnTo>
                  <a:lnTo>
                    <a:pt x="647992" y="686841"/>
                  </a:lnTo>
                  <a:close/>
                </a:path>
                <a:path w="803909" h="1036954">
                  <a:moveTo>
                    <a:pt x="647992" y="583171"/>
                  </a:moveTo>
                  <a:lnTo>
                    <a:pt x="155511" y="583171"/>
                  </a:lnTo>
                  <a:lnTo>
                    <a:pt x="155511" y="635012"/>
                  </a:lnTo>
                  <a:lnTo>
                    <a:pt x="647992" y="635012"/>
                  </a:lnTo>
                  <a:lnTo>
                    <a:pt x="647992" y="583171"/>
                  </a:lnTo>
                  <a:close/>
                </a:path>
                <a:path w="803909" h="1036954">
                  <a:moveTo>
                    <a:pt x="647992" y="479501"/>
                  </a:moveTo>
                  <a:lnTo>
                    <a:pt x="155511" y="479501"/>
                  </a:lnTo>
                  <a:lnTo>
                    <a:pt x="155511" y="531329"/>
                  </a:lnTo>
                  <a:lnTo>
                    <a:pt x="647992" y="531329"/>
                  </a:lnTo>
                  <a:lnTo>
                    <a:pt x="647992" y="479501"/>
                  </a:lnTo>
                  <a:close/>
                </a:path>
                <a:path w="803909" h="1036954">
                  <a:moveTo>
                    <a:pt x="803516" y="285102"/>
                  </a:moveTo>
                  <a:lnTo>
                    <a:pt x="788784" y="272148"/>
                  </a:lnTo>
                  <a:lnTo>
                    <a:pt x="725754" y="216687"/>
                  </a:lnTo>
                  <a:lnTo>
                    <a:pt x="725754" y="349897"/>
                  </a:lnTo>
                  <a:lnTo>
                    <a:pt x="725754" y="958989"/>
                  </a:lnTo>
                  <a:lnTo>
                    <a:pt x="77762" y="958989"/>
                  </a:lnTo>
                  <a:lnTo>
                    <a:pt x="77762" y="77762"/>
                  </a:lnTo>
                  <a:lnTo>
                    <a:pt x="401751" y="77762"/>
                  </a:lnTo>
                  <a:lnTo>
                    <a:pt x="401751" y="349897"/>
                  </a:lnTo>
                  <a:lnTo>
                    <a:pt x="725754" y="349897"/>
                  </a:lnTo>
                  <a:lnTo>
                    <a:pt x="725754" y="216687"/>
                  </a:lnTo>
                  <a:lnTo>
                    <a:pt x="641515" y="142557"/>
                  </a:lnTo>
                  <a:lnTo>
                    <a:pt x="641515" y="272148"/>
                  </a:lnTo>
                  <a:lnTo>
                    <a:pt x="479513" y="272148"/>
                  </a:lnTo>
                  <a:lnTo>
                    <a:pt x="479513" y="110159"/>
                  </a:lnTo>
                  <a:lnTo>
                    <a:pt x="641515" y="272148"/>
                  </a:lnTo>
                  <a:lnTo>
                    <a:pt x="641515" y="142557"/>
                  </a:lnTo>
                  <a:lnTo>
                    <a:pt x="604697" y="110159"/>
                  </a:lnTo>
                  <a:lnTo>
                    <a:pt x="567880" y="77762"/>
                  </a:lnTo>
                  <a:lnTo>
                    <a:pt x="479513" y="0"/>
                  </a:lnTo>
                  <a:lnTo>
                    <a:pt x="0" y="0"/>
                  </a:lnTo>
                  <a:lnTo>
                    <a:pt x="0" y="1036751"/>
                  </a:lnTo>
                  <a:lnTo>
                    <a:pt x="803516" y="1036751"/>
                  </a:lnTo>
                  <a:lnTo>
                    <a:pt x="803516" y="958989"/>
                  </a:lnTo>
                  <a:lnTo>
                    <a:pt x="803516" y="285102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63025" y="3028950"/>
              <a:ext cx="2690876" cy="2548001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9072626" y="3138550"/>
              <a:ext cx="2476500" cy="2333625"/>
            </a:xfrm>
            <a:custGeom>
              <a:avLst/>
              <a:gdLst/>
              <a:ahLst/>
              <a:cxnLst/>
              <a:rect l="l" t="t" r="r" b="b"/>
              <a:pathLst>
                <a:path w="2476500" h="2333625">
                  <a:moveTo>
                    <a:pt x="2348610" y="0"/>
                  </a:moveTo>
                  <a:lnTo>
                    <a:pt x="127762" y="0"/>
                  </a:lnTo>
                  <a:lnTo>
                    <a:pt x="78009" y="10033"/>
                  </a:lnTo>
                  <a:lnTo>
                    <a:pt x="37401" y="37401"/>
                  </a:lnTo>
                  <a:lnTo>
                    <a:pt x="10032" y="78009"/>
                  </a:lnTo>
                  <a:lnTo>
                    <a:pt x="0" y="127762"/>
                  </a:lnTo>
                  <a:lnTo>
                    <a:pt x="0" y="2205736"/>
                  </a:lnTo>
                  <a:lnTo>
                    <a:pt x="10033" y="2255508"/>
                  </a:lnTo>
                  <a:lnTo>
                    <a:pt x="37401" y="2296160"/>
                  </a:lnTo>
                  <a:lnTo>
                    <a:pt x="78009" y="2323572"/>
                  </a:lnTo>
                  <a:lnTo>
                    <a:pt x="127762" y="2333625"/>
                  </a:lnTo>
                  <a:lnTo>
                    <a:pt x="2348610" y="2333625"/>
                  </a:lnTo>
                  <a:lnTo>
                    <a:pt x="2398383" y="2323572"/>
                  </a:lnTo>
                  <a:lnTo>
                    <a:pt x="2439034" y="2296160"/>
                  </a:lnTo>
                  <a:lnTo>
                    <a:pt x="2466447" y="2255508"/>
                  </a:lnTo>
                  <a:lnTo>
                    <a:pt x="2476500" y="2205736"/>
                  </a:lnTo>
                  <a:lnTo>
                    <a:pt x="2476500" y="127762"/>
                  </a:lnTo>
                  <a:lnTo>
                    <a:pt x="2466447" y="78009"/>
                  </a:lnTo>
                  <a:lnTo>
                    <a:pt x="2439034" y="37401"/>
                  </a:lnTo>
                  <a:lnTo>
                    <a:pt x="2398383" y="10033"/>
                  </a:lnTo>
                  <a:lnTo>
                    <a:pt x="23486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072626" y="3138550"/>
              <a:ext cx="2476500" cy="2333625"/>
            </a:xfrm>
            <a:custGeom>
              <a:avLst/>
              <a:gdLst/>
              <a:ahLst/>
              <a:cxnLst/>
              <a:rect l="l" t="t" r="r" b="b"/>
              <a:pathLst>
                <a:path w="2476500" h="2333625">
                  <a:moveTo>
                    <a:pt x="0" y="127762"/>
                  </a:moveTo>
                  <a:lnTo>
                    <a:pt x="10032" y="78009"/>
                  </a:lnTo>
                  <a:lnTo>
                    <a:pt x="37401" y="37401"/>
                  </a:lnTo>
                  <a:lnTo>
                    <a:pt x="78009" y="10033"/>
                  </a:lnTo>
                  <a:lnTo>
                    <a:pt x="127762" y="0"/>
                  </a:lnTo>
                  <a:lnTo>
                    <a:pt x="2348610" y="0"/>
                  </a:lnTo>
                  <a:lnTo>
                    <a:pt x="2398383" y="10033"/>
                  </a:lnTo>
                  <a:lnTo>
                    <a:pt x="2439034" y="37401"/>
                  </a:lnTo>
                  <a:lnTo>
                    <a:pt x="2466447" y="78009"/>
                  </a:lnTo>
                  <a:lnTo>
                    <a:pt x="2476500" y="127762"/>
                  </a:lnTo>
                  <a:lnTo>
                    <a:pt x="2476500" y="2205736"/>
                  </a:lnTo>
                  <a:lnTo>
                    <a:pt x="2466447" y="2255508"/>
                  </a:lnTo>
                  <a:lnTo>
                    <a:pt x="2439034" y="2296160"/>
                  </a:lnTo>
                  <a:lnTo>
                    <a:pt x="2398383" y="2323572"/>
                  </a:lnTo>
                  <a:lnTo>
                    <a:pt x="2348610" y="2333625"/>
                  </a:lnTo>
                  <a:lnTo>
                    <a:pt x="127762" y="2333625"/>
                  </a:lnTo>
                  <a:lnTo>
                    <a:pt x="78009" y="2323572"/>
                  </a:lnTo>
                  <a:lnTo>
                    <a:pt x="37401" y="2296160"/>
                  </a:lnTo>
                  <a:lnTo>
                    <a:pt x="10033" y="2255508"/>
                  </a:lnTo>
                  <a:lnTo>
                    <a:pt x="0" y="2205736"/>
                  </a:lnTo>
                  <a:lnTo>
                    <a:pt x="0" y="127762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7425" y="2733675"/>
              <a:ext cx="790575" cy="8001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2175" y="3924300"/>
              <a:ext cx="981075" cy="95250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0816447" y="3558390"/>
              <a:ext cx="427990" cy="427355"/>
            </a:xfrm>
            <a:custGeom>
              <a:avLst/>
              <a:gdLst/>
              <a:ahLst/>
              <a:cxnLst/>
              <a:rect l="l" t="t" r="r" b="b"/>
              <a:pathLst>
                <a:path w="427990" h="427354">
                  <a:moveTo>
                    <a:pt x="300359" y="366948"/>
                  </a:moveTo>
                  <a:lnTo>
                    <a:pt x="127558" y="366947"/>
                  </a:lnTo>
                  <a:lnTo>
                    <a:pt x="137102" y="371886"/>
                  </a:lnTo>
                  <a:lnTo>
                    <a:pt x="146881" y="376294"/>
                  </a:lnTo>
                  <a:lnTo>
                    <a:pt x="156895" y="380113"/>
                  </a:lnTo>
                  <a:lnTo>
                    <a:pt x="167145" y="383284"/>
                  </a:lnTo>
                  <a:lnTo>
                    <a:pt x="189138" y="427268"/>
                  </a:lnTo>
                  <a:lnTo>
                    <a:pt x="239408" y="427268"/>
                  </a:lnTo>
                  <a:lnTo>
                    <a:pt x="261401" y="383284"/>
                  </a:lnTo>
                  <a:lnTo>
                    <a:pt x="271641" y="380113"/>
                  </a:lnTo>
                  <a:lnTo>
                    <a:pt x="281587" y="376294"/>
                  </a:lnTo>
                  <a:lnTo>
                    <a:pt x="291179" y="371886"/>
                  </a:lnTo>
                  <a:lnTo>
                    <a:pt x="300359" y="366948"/>
                  </a:lnTo>
                  <a:close/>
                </a:path>
                <a:path w="427990" h="427354">
                  <a:moveTo>
                    <a:pt x="80430" y="44611"/>
                  </a:moveTo>
                  <a:lnTo>
                    <a:pt x="44613" y="80426"/>
                  </a:lnTo>
                  <a:lnTo>
                    <a:pt x="60323" y="127552"/>
                  </a:lnTo>
                  <a:lnTo>
                    <a:pt x="55384" y="137094"/>
                  </a:lnTo>
                  <a:lnTo>
                    <a:pt x="50976" y="146873"/>
                  </a:lnTo>
                  <a:lnTo>
                    <a:pt x="47156" y="156887"/>
                  </a:lnTo>
                  <a:lnTo>
                    <a:pt x="43985" y="167137"/>
                  </a:lnTo>
                  <a:lnTo>
                    <a:pt x="0" y="188500"/>
                  </a:lnTo>
                  <a:lnTo>
                    <a:pt x="0" y="238767"/>
                  </a:lnTo>
                  <a:lnTo>
                    <a:pt x="43985" y="260759"/>
                  </a:lnTo>
                  <a:lnTo>
                    <a:pt x="47157" y="270999"/>
                  </a:lnTo>
                  <a:lnTo>
                    <a:pt x="50976" y="280944"/>
                  </a:lnTo>
                  <a:lnTo>
                    <a:pt x="55384" y="290536"/>
                  </a:lnTo>
                  <a:lnTo>
                    <a:pt x="60323" y="299716"/>
                  </a:lnTo>
                  <a:lnTo>
                    <a:pt x="44614" y="346841"/>
                  </a:lnTo>
                  <a:lnTo>
                    <a:pt x="80431" y="382656"/>
                  </a:lnTo>
                  <a:lnTo>
                    <a:pt x="127558" y="366947"/>
                  </a:lnTo>
                  <a:lnTo>
                    <a:pt x="363196" y="366948"/>
                  </a:lnTo>
                  <a:lnTo>
                    <a:pt x="383304" y="346841"/>
                  </a:lnTo>
                  <a:lnTo>
                    <a:pt x="367595" y="299716"/>
                  </a:lnTo>
                  <a:lnTo>
                    <a:pt x="372533" y="290173"/>
                  </a:lnTo>
                  <a:lnTo>
                    <a:pt x="373047" y="289034"/>
                  </a:lnTo>
                  <a:lnTo>
                    <a:pt x="213645" y="289034"/>
                  </a:lnTo>
                  <a:lnTo>
                    <a:pt x="184367" y="283084"/>
                  </a:lnTo>
                  <a:lnTo>
                    <a:pt x="160390" y="266885"/>
                  </a:lnTo>
                  <a:lnTo>
                    <a:pt x="144190" y="242910"/>
                  </a:lnTo>
                  <a:lnTo>
                    <a:pt x="138240" y="213634"/>
                  </a:lnTo>
                  <a:lnTo>
                    <a:pt x="144190" y="184357"/>
                  </a:lnTo>
                  <a:lnTo>
                    <a:pt x="160390" y="160382"/>
                  </a:lnTo>
                  <a:lnTo>
                    <a:pt x="184366" y="144183"/>
                  </a:lnTo>
                  <a:lnTo>
                    <a:pt x="213644" y="138233"/>
                  </a:lnTo>
                  <a:lnTo>
                    <a:pt x="372595" y="138233"/>
                  </a:lnTo>
                  <a:lnTo>
                    <a:pt x="371905" y="136731"/>
                  </a:lnTo>
                  <a:lnTo>
                    <a:pt x="366966" y="127552"/>
                  </a:lnTo>
                  <a:lnTo>
                    <a:pt x="382675" y="80427"/>
                  </a:lnTo>
                  <a:lnTo>
                    <a:pt x="362567" y="60320"/>
                  </a:lnTo>
                  <a:lnTo>
                    <a:pt x="127558" y="60320"/>
                  </a:lnTo>
                  <a:lnTo>
                    <a:pt x="80430" y="44611"/>
                  </a:lnTo>
                  <a:close/>
                </a:path>
                <a:path w="427990" h="427354">
                  <a:moveTo>
                    <a:pt x="363196" y="366948"/>
                  </a:moveTo>
                  <a:lnTo>
                    <a:pt x="300359" y="366948"/>
                  </a:lnTo>
                  <a:lnTo>
                    <a:pt x="347487" y="382656"/>
                  </a:lnTo>
                  <a:lnTo>
                    <a:pt x="363196" y="366948"/>
                  </a:lnTo>
                  <a:close/>
                </a:path>
                <a:path w="427990" h="427354">
                  <a:moveTo>
                    <a:pt x="372595" y="138233"/>
                  </a:moveTo>
                  <a:lnTo>
                    <a:pt x="213644" y="138233"/>
                  </a:lnTo>
                  <a:lnTo>
                    <a:pt x="242922" y="144183"/>
                  </a:lnTo>
                  <a:lnTo>
                    <a:pt x="266899" y="160382"/>
                  </a:lnTo>
                  <a:lnTo>
                    <a:pt x="283099" y="184357"/>
                  </a:lnTo>
                  <a:lnTo>
                    <a:pt x="289049" y="213634"/>
                  </a:lnTo>
                  <a:lnTo>
                    <a:pt x="283099" y="242910"/>
                  </a:lnTo>
                  <a:lnTo>
                    <a:pt x="266899" y="266885"/>
                  </a:lnTo>
                  <a:lnTo>
                    <a:pt x="242923" y="283084"/>
                  </a:lnTo>
                  <a:lnTo>
                    <a:pt x="213645" y="289034"/>
                  </a:lnTo>
                  <a:lnTo>
                    <a:pt x="373047" y="289034"/>
                  </a:lnTo>
                  <a:lnTo>
                    <a:pt x="376941" y="280394"/>
                  </a:lnTo>
                  <a:lnTo>
                    <a:pt x="380761" y="270380"/>
                  </a:lnTo>
                  <a:lnTo>
                    <a:pt x="383932" y="260131"/>
                  </a:lnTo>
                  <a:lnTo>
                    <a:pt x="427918" y="238139"/>
                  </a:lnTo>
                  <a:lnTo>
                    <a:pt x="427918" y="187872"/>
                  </a:lnTo>
                  <a:lnTo>
                    <a:pt x="383304" y="166508"/>
                  </a:lnTo>
                  <a:lnTo>
                    <a:pt x="380132" y="156269"/>
                  </a:lnTo>
                  <a:lnTo>
                    <a:pt x="376313" y="146323"/>
                  </a:lnTo>
                  <a:lnTo>
                    <a:pt x="372595" y="138233"/>
                  </a:lnTo>
                  <a:close/>
                </a:path>
                <a:path w="427990" h="427354">
                  <a:moveTo>
                    <a:pt x="238779" y="0"/>
                  </a:moveTo>
                  <a:lnTo>
                    <a:pt x="188510" y="0"/>
                  </a:lnTo>
                  <a:lnTo>
                    <a:pt x="166517" y="43983"/>
                  </a:lnTo>
                  <a:lnTo>
                    <a:pt x="156276" y="47154"/>
                  </a:lnTo>
                  <a:lnTo>
                    <a:pt x="146330" y="50973"/>
                  </a:lnTo>
                  <a:lnTo>
                    <a:pt x="136738" y="55381"/>
                  </a:lnTo>
                  <a:lnTo>
                    <a:pt x="127558" y="60320"/>
                  </a:lnTo>
                  <a:lnTo>
                    <a:pt x="299731" y="60320"/>
                  </a:lnTo>
                  <a:lnTo>
                    <a:pt x="290187" y="55381"/>
                  </a:lnTo>
                  <a:lnTo>
                    <a:pt x="280408" y="50973"/>
                  </a:lnTo>
                  <a:lnTo>
                    <a:pt x="270394" y="47154"/>
                  </a:lnTo>
                  <a:lnTo>
                    <a:pt x="260143" y="43983"/>
                  </a:lnTo>
                  <a:lnTo>
                    <a:pt x="238779" y="0"/>
                  </a:lnTo>
                  <a:close/>
                </a:path>
                <a:path w="427990" h="427354">
                  <a:moveTo>
                    <a:pt x="346858" y="44611"/>
                  </a:moveTo>
                  <a:lnTo>
                    <a:pt x="299731" y="60320"/>
                  </a:lnTo>
                  <a:lnTo>
                    <a:pt x="362567" y="60320"/>
                  </a:lnTo>
                  <a:lnTo>
                    <a:pt x="346858" y="44611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128774" y="4367148"/>
              <a:ext cx="7661909" cy="76200"/>
            </a:xfrm>
            <a:custGeom>
              <a:avLst/>
              <a:gdLst/>
              <a:ahLst/>
              <a:cxnLst/>
              <a:rect l="l" t="t" r="r" b="b"/>
              <a:pathLst>
                <a:path w="7661909" h="76200">
                  <a:moveTo>
                    <a:pt x="1297305" y="38100"/>
                  </a:moveTo>
                  <a:lnTo>
                    <a:pt x="1290955" y="34925"/>
                  </a:lnTo>
                  <a:lnTo>
                    <a:pt x="1221105" y="0"/>
                  </a:lnTo>
                  <a:lnTo>
                    <a:pt x="1221105" y="34925"/>
                  </a:lnTo>
                  <a:lnTo>
                    <a:pt x="0" y="34925"/>
                  </a:lnTo>
                  <a:lnTo>
                    <a:pt x="0" y="41275"/>
                  </a:lnTo>
                  <a:lnTo>
                    <a:pt x="1221105" y="41275"/>
                  </a:lnTo>
                  <a:lnTo>
                    <a:pt x="1221105" y="76200"/>
                  </a:lnTo>
                  <a:lnTo>
                    <a:pt x="1290955" y="41275"/>
                  </a:lnTo>
                  <a:lnTo>
                    <a:pt x="1297305" y="38100"/>
                  </a:lnTo>
                  <a:close/>
                </a:path>
                <a:path w="7661909" h="76200">
                  <a:moveTo>
                    <a:pt x="4910963" y="38100"/>
                  </a:moveTo>
                  <a:lnTo>
                    <a:pt x="4904613" y="34925"/>
                  </a:lnTo>
                  <a:lnTo>
                    <a:pt x="4834763" y="0"/>
                  </a:lnTo>
                  <a:lnTo>
                    <a:pt x="4834763" y="34925"/>
                  </a:lnTo>
                  <a:lnTo>
                    <a:pt x="3743325" y="34925"/>
                  </a:lnTo>
                  <a:lnTo>
                    <a:pt x="3743325" y="41275"/>
                  </a:lnTo>
                  <a:lnTo>
                    <a:pt x="4834763" y="41275"/>
                  </a:lnTo>
                  <a:lnTo>
                    <a:pt x="4834763" y="76200"/>
                  </a:lnTo>
                  <a:lnTo>
                    <a:pt x="4904613" y="41275"/>
                  </a:lnTo>
                  <a:lnTo>
                    <a:pt x="4910963" y="38100"/>
                  </a:lnTo>
                  <a:close/>
                </a:path>
                <a:path w="7661909" h="76200">
                  <a:moveTo>
                    <a:pt x="7661529" y="38100"/>
                  </a:moveTo>
                  <a:lnTo>
                    <a:pt x="7655179" y="34925"/>
                  </a:lnTo>
                  <a:lnTo>
                    <a:pt x="7585329" y="0"/>
                  </a:lnTo>
                  <a:lnTo>
                    <a:pt x="7585329" y="34925"/>
                  </a:lnTo>
                  <a:lnTo>
                    <a:pt x="6086475" y="34925"/>
                  </a:lnTo>
                  <a:lnTo>
                    <a:pt x="6086475" y="41275"/>
                  </a:lnTo>
                  <a:lnTo>
                    <a:pt x="7585329" y="41275"/>
                  </a:lnTo>
                  <a:lnTo>
                    <a:pt x="7585329" y="76200"/>
                  </a:lnTo>
                  <a:lnTo>
                    <a:pt x="7655179" y="41275"/>
                  </a:lnTo>
                  <a:lnTo>
                    <a:pt x="7661529" y="3810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271586" y="4243552"/>
              <a:ext cx="250190" cy="314325"/>
            </a:xfrm>
            <a:custGeom>
              <a:avLst/>
              <a:gdLst/>
              <a:ahLst/>
              <a:cxnLst/>
              <a:rect l="l" t="t" r="r" b="b"/>
              <a:pathLst>
                <a:path w="250190" h="314325">
                  <a:moveTo>
                    <a:pt x="100634" y="113880"/>
                  </a:moveTo>
                  <a:lnTo>
                    <a:pt x="48298" y="113880"/>
                  </a:lnTo>
                  <a:lnTo>
                    <a:pt x="48298" y="129590"/>
                  </a:lnTo>
                  <a:lnTo>
                    <a:pt x="100634" y="129590"/>
                  </a:lnTo>
                  <a:lnTo>
                    <a:pt x="100634" y="113880"/>
                  </a:lnTo>
                  <a:close/>
                </a:path>
                <a:path w="250190" h="314325">
                  <a:moveTo>
                    <a:pt x="201269" y="239547"/>
                  </a:moveTo>
                  <a:lnTo>
                    <a:pt x="48298" y="239547"/>
                  </a:lnTo>
                  <a:lnTo>
                    <a:pt x="48298" y="255257"/>
                  </a:lnTo>
                  <a:lnTo>
                    <a:pt x="201269" y="255257"/>
                  </a:lnTo>
                  <a:lnTo>
                    <a:pt x="201269" y="239547"/>
                  </a:lnTo>
                  <a:close/>
                </a:path>
                <a:path w="250190" h="314325">
                  <a:moveTo>
                    <a:pt x="201269" y="208127"/>
                  </a:moveTo>
                  <a:lnTo>
                    <a:pt x="48298" y="208127"/>
                  </a:lnTo>
                  <a:lnTo>
                    <a:pt x="48298" y="223837"/>
                  </a:lnTo>
                  <a:lnTo>
                    <a:pt x="201269" y="223837"/>
                  </a:lnTo>
                  <a:lnTo>
                    <a:pt x="201269" y="208127"/>
                  </a:lnTo>
                  <a:close/>
                </a:path>
                <a:path w="250190" h="314325">
                  <a:moveTo>
                    <a:pt x="201269" y="176720"/>
                  </a:moveTo>
                  <a:lnTo>
                    <a:pt x="48298" y="176720"/>
                  </a:lnTo>
                  <a:lnTo>
                    <a:pt x="48298" y="192430"/>
                  </a:lnTo>
                  <a:lnTo>
                    <a:pt x="201269" y="192430"/>
                  </a:lnTo>
                  <a:lnTo>
                    <a:pt x="201269" y="176720"/>
                  </a:lnTo>
                  <a:close/>
                </a:path>
                <a:path w="250190" h="314325">
                  <a:moveTo>
                    <a:pt x="201269" y="145300"/>
                  </a:moveTo>
                  <a:lnTo>
                    <a:pt x="48298" y="145300"/>
                  </a:lnTo>
                  <a:lnTo>
                    <a:pt x="48298" y="161010"/>
                  </a:lnTo>
                  <a:lnTo>
                    <a:pt x="201269" y="161010"/>
                  </a:lnTo>
                  <a:lnTo>
                    <a:pt x="201269" y="145300"/>
                  </a:lnTo>
                  <a:close/>
                </a:path>
                <a:path w="250190" h="314325">
                  <a:moveTo>
                    <a:pt x="249567" y="86398"/>
                  </a:moveTo>
                  <a:lnTo>
                    <a:pt x="244995" y="82461"/>
                  </a:lnTo>
                  <a:lnTo>
                    <a:pt x="225425" y="65671"/>
                  </a:lnTo>
                  <a:lnTo>
                    <a:pt x="225425" y="106032"/>
                  </a:lnTo>
                  <a:lnTo>
                    <a:pt x="225425" y="290601"/>
                  </a:lnTo>
                  <a:lnTo>
                    <a:pt x="24142" y="290601"/>
                  </a:lnTo>
                  <a:lnTo>
                    <a:pt x="24142" y="23558"/>
                  </a:lnTo>
                  <a:lnTo>
                    <a:pt x="124777" y="23558"/>
                  </a:lnTo>
                  <a:lnTo>
                    <a:pt x="124777" y="106032"/>
                  </a:lnTo>
                  <a:lnTo>
                    <a:pt x="225425" y="106032"/>
                  </a:lnTo>
                  <a:lnTo>
                    <a:pt x="225425" y="65671"/>
                  </a:lnTo>
                  <a:lnTo>
                    <a:pt x="199250" y="43192"/>
                  </a:lnTo>
                  <a:lnTo>
                    <a:pt x="199250" y="82461"/>
                  </a:lnTo>
                  <a:lnTo>
                    <a:pt x="148932" y="82461"/>
                  </a:lnTo>
                  <a:lnTo>
                    <a:pt x="148932" y="33375"/>
                  </a:lnTo>
                  <a:lnTo>
                    <a:pt x="199250" y="82461"/>
                  </a:lnTo>
                  <a:lnTo>
                    <a:pt x="199250" y="43192"/>
                  </a:lnTo>
                  <a:lnTo>
                    <a:pt x="187820" y="33375"/>
                  </a:lnTo>
                  <a:lnTo>
                    <a:pt x="176377" y="23558"/>
                  </a:lnTo>
                  <a:lnTo>
                    <a:pt x="148932" y="0"/>
                  </a:lnTo>
                  <a:lnTo>
                    <a:pt x="0" y="0"/>
                  </a:lnTo>
                  <a:lnTo>
                    <a:pt x="0" y="314159"/>
                  </a:lnTo>
                  <a:lnTo>
                    <a:pt x="249567" y="314159"/>
                  </a:lnTo>
                  <a:lnTo>
                    <a:pt x="249567" y="290601"/>
                  </a:lnTo>
                  <a:lnTo>
                    <a:pt x="249567" y="86398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7147559" y="5050472"/>
            <a:ext cx="9042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nsolas"/>
                <a:cs typeface="Consolas"/>
              </a:rPr>
              <a:t>Secrets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5" name="object 2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23" name="object 23" descr=""/>
          <p:cNvSpPr txBox="1"/>
          <p:nvPr/>
        </p:nvSpPr>
        <p:spPr>
          <a:xfrm>
            <a:off x="346709" y="5040947"/>
            <a:ext cx="201930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2000" spc="-10" b="1">
                <a:latin typeface="Calibri"/>
                <a:cs typeface="Calibri"/>
              </a:rPr>
              <a:t>Configuration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10" b="1">
                <a:latin typeface="Calibri"/>
                <a:cs typeface="Calibri"/>
              </a:rPr>
              <a:t>Files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896995" y="5040947"/>
            <a:ext cx="148653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2000" b="1">
                <a:latin typeface="Calibri"/>
                <a:cs typeface="Calibri"/>
              </a:rPr>
              <a:t>Encoded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10" b="1">
                <a:latin typeface="Calibri"/>
                <a:cs typeface="Calibri"/>
              </a:rPr>
              <a:t>Files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142104">
              <a:lnSpc>
                <a:spcPct val="100000"/>
              </a:lnSpc>
              <a:spcBef>
                <a:spcPts val="130"/>
              </a:spcBef>
            </a:pPr>
            <a:r>
              <a:rPr dirty="0" spc="100"/>
              <a:t>Secrets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145857"/>
            <a:ext cx="10821035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Secrets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securely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stores</a:t>
            </a:r>
            <a:r>
              <a:rPr dirty="0" sz="2000" spc="-10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sensitive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information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like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passwords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tokens,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offering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better </a:t>
            </a:r>
            <a:r>
              <a:rPr dirty="0" sz="2000">
                <a:latin typeface="Calibri"/>
                <a:cs typeface="Calibri"/>
              </a:rPr>
              <a:t>security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than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including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them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directly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files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316604" y="3149282"/>
            <a:ext cx="1536065" cy="10039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42875" marR="5080" indent="-130175">
              <a:lnSpc>
                <a:spcPct val="100000"/>
              </a:lnSpc>
              <a:spcBef>
                <a:spcPts val="125"/>
              </a:spcBef>
            </a:pPr>
            <a:r>
              <a:rPr dirty="0" sz="3200" spc="-35">
                <a:solidFill>
                  <a:srgbClr val="316CE4"/>
                </a:solidFill>
                <a:latin typeface="Tahoma"/>
                <a:cs typeface="Tahoma"/>
              </a:rPr>
              <a:t>Types</a:t>
            </a:r>
            <a:r>
              <a:rPr dirty="0" sz="3200" spc="-34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3200" spc="50">
                <a:solidFill>
                  <a:srgbClr val="316CE4"/>
                </a:solidFill>
                <a:latin typeface="Tahoma"/>
                <a:cs typeface="Tahoma"/>
              </a:rPr>
              <a:t>of </a:t>
            </a:r>
            <a:r>
              <a:rPr dirty="0" sz="3200" spc="60">
                <a:solidFill>
                  <a:srgbClr val="316CE4"/>
                </a:solidFill>
                <a:latin typeface="Tahoma"/>
                <a:cs typeface="Tahoma"/>
              </a:rPr>
              <a:t>Secrets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5114925" y="2886075"/>
            <a:ext cx="0" cy="1487170"/>
          </a:xfrm>
          <a:custGeom>
            <a:avLst/>
            <a:gdLst/>
            <a:ahLst/>
            <a:cxnLst/>
            <a:rect l="l" t="t" r="r" b="b"/>
            <a:pathLst>
              <a:path w="0" h="1487170">
                <a:moveTo>
                  <a:pt x="0" y="0"/>
                </a:moveTo>
                <a:lnTo>
                  <a:pt x="0" y="148704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5395340" y="2883355"/>
            <a:ext cx="3804285" cy="146431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50">
                <a:latin typeface="Tahoma"/>
                <a:cs typeface="Tahoma"/>
              </a:rPr>
              <a:t>Opaque</a:t>
            </a:r>
            <a:r>
              <a:rPr dirty="0" sz="2000" spc="-16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Secrets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09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Service</a:t>
            </a:r>
            <a:r>
              <a:rPr dirty="0" sz="2000" spc="-16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Account</a:t>
            </a:r>
            <a:r>
              <a:rPr dirty="0" sz="2000" spc="-105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Token</a:t>
            </a:r>
            <a:r>
              <a:rPr dirty="0" sz="2000" spc="-7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Secrets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1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20">
                <a:latin typeface="Tahoma"/>
                <a:cs typeface="Tahoma"/>
              </a:rPr>
              <a:t>Docker</a:t>
            </a:r>
            <a:r>
              <a:rPr dirty="0" sz="2000" spc="-16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Config</a:t>
            </a:r>
            <a:r>
              <a:rPr dirty="0" sz="2000" spc="-21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Secrets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9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TLS</a:t>
            </a:r>
            <a:r>
              <a:rPr dirty="0" sz="2000" spc="-9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Secrets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DDF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4" name="object 4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1749" y="38100"/>
              <a:ext cx="6924675" cy="458152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52826" y="5035550"/>
            <a:ext cx="1948814" cy="9410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solidFill>
                  <a:srgbClr val="000000"/>
                </a:solidFill>
              </a:rPr>
              <a:t>Demo</a:t>
            </a:r>
            <a:endParaRPr sz="6000"/>
          </a:p>
        </p:txBody>
      </p:sp>
      <p:grpSp>
        <p:nvGrpSpPr>
          <p:cNvPr id="10" name="object 10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11" name="object 11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733415" y="5362575"/>
            <a:ext cx="122364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65">
                <a:latin typeface="Tahoma"/>
                <a:cs typeface="Tahoma"/>
              </a:rPr>
              <a:t>Secrets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8976" y="2804794"/>
            <a:ext cx="420243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80">
                <a:solidFill>
                  <a:srgbClr val="FFFFFF"/>
                </a:solidFill>
              </a:rPr>
              <a:t>Summary</a:t>
            </a:r>
            <a:endParaRPr sz="8000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314825" cy="6858000"/>
            </a:xfrm>
            <a:custGeom>
              <a:avLst/>
              <a:gdLst/>
              <a:ahLst/>
              <a:cxnLst/>
              <a:rect l="l" t="t" r="r" b="b"/>
              <a:pathLst>
                <a:path w="4314825" h="6858000">
                  <a:moveTo>
                    <a:pt x="43148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14825" y="6858000"/>
                  </a:lnTo>
                  <a:lnTo>
                    <a:pt x="431482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91" y="1598873"/>
              <a:ext cx="3763105" cy="365301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4711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Summary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633976" y="1154747"/>
            <a:ext cx="2792095" cy="185737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Tahoma"/>
                <a:cs typeface="Tahoma"/>
              </a:rPr>
              <a:t>DaemonSet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80">
                <a:latin typeface="Tahoma"/>
                <a:cs typeface="Tahoma"/>
              </a:rPr>
              <a:t>Jobs</a:t>
            </a:r>
            <a:r>
              <a:rPr dirty="0" sz="2000" spc="-175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&amp;</a:t>
            </a:r>
            <a:r>
              <a:rPr dirty="0" sz="2000" spc="-27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CronJob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Static</a:t>
            </a:r>
            <a:r>
              <a:rPr dirty="0" sz="2000" spc="45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Pods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Tahoma"/>
                <a:cs typeface="Tahoma"/>
              </a:rPr>
              <a:t>ConfigMaps</a:t>
            </a:r>
            <a:r>
              <a:rPr dirty="0" sz="2000" spc="-200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&amp;</a:t>
            </a:r>
            <a:r>
              <a:rPr dirty="0" sz="2000" spc="-21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Secrets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59834" y="2804794"/>
            <a:ext cx="467995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05">
                <a:solidFill>
                  <a:srgbClr val="FFFFFF"/>
                </a:solidFill>
              </a:rPr>
              <a:t>Section:</a:t>
            </a:r>
            <a:r>
              <a:rPr dirty="0" sz="8000" spc="-880">
                <a:solidFill>
                  <a:srgbClr val="FFFFFF"/>
                </a:solidFill>
              </a:rPr>
              <a:t> </a:t>
            </a:r>
            <a:r>
              <a:rPr dirty="0" sz="8000" spc="-1614">
                <a:solidFill>
                  <a:srgbClr val="FFFFFF"/>
                </a:solidFill>
              </a:rPr>
              <a:t>11</a:t>
            </a:r>
            <a:endParaRPr sz="8000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56196" y="5367801"/>
            <a:ext cx="1426210" cy="1391285"/>
            <a:chOff x="10656196" y="5367801"/>
            <a:chExt cx="1426210" cy="1391285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12192000" cy="2476500"/>
            <a:chOff x="0" y="0"/>
            <a:chExt cx="12192000" cy="24765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24765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8474" y="628650"/>
              <a:ext cx="6148451" cy="144297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081722" y="3879151"/>
            <a:ext cx="2548890" cy="1555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20"/>
              </a:spcBef>
            </a:pPr>
            <a:r>
              <a:rPr dirty="0" sz="5000" spc="-10" b="1">
                <a:solidFill>
                  <a:srgbClr val="316CE4"/>
                </a:solidFill>
                <a:latin typeface="Calibri"/>
                <a:cs typeface="Calibri"/>
              </a:rPr>
              <a:t>Section Overview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376801" y="2748026"/>
            <a:ext cx="0" cy="3926840"/>
          </a:xfrm>
          <a:custGeom>
            <a:avLst/>
            <a:gdLst/>
            <a:ahLst/>
            <a:cxnLst/>
            <a:rect l="l" t="t" r="r" b="b"/>
            <a:pathLst>
              <a:path w="0" h="3926840">
                <a:moveTo>
                  <a:pt x="0" y="0"/>
                </a:moveTo>
                <a:lnTo>
                  <a:pt x="0" y="3926420"/>
                </a:lnTo>
              </a:path>
            </a:pathLst>
          </a:custGeom>
          <a:ln w="28575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817745" y="3663124"/>
            <a:ext cx="4298950" cy="1856739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Init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containers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Multicontainer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pods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Resource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Limits</a:t>
            </a:r>
            <a:r>
              <a:rPr dirty="0" sz="2000" spc="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and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Requests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Liveness,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Readiness,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&amp;</a:t>
            </a:r>
            <a:r>
              <a:rPr dirty="0" sz="2000" spc="-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Startup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probes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446779" y="793813"/>
            <a:ext cx="5310505" cy="7924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0" b="1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dirty="0" sz="5000" spc="-1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b="1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r>
              <a:rPr dirty="0" sz="5000" spc="-18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spc="-35" b="1">
                <a:solidFill>
                  <a:srgbClr val="FFFFFF"/>
                </a:solidFill>
                <a:latin typeface="Calibri"/>
                <a:cs typeface="Calibri"/>
              </a:rPr>
              <a:t>Tasks</a:t>
            </a:r>
            <a:endParaRPr sz="5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7245" y="2804794"/>
            <a:ext cx="649351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165">
                <a:solidFill>
                  <a:srgbClr val="FFFFFF"/>
                </a:solidFill>
              </a:rPr>
              <a:t>Init</a:t>
            </a:r>
            <a:r>
              <a:rPr dirty="0" sz="8000" spc="-850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Containers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386454">
              <a:lnSpc>
                <a:spcPct val="100000"/>
              </a:lnSpc>
              <a:spcBef>
                <a:spcPts val="130"/>
              </a:spcBef>
            </a:pPr>
            <a:r>
              <a:rPr dirty="0" spc="-80"/>
              <a:t>Init</a:t>
            </a:r>
            <a:r>
              <a:rPr dirty="0" spc="-420"/>
              <a:t> </a:t>
            </a:r>
            <a:r>
              <a:rPr dirty="0" spc="-10"/>
              <a:t>Containers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409636"/>
            <a:ext cx="1059497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Init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specialized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before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application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perform </a:t>
            </a:r>
            <a:r>
              <a:rPr dirty="0" sz="2000">
                <a:latin typeface="Calibri"/>
                <a:cs typeface="Calibri"/>
              </a:rPr>
              <a:t>setup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scripts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utilities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included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application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image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976312" y="2438400"/>
            <a:ext cx="6077585" cy="3691254"/>
            <a:chOff x="976312" y="2438400"/>
            <a:chExt cx="6077585" cy="3691254"/>
          </a:xfrm>
        </p:grpSpPr>
        <p:sp>
          <p:nvSpPr>
            <p:cNvPr id="5" name="object 5" descr=""/>
            <p:cNvSpPr/>
            <p:nvPr/>
          </p:nvSpPr>
          <p:spPr>
            <a:xfrm>
              <a:off x="976312" y="2881376"/>
              <a:ext cx="6077585" cy="3248025"/>
            </a:xfrm>
            <a:custGeom>
              <a:avLst/>
              <a:gdLst/>
              <a:ahLst/>
              <a:cxnLst/>
              <a:rect l="l" t="t" r="r" b="b"/>
              <a:pathLst>
                <a:path w="6077584" h="3248025">
                  <a:moveTo>
                    <a:pt x="5922581" y="0"/>
                  </a:moveTo>
                  <a:lnTo>
                    <a:pt x="154381" y="0"/>
                  </a:lnTo>
                  <a:lnTo>
                    <a:pt x="105582" y="7866"/>
                  </a:lnTo>
                  <a:lnTo>
                    <a:pt x="63203" y="29772"/>
                  </a:lnTo>
                  <a:lnTo>
                    <a:pt x="29785" y="63175"/>
                  </a:lnTo>
                  <a:lnTo>
                    <a:pt x="7869" y="105533"/>
                  </a:lnTo>
                  <a:lnTo>
                    <a:pt x="0" y="154304"/>
                  </a:lnTo>
                  <a:lnTo>
                    <a:pt x="0" y="3093580"/>
                  </a:lnTo>
                  <a:lnTo>
                    <a:pt x="7869" y="3142378"/>
                  </a:lnTo>
                  <a:lnTo>
                    <a:pt x="29785" y="3184758"/>
                  </a:lnTo>
                  <a:lnTo>
                    <a:pt x="63203" y="3218176"/>
                  </a:lnTo>
                  <a:lnTo>
                    <a:pt x="105582" y="3240091"/>
                  </a:lnTo>
                  <a:lnTo>
                    <a:pt x="154381" y="3247961"/>
                  </a:lnTo>
                  <a:lnTo>
                    <a:pt x="5922581" y="3247961"/>
                  </a:lnTo>
                  <a:lnTo>
                    <a:pt x="5971365" y="3240091"/>
                  </a:lnTo>
                  <a:lnTo>
                    <a:pt x="6013755" y="3218176"/>
                  </a:lnTo>
                  <a:lnTo>
                    <a:pt x="6047195" y="3184758"/>
                  </a:lnTo>
                  <a:lnTo>
                    <a:pt x="6069133" y="3142378"/>
                  </a:lnTo>
                  <a:lnTo>
                    <a:pt x="6077013" y="3093580"/>
                  </a:lnTo>
                  <a:lnTo>
                    <a:pt x="6077013" y="154304"/>
                  </a:lnTo>
                  <a:lnTo>
                    <a:pt x="6069133" y="105533"/>
                  </a:lnTo>
                  <a:lnTo>
                    <a:pt x="6047195" y="63175"/>
                  </a:lnTo>
                  <a:lnTo>
                    <a:pt x="6013755" y="29772"/>
                  </a:lnTo>
                  <a:lnTo>
                    <a:pt x="5971365" y="7866"/>
                  </a:lnTo>
                  <a:lnTo>
                    <a:pt x="5922581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3300" y="2438400"/>
              <a:ext cx="752475" cy="72390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304925" y="3848100"/>
              <a:ext cx="2409825" cy="1552575"/>
            </a:xfrm>
            <a:custGeom>
              <a:avLst/>
              <a:gdLst/>
              <a:ahLst/>
              <a:cxnLst/>
              <a:rect l="l" t="t" r="r" b="b"/>
              <a:pathLst>
                <a:path w="2409825" h="1552575">
                  <a:moveTo>
                    <a:pt x="0" y="258825"/>
                  </a:moveTo>
                  <a:lnTo>
                    <a:pt x="4168" y="212286"/>
                  </a:lnTo>
                  <a:lnTo>
                    <a:pt x="16186" y="168490"/>
                  </a:lnTo>
                  <a:lnTo>
                    <a:pt x="35324" y="128166"/>
                  </a:lnTo>
                  <a:lnTo>
                    <a:pt x="60854" y="92044"/>
                  </a:lnTo>
                  <a:lnTo>
                    <a:pt x="92044" y="60854"/>
                  </a:lnTo>
                  <a:lnTo>
                    <a:pt x="128166" y="35324"/>
                  </a:lnTo>
                  <a:lnTo>
                    <a:pt x="168490" y="16186"/>
                  </a:lnTo>
                  <a:lnTo>
                    <a:pt x="212286" y="4168"/>
                  </a:lnTo>
                  <a:lnTo>
                    <a:pt x="258825" y="0"/>
                  </a:lnTo>
                  <a:lnTo>
                    <a:pt x="2150999" y="0"/>
                  </a:lnTo>
                  <a:lnTo>
                    <a:pt x="2197538" y="4168"/>
                  </a:lnTo>
                  <a:lnTo>
                    <a:pt x="2241334" y="16186"/>
                  </a:lnTo>
                  <a:lnTo>
                    <a:pt x="2281658" y="35324"/>
                  </a:lnTo>
                  <a:lnTo>
                    <a:pt x="2317780" y="60854"/>
                  </a:lnTo>
                  <a:lnTo>
                    <a:pt x="2348970" y="92044"/>
                  </a:lnTo>
                  <a:lnTo>
                    <a:pt x="2374500" y="128166"/>
                  </a:lnTo>
                  <a:lnTo>
                    <a:pt x="2393638" y="168490"/>
                  </a:lnTo>
                  <a:lnTo>
                    <a:pt x="2405656" y="212286"/>
                  </a:lnTo>
                  <a:lnTo>
                    <a:pt x="2409825" y="258825"/>
                  </a:lnTo>
                  <a:lnTo>
                    <a:pt x="2409825" y="1293749"/>
                  </a:lnTo>
                  <a:lnTo>
                    <a:pt x="2405656" y="1340288"/>
                  </a:lnTo>
                  <a:lnTo>
                    <a:pt x="2393638" y="1384084"/>
                  </a:lnTo>
                  <a:lnTo>
                    <a:pt x="2374500" y="1424408"/>
                  </a:lnTo>
                  <a:lnTo>
                    <a:pt x="2348970" y="1460530"/>
                  </a:lnTo>
                  <a:lnTo>
                    <a:pt x="2317780" y="1491720"/>
                  </a:lnTo>
                  <a:lnTo>
                    <a:pt x="2281658" y="1517250"/>
                  </a:lnTo>
                  <a:lnTo>
                    <a:pt x="2241334" y="1536388"/>
                  </a:lnTo>
                  <a:lnTo>
                    <a:pt x="2197538" y="1548406"/>
                  </a:lnTo>
                  <a:lnTo>
                    <a:pt x="2150999" y="1552575"/>
                  </a:lnTo>
                  <a:lnTo>
                    <a:pt x="258825" y="1552575"/>
                  </a:lnTo>
                  <a:lnTo>
                    <a:pt x="212286" y="1548406"/>
                  </a:lnTo>
                  <a:lnTo>
                    <a:pt x="168490" y="1536388"/>
                  </a:lnTo>
                  <a:lnTo>
                    <a:pt x="128166" y="1517250"/>
                  </a:lnTo>
                  <a:lnTo>
                    <a:pt x="92044" y="1491720"/>
                  </a:lnTo>
                  <a:lnTo>
                    <a:pt x="60854" y="1460530"/>
                  </a:lnTo>
                  <a:lnTo>
                    <a:pt x="35324" y="1424408"/>
                  </a:lnTo>
                  <a:lnTo>
                    <a:pt x="16186" y="1384084"/>
                  </a:lnTo>
                  <a:lnTo>
                    <a:pt x="4168" y="1340288"/>
                  </a:lnTo>
                  <a:lnTo>
                    <a:pt x="0" y="1293749"/>
                  </a:lnTo>
                  <a:lnTo>
                    <a:pt x="0" y="25882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838325" y="3944937"/>
            <a:ext cx="13481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init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 containers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703451" y="4322826"/>
            <a:ext cx="593725" cy="593725"/>
            <a:chOff x="1703451" y="4322826"/>
            <a:chExt cx="593725" cy="593725"/>
          </a:xfrm>
        </p:grpSpPr>
        <p:sp>
          <p:nvSpPr>
            <p:cNvPr id="10" name="object 10" descr=""/>
            <p:cNvSpPr/>
            <p:nvPr/>
          </p:nvSpPr>
          <p:spPr>
            <a:xfrm>
              <a:off x="1709801" y="4474438"/>
              <a:ext cx="436245" cy="436245"/>
            </a:xfrm>
            <a:custGeom>
              <a:avLst/>
              <a:gdLst/>
              <a:ahLst/>
              <a:cxnLst/>
              <a:rect l="l" t="t" r="r" b="b"/>
              <a:pathLst>
                <a:path w="436244" h="436245">
                  <a:moveTo>
                    <a:pt x="435762" y="0"/>
                  </a:moveTo>
                  <a:lnTo>
                    <a:pt x="0" y="0"/>
                  </a:lnTo>
                  <a:lnTo>
                    <a:pt x="0" y="435762"/>
                  </a:lnTo>
                  <a:lnTo>
                    <a:pt x="435762" y="435762"/>
                  </a:lnTo>
                  <a:lnTo>
                    <a:pt x="435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145538" y="4329176"/>
              <a:ext cx="145415" cy="581025"/>
            </a:xfrm>
            <a:custGeom>
              <a:avLst/>
              <a:gdLst/>
              <a:ahLst/>
              <a:cxnLst/>
              <a:rect l="l" t="t" r="r" b="b"/>
              <a:pathLst>
                <a:path w="145414" h="581025">
                  <a:moveTo>
                    <a:pt x="145287" y="0"/>
                  </a:moveTo>
                  <a:lnTo>
                    <a:pt x="0" y="145161"/>
                  </a:lnTo>
                  <a:lnTo>
                    <a:pt x="0" y="581025"/>
                  </a:lnTo>
                  <a:lnTo>
                    <a:pt x="145287" y="435737"/>
                  </a:lnTo>
                  <a:lnTo>
                    <a:pt x="145287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709801" y="4329176"/>
              <a:ext cx="581025" cy="145415"/>
            </a:xfrm>
            <a:custGeom>
              <a:avLst/>
              <a:gdLst/>
              <a:ahLst/>
              <a:cxnLst/>
              <a:rect l="l" t="t" r="r" b="b"/>
              <a:pathLst>
                <a:path w="581025" h="145414">
                  <a:moveTo>
                    <a:pt x="581025" y="0"/>
                  </a:moveTo>
                  <a:lnTo>
                    <a:pt x="145161" y="0"/>
                  </a:lnTo>
                  <a:lnTo>
                    <a:pt x="0" y="145161"/>
                  </a:lnTo>
                  <a:lnTo>
                    <a:pt x="435737" y="145161"/>
                  </a:lnTo>
                  <a:lnTo>
                    <a:pt x="5810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709801" y="4329176"/>
              <a:ext cx="581025" cy="581025"/>
            </a:xfrm>
            <a:custGeom>
              <a:avLst/>
              <a:gdLst/>
              <a:ahLst/>
              <a:cxnLst/>
              <a:rect l="l" t="t" r="r" b="b"/>
              <a:pathLst>
                <a:path w="581025" h="581025">
                  <a:moveTo>
                    <a:pt x="0" y="145161"/>
                  </a:moveTo>
                  <a:lnTo>
                    <a:pt x="145161" y="0"/>
                  </a:lnTo>
                  <a:lnTo>
                    <a:pt x="581025" y="0"/>
                  </a:lnTo>
                  <a:lnTo>
                    <a:pt x="581025" y="435737"/>
                  </a:lnTo>
                  <a:lnTo>
                    <a:pt x="435737" y="581025"/>
                  </a:lnTo>
                  <a:lnTo>
                    <a:pt x="0" y="581025"/>
                  </a:lnTo>
                  <a:lnTo>
                    <a:pt x="0" y="145161"/>
                  </a:lnTo>
                  <a:close/>
                </a:path>
                <a:path w="581025" h="581025">
                  <a:moveTo>
                    <a:pt x="0" y="145161"/>
                  </a:moveTo>
                  <a:lnTo>
                    <a:pt x="435737" y="145161"/>
                  </a:lnTo>
                  <a:lnTo>
                    <a:pt x="581025" y="0"/>
                  </a:lnTo>
                </a:path>
                <a:path w="581025" h="581025">
                  <a:moveTo>
                    <a:pt x="435737" y="145161"/>
                  </a:moveTo>
                  <a:lnTo>
                    <a:pt x="435737" y="581025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1810385" y="4935791"/>
            <a:ext cx="373380" cy="3905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 indent="50800">
              <a:lnSpc>
                <a:spcPts val="1430"/>
              </a:lnSpc>
              <a:spcBef>
                <a:spcPts val="155"/>
              </a:spcBef>
            </a:pP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init- con-</a:t>
            </a:r>
            <a:r>
              <a:rPr dirty="0" sz="1200" spc="-5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2722626" y="4322826"/>
            <a:ext cx="593725" cy="593725"/>
            <a:chOff x="2722626" y="4322826"/>
            <a:chExt cx="593725" cy="593725"/>
          </a:xfrm>
        </p:grpSpPr>
        <p:sp>
          <p:nvSpPr>
            <p:cNvPr id="16" name="object 16" descr=""/>
            <p:cNvSpPr/>
            <p:nvPr/>
          </p:nvSpPr>
          <p:spPr>
            <a:xfrm>
              <a:off x="2728976" y="4474438"/>
              <a:ext cx="436245" cy="436245"/>
            </a:xfrm>
            <a:custGeom>
              <a:avLst/>
              <a:gdLst/>
              <a:ahLst/>
              <a:cxnLst/>
              <a:rect l="l" t="t" r="r" b="b"/>
              <a:pathLst>
                <a:path w="436244" h="436245">
                  <a:moveTo>
                    <a:pt x="435762" y="0"/>
                  </a:moveTo>
                  <a:lnTo>
                    <a:pt x="0" y="0"/>
                  </a:lnTo>
                  <a:lnTo>
                    <a:pt x="0" y="435762"/>
                  </a:lnTo>
                  <a:lnTo>
                    <a:pt x="435762" y="435762"/>
                  </a:lnTo>
                  <a:lnTo>
                    <a:pt x="435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164713" y="4329176"/>
              <a:ext cx="145415" cy="581025"/>
            </a:xfrm>
            <a:custGeom>
              <a:avLst/>
              <a:gdLst/>
              <a:ahLst/>
              <a:cxnLst/>
              <a:rect l="l" t="t" r="r" b="b"/>
              <a:pathLst>
                <a:path w="145414" h="581025">
                  <a:moveTo>
                    <a:pt x="145287" y="0"/>
                  </a:moveTo>
                  <a:lnTo>
                    <a:pt x="0" y="145161"/>
                  </a:lnTo>
                  <a:lnTo>
                    <a:pt x="0" y="581025"/>
                  </a:lnTo>
                  <a:lnTo>
                    <a:pt x="145287" y="435737"/>
                  </a:lnTo>
                  <a:lnTo>
                    <a:pt x="145287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728976" y="4329176"/>
              <a:ext cx="581025" cy="145415"/>
            </a:xfrm>
            <a:custGeom>
              <a:avLst/>
              <a:gdLst/>
              <a:ahLst/>
              <a:cxnLst/>
              <a:rect l="l" t="t" r="r" b="b"/>
              <a:pathLst>
                <a:path w="581025" h="145414">
                  <a:moveTo>
                    <a:pt x="581025" y="0"/>
                  </a:moveTo>
                  <a:lnTo>
                    <a:pt x="145161" y="0"/>
                  </a:lnTo>
                  <a:lnTo>
                    <a:pt x="0" y="145161"/>
                  </a:lnTo>
                  <a:lnTo>
                    <a:pt x="435737" y="145161"/>
                  </a:lnTo>
                  <a:lnTo>
                    <a:pt x="5810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728976" y="4329176"/>
              <a:ext cx="581025" cy="581025"/>
            </a:xfrm>
            <a:custGeom>
              <a:avLst/>
              <a:gdLst/>
              <a:ahLst/>
              <a:cxnLst/>
              <a:rect l="l" t="t" r="r" b="b"/>
              <a:pathLst>
                <a:path w="581025" h="581025">
                  <a:moveTo>
                    <a:pt x="0" y="145161"/>
                  </a:moveTo>
                  <a:lnTo>
                    <a:pt x="145161" y="0"/>
                  </a:lnTo>
                  <a:lnTo>
                    <a:pt x="581025" y="0"/>
                  </a:lnTo>
                  <a:lnTo>
                    <a:pt x="581025" y="435737"/>
                  </a:lnTo>
                  <a:lnTo>
                    <a:pt x="435737" y="581025"/>
                  </a:lnTo>
                  <a:lnTo>
                    <a:pt x="0" y="581025"/>
                  </a:lnTo>
                  <a:lnTo>
                    <a:pt x="0" y="145161"/>
                  </a:lnTo>
                  <a:close/>
                </a:path>
                <a:path w="581025" h="581025">
                  <a:moveTo>
                    <a:pt x="0" y="145161"/>
                  </a:moveTo>
                  <a:lnTo>
                    <a:pt x="435737" y="145161"/>
                  </a:lnTo>
                  <a:lnTo>
                    <a:pt x="581025" y="0"/>
                  </a:lnTo>
                </a:path>
                <a:path w="581025" h="581025">
                  <a:moveTo>
                    <a:pt x="435737" y="145161"/>
                  </a:moveTo>
                  <a:lnTo>
                    <a:pt x="435737" y="581025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2827020" y="4935791"/>
            <a:ext cx="373380" cy="3905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 indent="50800">
              <a:lnSpc>
                <a:spcPts val="1430"/>
              </a:lnSpc>
              <a:spcBef>
                <a:spcPts val="155"/>
              </a:spcBef>
            </a:pP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init- con-</a:t>
            </a:r>
            <a:r>
              <a:rPr dirty="0" sz="1200" spc="-5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4295775" y="3848100"/>
            <a:ext cx="2419350" cy="1552575"/>
          </a:xfrm>
          <a:custGeom>
            <a:avLst/>
            <a:gdLst/>
            <a:ahLst/>
            <a:cxnLst/>
            <a:rect l="l" t="t" r="r" b="b"/>
            <a:pathLst>
              <a:path w="2419350" h="1552575">
                <a:moveTo>
                  <a:pt x="0" y="258825"/>
                </a:moveTo>
                <a:lnTo>
                  <a:pt x="4168" y="212286"/>
                </a:lnTo>
                <a:lnTo>
                  <a:pt x="16186" y="168490"/>
                </a:lnTo>
                <a:lnTo>
                  <a:pt x="35324" y="128166"/>
                </a:lnTo>
                <a:lnTo>
                  <a:pt x="60854" y="92044"/>
                </a:lnTo>
                <a:lnTo>
                  <a:pt x="92044" y="60854"/>
                </a:lnTo>
                <a:lnTo>
                  <a:pt x="128166" y="35324"/>
                </a:lnTo>
                <a:lnTo>
                  <a:pt x="168490" y="16186"/>
                </a:lnTo>
                <a:lnTo>
                  <a:pt x="212286" y="4168"/>
                </a:lnTo>
                <a:lnTo>
                  <a:pt x="258825" y="0"/>
                </a:lnTo>
                <a:lnTo>
                  <a:pt x="2160524" y="0"/>
                </a:lnTo>
                <a:lnTo>
                  <a:pt x="2207063" y="4168"/>
                </a:lnTo>
                <a:lnTo>
                  <a:pt x="2250859" y="16186"/>
                </a:lnTo>
                <a:lnTo>
                  <a:pt x="2291183" y="35324"/>
                </a:lnTo>
                <a:lnTo>
                  <a:pt x="2327305" y="60854"/>
                </a:lnTo>
                <a:lnTo>
                  <a:pt x="2358495" y="92044"/>
                </a:lnTo>
                <a:lnTo>
                  <a:pt x="2384025" y="128166"/>
                </a:lnTo>
                <a:lnTo>
                  <a:pt x="2403163" y="168490"/>
                </a:lnTo>
                <a:lnTo>
                  <a:pt x="2415181" y="212286"/>
                </a:lnTo>
                <a:lnTo>
                  <a:pt x="2419350" y="258825"/>
                </a:lnTo>
                <a:lnTo>
                  <a:pt x="2419350" y="1293749"/>
                </a:lnTo>
                <a:lnTo>
                  <a:pt x="2415181" y="1340288"/>
                </a:lnTo>
                <a:lnTo>
                  <a:pt x="2403163" y="1384084"/>
                </a:lnTo>
                <a:lnTo>
                  <a:pt x="2384025" y="1424408"/>
                </a:lnTo>
                <a:lnTo>
                  <a:pt x="2358495" y="1460530"/>
                </a:lnTo>
                <a:lnTo>
                  <a:pt x="2327305" y="1491720"/>
                </a:lnTo>
                <a:lnTo>
                  <a:pt x="2291183" y="1517250"/>
                </a:lnTo>
                <a:lnTo>
                  <a:pt x="2250859" y="1536388"/>
                </a:lnTo>
                <a:lnTo>
                  <a:pt x="2207063" y="1548406"/>
                </a:lnTo>
                <a:lnTo>
                  <a:pt x="2160524" y="1552575"/>
                </a:lnTo>
                <a:lnTo>
                  <a:pt x="258825" y="1552575"/>
                </a:lnTo>
                <a:lnTo>
                  <a:pt x="212286" y="1548406"/>
                </a:lnTo>
                <a:lnTo>
                  <a:pt x="168490" y="1536388"/>
                </a:lnTo>
                <a:lnTo>
                  <a:pt x="128166" y="1517250"/>
                </a:lnTo>
                <a:lnTo>
                  <a:pt x="92044" y="1491720"/>
                </a:lnTo>
                <a:lnTo>
                  <a:pt x="60854" y="1460530"/>
                </a:lnTo>
                <a:lnTo>
                  <a:pt x="35324" y="1424408"/>
                </a:lnTo>
                <a:lnTo>
                  <a:pt x="16186" y="1384084"/>
                </a:lnTo>
                <a:lnTo>
                  <a:pt x="4168" y="1340288"/>
                </a:lnTo>
                <a:lnTo>
                  <a:pt x="0" y="1293749"/>
                </a:lnTo>
                <a:lnTo>
                  <a:pt x="0" y="258825"/>
                </a:lnTo>
                <a:close/>
              </a:path>
            </a:pathLst>
          </a:custGeom>
          <a:ln w="19050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4470146" y="3944937"/>
            <a:ext cx="207581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4694301" y="4322826"/>
            <a:ext cx="593725" cy="593725"/>
            <a:chOff x="4694301" y="4322826"/>
            <a:chExt cx="593725" cy="593725"/>
          </a:xfrm>
        </p:grpSpPr>
        <p:sp>
          <p:nvSpPr>
            <p:cNvPr id="24" name="object 24" descr=""/>
            <p:cNvSpPr/>
            <p:nvPr/>
          </p:nvSpPr>
          <p:spPr>
            <a:xfrm>
              <a:off x="4700651" y="4474438"/>
              <a:ext cx="436245" cy="436245"/>
            </a:xfrm>
            <a:custGeom>
              <a:avLst/>
              <a:gdLst/>
              <a:ahLst/>
              <a:cxnLst/>
              <a:rect l="l" t="t" r="r" b="b"/>
              <a:pathLst>
                <a:path w="436245" h="436245">
                  <a:moveTo>
                    <a:pt x="435762" y="0"/>
                  </a:moveTo>
                  <a:lnTo>
                    <a:pt x="0" y="0"/>
                  </a:lnTo>
                  <a:lnTo>
                    <a:pt x="0" y="435762"/>
                  </a:lnTo>
                  <a:lnTo>
                    <a:pt x="435762" y="435762"/>
                  </a:lnTo>
                  <a:lnTo>
                    <a:pt x="435762" y="0"/>
                  </a:lnTo>
                  <a:close/>
                </a:path>
              </a:pathLst>
            </a:custGeom>
            <a:solidFill>
              <a:srgbClr val="FFBC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136388" y="4329176"/>
              <a:ext cx="145415" cy="581025"/>
            </a:xfrm>
            <a:custGeom>
              <a:avLst/>
              <a:gdLst/>
              <a:ahLst/>
              <a:cxnLst/>
              <a:rect l="l" t="t" r="r" b="b"/>
              <a:pathLst>
                <a:path w="145414" h="581025">
                  <a:moveTo>
                    <a:pt x="145287" y="0"/>
                  </a:moveTo>
                  <a:lnTo>
                    <a:pt x="0" y="145161"/>
                  </a:lnTo>
                  <a:lnTo>
                    <a:pt x="0" y="581025"/>
                  </a:lnTo>
                  <a:lnTo>
                    <a:pt x="145287" y="435737"/>
                  </a:lnTo>
                  <a:lnTo>
                    <a:pt x="145287" y="0"/>
                  </a:lnTo>
                  <a:close/>
                </a:path>
              </a:pathLst>
            </a:custGeom>
            <a:solidFill>
              <a:srgbClr val="CD97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4700651" y="4329176"/>
              <a:ext cx="581025" cy="145415"/>
            </a:xfrm>
            <a:custGeom>
              <a:avLst/>
              <a:gdLst/>
              <a:ahLst/>
              <a:cxnLst/>
              <a:rect l="l" t="t" r="r" b="b"/>
              <a:pathLst>
                <a:path w="581025" h="145414">
                  <a:moveTo>
                    <a:pt x="581025" y="0"/>
                  </a:moveTo>
                  <a:lnTo>
                    <a:pt x="145161" y="0"/>
                  </a:lnTo>
                  <a:lnTo>
                    <a:pt x="0" y="145161"/>
                  </a:lnTo>
                  <a:lnTo>
                    <a:pt x="435737" y="145161"/>
                  </a:lnTo>
                  <a:lnTo>
                    <a:pt x="581025" y="0"/>
                  </a:lnTo>
                  <a:close/>
                </a:path>
              </a:pathLst>
            </a:custGeom>
            <a:solidFill>
              <a:srgbClr val="FFC9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700651" y="4329176"/>
              <a:ext cx="581025" cy="581025"/>
            </a:xfrm>
            <a:custGeom>
              <a:avLst/>
              <a:gdLst/>
              <a:ahLst/>
              <a:cxnLst/>
              <a:rect l="l" t="t" r="r" b="b"/>
              <a:pathLst>
                <a:path w="581025" h="581025">
                  <a:moveTo>
                    <a:pt x="0" y="145161"/>
                  </a:moveTo>
                  <a:lnTo>
                    <a:pt x="145161" y="0"/>
                  </a:lnTo>
                  <a:lnTo>
                    <a:pt x="581025" y="0"/>
                  </a:lnTo>
                  <a:lnTo>
                    <a:pt x="581025" y="435737"/>
                  </a:lnTo>
                  <a:lnTo>
                    <a:pt x="435737" y="581025"/>
                  </a:lnTo>
                  <a:lnTo>
                    <a:pt x="0" y="581025"/>
                  </a:lnTo>
                  <a:lnTo>
                    <a:pt x="0" y="145161"/>
                  </a:lnTo>
                  <a:close/>
                </a:path>
                <a:path w="581025" h="581025">
                  <a:moveTo>
                    <a:pt x="0" y="145161"/>
                  </a:moveTo>
                  <a:lnTo>
                    <a:pt x="435737" y="145161"/>
                  </a:lnTo>
                  <a:lnTo>
                    <a:pt x="581025" y="0"/>
                  </a:lnTo>
                </a:path>
                <a:path w="581025" h="581025">
                  <a:moveTo>
                    <a:pt x="435737" y="145161"/>
                  </a:moveTo>
                  <a:lnTo>
                    <a:pt x="435737" y="581025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4805679" y="4935791"/>
            <a:ext cx="373380" cy="3905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 indent="34925">
              <a:lnSpc>
                <a:spcPts val="1430"/>
              </a:lnSpc>
              <a:spcBef>
                <a:spcPts val="155"/>
              </a:spcBef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app-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con-</a:t>
            </a:r>
            <a:r>
              <a:rPr dirty="0" sz="1200" spc="-5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5713476" y="4322826"/>
            <a:ext cx="593725" cy="593725"/>
            <a:chOff x="5713476" y="4322826"/>
            <a:chExt cx="593725" cy="593725"/>
          </a:xfrm>
        </p:grpSpPr>
        <p:sp>
          <p:nvSpPr>
            <p:cNvPr id="30" name="object 30" descr=""/>
            <p:cNvSpPr/>
            <p:nvPr/>
          </p:nvSpPr>
          <p:spPr>
            <a:xfrm>
              <a:off x="5719826" y="4474438"/>
              <a:ext cx="436245" cy="436245"/>
            </a:xfrm>
            <a:custGeom>
              <a:avLst/>
              <a:gdLst/>
              <a:ahLst/>
              <a:cxnLst/>
              <a:rect l="l" t="t" r="r" b="b"/>
              <a:pathLst>
                <a:path w="436245" h="436245">
                  <a:moveTo>
                    <a:pt x="435762" y="0"/>
                  </a:moveTo>
                  <a:lnTo>
                    <a:pt x="0" y="0"/>
                  </a:lnTo>
                  <a:lnTo>
                    <a:pt x="0" y="435762"/>
                  </a:lnTo>
                  <a:lnTo>
                    <a:pt x="435762" y="435762"/>
                  </a:lnTo>
                  <a:lnTo>
                    <a:pt x="435762" y="0"/>
                  </a:lnTo>
                  <a:close/>
                </a:path>
              </a:pathLst>
            </a:custGeom>
            <a:solidFill>
              <a:srgbClr val="FFBC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155563" y="4329176"/>
              <a:ext cx="145415" cy="581025"/>
            </a:xfrm>
            <a:custGeom>
              <a:avLst/>
              <a:gdLst/>
              <a:ahLst/>
              <a:cxnLst/>
              <a:rect l="l" t="t" r="r" b="b"/>
              <a:pathLst>
                <a:path w="145414" h="581025">
                  <a:moveTo>
                    <a:pt x="145287" y="0"/>
                  </a:moveTo>
                  <a:lnTo>
                    <a:pt x="0" y="145161"/>
                  </a:lnTo>
                  <a:lnTo>
                    <a:pt x="0" y="581025"/>
                  </a:lnTo>
                  <a:lnTo>
                    <a:pt x="145287" y="435737"/>
                  </a:lnTo>
                  <a:lnTo>
                    <a:pt x="145287" y="0"/>
                  </a:lnTo>
                  <a:close/>
                </a:path>
              </a:pathLst>
            </a:custGeom>
            <a:solidFill>
              <a:srgbClr val="CD97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719826" y="4329176"/>
              <a:ext cx="581025" cy="145415"/>
            </a:xfrm>
            <a:custGeom>
              <a:avLst/>
              <a:gdLst/>
              <a:ahLst/>
              <a:cxnLst/>
              <a:rect l="l" t="t" r="r" b="b"/>
              <a:pathLst>
                <a:path w="581025" h="145414">
                  <a:moveTo>
                    <a:pt x="581025" y="0"/>
                  </a:moveTo>
                  <a:lnTo>
                    <a:pt x="145161" y="0"/>
                  </a:lnTo>
                  <a:lnTo>
                    <a:pt x="0" y="145161"/>
                  </a:lnTo>
                  <a:lnTo>
                    <a:pt x="435737" y="145161"/>
                  </a:lnTo>
                  <a:lnTo>
                    <a:pt x="581025" y="0"/>
                  </a:lnTo>
                  <a:close/>
                </a:path>
              </a:pathLst>
            </a:custGeom>
            <a:solidFill>
              <a:srgbClr val="FFC9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719826" y="4329176"/>
              <a:ext cx="581025" cy="581025"/>
            </a:xfrm>
            <a:custGeom>
              <a:avLst/>
              <a:gdLst/>
              <a:ahLst/>
              <a:cxnLst/>
              <a:rect l="l" t="t" r="r" b="b"/>
              <a:pathLst>
                <a:path w="581025" h="581025">
                  <a:moveTo>
                    <a:pt x="0" y="145161"/>
                  </a:moveTo>
                  <a:lnTo>
                    <a:pt x="145161" y="0"/>
                  </a:lnTo>
                  <a:lnTo>
                    <a:pt x="581025" y="0"/>
                  </a:lnTo>
                  <a:lnTo>
                    <a:pt x="581025" y="435737"/>
                  </a:lnTo>
                  <a:lnTo>
                    <a:pt x="435737" y="581025"/>
                  </a:lnTo>
                  <a:lnTo>
                    <a:pt x="0" y="581025"/>
                  </a:lnTo>
                  <a:lnTo>
                    <a:pt x="0" y="145161"/>
                  </a:lnTo>
                  <a:close/>
                </a:path>
                <a:path w="581025" h="581025">
                  <a:moveTo>
                    <a:pt x="0" y="145161"/>
                  </a:moveTo>
                  <a:lnTo>
                    <a:pt x="435737" y="145161"/>
                  </a:lnTo>
                  <a:lnTo>
                    <a:pt x="581025" y="0"/>
                  </a:lnTo>
                </a:path>
                <a:path w="581025" h="581025">
                  <a:moveTo>
                    <a:pt x="435737" y="145161"/>
                  </a:moveTo>
                  <a:lnTo>
                    <a:pt x="435737" y="581025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5822315" y="4935791"/>
            <a:ext cx="373380" cy="3905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 indent="34925">
              <a:lnSpc>
                <a:spcPts val="1430"/>
              </a:lnSpc>
              <a:spcBef>
                <a:spcPts val="155"/>
              </a:spcBef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app-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con-</a:t>
            </a:r>
            <a:r>
              <a:rPr dirty="0" sz="1200" spc="-5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3404570" y="3663165"/>
            <a:ext cx="421640" cy="427355"/>
          </a:xfrm>
          <a:custGeom>
            <a:avLst/>
            <a:gdLst/>
            <a:ahLst/>
            <a:cxnLst/>
            <a:rect l="l" t="t" r="r" b="b"/>
            <a:pathLst>
              <a:path w="421639" h="427354">
                <a:moveTo>
                  <a:pt x="295665" y="366948"/>
                </a:moveTo>
                <a:lnTo>
                  <a:pt x="125564" y="366947"/>
                </a:lnTo>
                <a:lnTo>
                  <a:pt x="134959" y="371886"/>
                </a:lnTo>
                <a:lnTo>
                  <a:pt x="144585" y="376294"/>
                </a:lnTo>
                <a:lnTo>
                  <a:pt x="154443" y="380113"/>
                </a:lnTo>
                <a:lnTo>
                  <a:pt x="164533" y="383284"/>
                </a:lnTo>
                <a:lnTo>
                  <a:pt x="186182" y="427268"/>
                </a:lnTo>
                <a:lnTo>
                  <a:pt x="235666" y="427268"/>
                </a:lnTo>
                <a:lnTo>
                  <a:pt x="257315" y="383284"/>
                </a:lnTo>
                <a:lnTo>
                  <a:pt x="267395" y="380113"/>
                </a:lnTo>
                <a:lnTo>
                  <a:pt x="277186" y="376294"/>
                </a:lnTo>
                <a:lnTo>
                  <a:pt x="286628" y="371886"/>
                </a:lnTo>
                <a:lnTo>
                  <a:pt x="295665" y="366948"/>
                </a:lnTo>
                <a:close/>
              </a:path>
              <a:path w="421639" h="427354">
                <a:moveTo>
                  <a:pt x="79173" y="44611"/>
                </a:moveTo>
                <a:lnTo>
                  <a:pt x="43916" y="80426"/>
                </a:lnTo>
                <a:lnTo>
                  <a:pt x="59380" y="127552"/>
                </a:lnTo>
                <a:lnTo>
                  <a:pt x="54519" y="137094"/>
                </a:lnTo>
                <a:lnTo>
                  <a:pt x="50179" y="146873"/>
                </a:lnTo>
                <a:lnTo>
                  <a:pt x="46419" y="156887"/>
                </a:lnTo>
                <a:lnTo>
                  <a:pt x="43298" y="167137"/>
                </a:lnTo>
                <a:lnTo>
                  <a:pt x="0" y="188500"/>
                </a:lnTo>
                <a:lnTo>
                  <a:pt x="0" y="238767"/>
                </a:lnTo>
                <a:lnTo>
                  <a:pt x="43298" y="260759"/>
                </a:lnTo>
                <a:lnTo>
                  <a:pt x="46419" y="270999"/>
                </a:lnTo>
                <a:lnTo>
                  <a:pt x="50179" y="280944"/>
                </a:lnTo>
                <a:lnTo>
                  <a:pt x="54519" y="290536"/>
                </a:lnTo>
                <a:lnTo>
                  <a:pt x="59380" y="299716"/>
                </a:lnTo>
                <a:lnTo>
                  <a:pt x="43916" y="346841"/>
                </a:lnTo>
                <a:lnTo>
                  <a:pt x="79174" y="382656"/>
                </a:lnTo>
                <a:lnTo>
                  <a:pt x="125564" y="366947"/>
                </a:lnTo>
                <a:lnTo>
                  <a:pt x="357519" y="366948"/>
                </a:lnTo>
                <a:lnTo>
                  <a:pt x="377313" y="346841"/>
                </a:lnTo>
                <a:lnTo>
                  <a:pt x="361849" y="299716"/>
                </a:lnTo>
                <a:lnTo>
                  <a:pt x="366710" y="290173"/>
                </a:lnTo>
                <a:lnTo>
                  <a:pt x="367216" y="289034"/>
                </a:lnTo>
                <a:lnTo>
                  <a:pt x="210305" y="289034"/>
                </a:lnTo>
                <a:lnTo>
                  <a:pt x="181485" y="283084"/>
                </a:lnTo>
                <a:lnTo>
                  <a:pt x="157883" y="266885"/>
                </a:lnTo>
                <a:lnTo>
                  <a:pt x="141937" y="242910"/>
                </a:lnTo>
                <a:lnTo>
                  <a:pt x="136080" y="213634"/>
                </a:lnTo>
                <a:lnTo>
                  <a:pt x="141936" y="184357"/>
                </a:lnTo>
                <a:lnTo>
                  <a:pt x="157883" y="160382"/>
                </a:lnTo>
                <a:lnTo>
                  <a:pt x="181485" y="144183"/>
                </a:lnTo>
                <a:lnTo>
                  <a:pt x="210305" y="138233"/>
                </a:lnTo>
                <a:lnTo>
                  <a:pt x="366771" y="138233"/>
                </a:lnTo>
                <a:lnTo>
                  <a:pt x="366092" y="136731"/>
                </a:lnTo>
                <a:lnTo>
                  <a:pt x="361230" y="127552"/>
                </a:lnTo>
                <a:lnTo>
                  <a:pt x="376694" y="80427"/>
                </a:lnTo>
                <a:lnTo>
                  <a:pt x="356901" y="60320"/>
                </a:lnTo>
                <a:lnTo>
                  <a:pt x="125564" y="60320"/>
                </a:lnTo>
                <a:lnTo>
                  <a:pt x="79173" y="44611"/>
                </a:lnTo>
                <a:close/>
              </a:path>
              <a:path w="421639" h="427354">
                <a:moveTo>
                  <a:pt x="357519" y="366948"/>
                </a:moveTo>
                <a:lnTo>
                  <a:pt x="295665" y="366948"/>
                </a:lnTo>
                <a:lnTo>
                  <a:pt x="342056" y="382656"/>
                </a:lnTo>
                <a:lnTo>
                  <a:pt x="357519" y="366948"/>
                </a:lnTo>
                <a:close/>
              </a:path>
              <a:path w="421639" h="427354">
                <a:moveTo>
                  <a:pt x="366771" y="138233"/>
                </a:moveTo>
                <a:lnTo>
                  <a:pt x="210305" y="138233"/>
                </a:lnTo>
                <a:lnTo>
                  <a:pt x="239126" y="144183"/>
                </a:lnTo>
                <a:lnTo>
                  <a:pt x="262727" y="160382"/>
                </a:lnTo>
                <a:lnTo>
                  <a:pt x="278674" y="184357"/>
                </a:lnTo>
                <a:lnTo>
                  <a:pt x="284531" y="213634"/>
                </a:lnTo>
                <a:lnTo>
                  <a:pt x="278674" y="242910"/>
                </a:lnTo>
                <a:lnTo>
                  <a:pt x="262727" y="266885"/>
                </a:lnTo>
                <a:lnTo>
                  <a:pt x="239126" y="283084"/>
                </a:lnTo>
                <a:lnTo>
                  <a:pt x="210305" y="289034"/>
                </a:lnTo>
                <a:lnTo>
                  <a:pt x="367216" y="289034"/>
                </a:lnTo>
                <a:lnTo>
                  <a:pt x="371050" y="280394"/>
                </a:lnTo>
                <a:lnTo>
                  <a:pt x="374809" y="270380"/>
                </a:lnTo>
                <a:lnTo>
                  <a:pt x="377931" y="260131"/>
                </a:lnTo>
                <a:lnTo>
                  <a:pt x="421229" y="238139"/>
                </a:lnTo>
                <a:lnTo>
                  <a:pt x="421229" y="187872"/>
                </a:lnTo>
                <a:lnTo>
                  <a:pt x="377313" y="166508"/>
                </a:lnTo>
                <a:lnTo>
                  <a:pt x="374191" y="156269"/>
                </a:lnTo>
                <a:lnTo>
                  <a:pt x="370431" y="146323"/>
                </a:lnTo>
                <a:lnTo>
                  <a:pt x="366771" y="138233"/>
                </a:lnTo>
                <a:close/>
              </a:path>
              <a:path w="421639" h="427354">
                <a:moveTo>
                  <a:pt x="235047" y="0"/>
                </a:moveTo>
                <a:lnTo>
                  <a:pt x="185563" y="0"/>
                </a:lnTo>
                <a:lnTo>
                  <a:pt x="163914" y="43983"/>
                </a:lnTo>
                <a:lnTo>
                  <a:pt x="153834" y="47154"/>
                </a:lnTo>
                <a:lnTo>
                  <a:pt x="144043" y="50973"/>
                </a:lnTo>
                <a:lnTo>
                  <a:pt x="134601" y="55381"/>
                </a:lnTo>
                <a:lnTo>
                  <a:pt x="125564" y="60320"/>
                </a:lnTo>
                <a:lnTo>
                  <a:pt x="295046" y="60320"/>
                </a:lnTo>
                <a:lnTo>
                  <a:pt x="285652" y="55381"/>
                </a:lnTo>
                <a:lnTo>
                  <a:pt x="276026" y="50973"/>
                </a:lnTo>
                <a:lnTo>
                  <a:pt x="266168" y="47154"/>
                </a:lnTo>
                <a:lnTo>
                  <a:pt x="256077" y="43983"/>
                </a:lnTo>
                <a:lnTo>
                  <a:pt x="235047" y="0"/>
                </a:lnTo>
                <a:close/>
              </a:path>
              <a:path w="421639" h="427354">
                <a:moveTo>
                  <a:pt x="341437" y="44611"/>
                </a:moveTo>
                <a:lnTo>
                  <a:pt x="295046" y="60320"/>
                </a:lnTo>
                <a:lnTo>
                  <a:pt x="356901" y="60320"/>
                </a:lnTo>
                <a:lnTo>
                  <a:pt x="341437" y="446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/>
          <p:nvPr/>
        </p:nvSpPr>
        <p:spPr>
          <a:xfrm>
            <a:off x="7705470" y="2854261"/>
            <a:ext cx="2536825" cy="1856739"/>
          </a:xfrm>
          <a:prstGeom prst="rect">
            <a:avLst/>
          </a:prstGeom>
        </p:spPr>
        <p:txBody>
          <a:bodyPr wrap="square" lIns="0" tIns="164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Key</a:t>
            </a:r>
            <a:r>
              <a:rPr dirty="0" sz="2000" spc="-28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characteristics: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Run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Completion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Sequential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Execution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Failure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Handling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1207" y="2782633"/>
            <a:ext cx="1066101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>
                <a:solidFill>
                  <a:srgbClr val="FFFFFF"/>
                </a:solidFill>
              </a:rPr>
              <a:t>Container</a:t>
            </a:r>
            <a:r>
              <a:rPr dirty="0" sz="8000" spc="-835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Orchestration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386454">
              <a:lnSpc>
                <a:spcPct val="100000"/>
              </a:lnSpc>
              <a:spcBef>
                <a:spcPts val="130"/>
              </a:spcBef>
            </a:pPr>
            <a:r>
              <a:rPr dirty="0" spc="-80"/>
              <a:t>Init</a:t>
            </a:r>
            <a:r>
              <a:rPr dirty="0" spc="-420"/>
              <a:t> </a:t>
            </a:r>
            <a:r>
              <a:rPr dirty="0" spc="-10"/>
              <a:t>Containers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471675" y="933450"/>
            <a:ext cx="6076950" cy="5320030"/>
            <a:chOff x="1471675" y="933450"/>
            <a:chExt cx="6076950" cy="5320030"/>
          </a:xfrm>
        </p:grpSpPr>
        <p:sp>
          <p:nvSpPr>
            <p:cNvPr id="4" name="object 4" descr=""/>
            <p:cNvSpPr/>
            <p:nvPr/>
          </p:nvSpPr>
          <p:spPr>
            <a:xfrm>
              <a:off x="1471675" y="1385951"/>
              <a:ext cx="6076950" cy="4867275"/>
            </a:xfrm>
            <a:custGeom>
              <a:avLst/>
              <a:gdLst/>
              <a:ahLst/>
              <a:cxnLst/>
              <a:rect l="l" t="t" r="r" b="b"/>
              <a:pathLst>
                <a:path w="6076950" h="4867275">
                  <a:moveTo>
                    <a:pt x="5845556" y="0"/>
                  </a:moveTo>
                  <a:lnTo>
                    <a:pt x="231267" y="0"/>
                  </a:lnTo>
                  <a:lnTo>
                    <a:pt x="184648" y="4697"/>
                  </a:lnTo>
                  <a:lnTo>
                    <a:pt x="141231" y="18168"/>
                  </a:lnTo>
                  <a:lnTo>
                    <a:pt x="101947" y="39487"/>
                  </a:lnTo>
                  <a:lnTo>
                    <a:pt x="67722" y="67722"/>
                  </a:lnTo>
                  <a:lnTo>
                    <a:pt x="39487" y="101947"/>
                  </a:lnTo>
                  <a:lnTo>
                    <a:pt x="18168" y="141231"/>
                  </a:lnTo>
                  <a:lnTo>
                    <a:pt x="4697" y="184648"/>
                  </a:lnTo>
                  <a:lnTo>
                    <a:pt x="0" y="231266"/>
                  </a:lnTo>
                  <a:lnTo>
                    <a:pt x="0" y="4635868"/>
                  </a:lnTo>
                  <a:lnTo>
                    <a:pt x="4697" y="4682490"/>
                  </a:lnTo>
                  <a:lnTo>
                    <a:pt x="18168" y="4725915"/>
                  </a:lnTo>
                  <a:lnTo>
                    <a:pt x="39487" y="4765212"/>
                  </a:lnTo>
                  <a:lnTo>
                    <a:pt x="67722" y="4799450"/>
                  </a:lnTo>
                  <a:lnTo>
                    <a:pt x="101947" y="4827700"/>
                  </a:lnTo>
                  <a:lnTo>
                    <a:pt x="141231" y="4849030"/>
                  </a:lnTo>
                  <a:lnTo>
                    <a:pt x="184648" y="4862511"/>
                  </a:lnTo>
                  <a:lnTo>
                    <a:pt x="231267" y="4867211"/>
                  </a:lnTo>
                  <a:lnTo>
                    <a:pt x="5845556" y="4867211"/>
                  </a:lnTo>
                  <a:lnTo>
                    <a:pt x="5892180" y="4862511"/>
                  </a:lnTo>
                  <a:lnTo>
                    <a:pt x="5935610" y="4849030"/>
                  </a:lnTo>
                  <a:lnTo>
                    <a:pt x="5974915" y="4827700"/>
                  </a:lnTo>
                  <a:lnTo>
                    <a:pt x="6009163" y="4799450"/>
                  </a:lnTo>
                  <a:lnTo>
                    <a:pt x="6037422" y="4765212"/>
                  </a:lnTo>
                  <a:lnTo>
                    <a:pt x="6058761" y="4725915"/>
                  </a:lnTo>
                  <a:lnTo>
                    <a:pt x="6072247" y="4682490"/>
                  </a:lnTo>
                  <a:lnTo>
                    <a:pt x="6076950" y="4635868"/>
                  </a:lnTo>
                  <a:lnTo>
                    <a:pt x="6076950" y="231266"/>
                  </a:lnTo>
                  <a:lnTo>
                    <a:pt x="6072247" y="184648"/>
                  </a:lnTo>
                  <a:lnTo>
                    <a:pt x="6058761" y="141231"/>
                  </a:lnTo>
                  <a:lnTo>
                    <a:pt x="6037422" y="101947"/>
                  </a:lnTo>
                  <a:lnTo>
                    <a:pt x="6009163" y="67722"/>
                  </a:lnTo>
                  <a:lnTo>
                    <a:pt x="5974915" y="39487"/>
                  </a:lnTo>
                  <a:lnTo>
                    <a:pt x="5935610" y="18168"/>
                  </a:lnTo>
                  <a:lnTo>
                    <a:pt x="5892180" y="4697"/>
                  </a:lnTo>
                  <a:lnTo>
                    <a:pt x="5845556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8124" y="933450"/>
              <a:ext cx="742950" cy="7239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800224" y="1962150"/>
              <a:ext cx="2419350" cy="1552575"/>
            </a:xfrm>
            <a:custGeom>
              <a:avLst/>
              <a:gdLst/>
              <a:ahLst/>
              <a:cxnLst/>
              <a:rect l="l" t="t" r="r" b="b"/>
              <a:pathLst>
                <a:path w="2419350" h="1552575">
                  <a:moveTo>
                    <a:pt x="0" y="258825"/>
                  </a:moveTo>
                  <a:lnTo>
                    <a:pt x="4168" y="212286"/>
                  </a:lnTo>
                  <a:lnTo>
                    <a:pt x="16186" y="168490"/>
                  </a:lnTo>
                  <a:lnTo>
                    <a:pt x="35324" y="128166"/>
                  </a:lnTo>
                  <a:lnTo>
                    <a:pt x="60854" y="92044"/>
                  </a:lnTo>
                  <a:lnTo>
                    <a:pt x="92044" y="60854"/>
                  </a:lnTo>
                  <a:lnTo>
                    <a:pt x="128166" y="35324"/>
                  </a:lnTo>
                  <a:lnTo>
                    <a:pt x="168490" y="16186"/>
                  </a:lnTo>
                  <a:lnTo>
                    <a:pt x="212286" y="4168"/>
                  </a:lnTo>
                  <a:lnTo>
                    <a:pt x="258825" y="0"/>
                  </a:lnTo>
                  <a:lnTo>
                    <a:pt x="2160524" y="0"/>
                  </a:lnTo>
                  <a:lnTo>
                    <a:pt x="2207063" y="4168"/>
                  </a:lnTo>
                  <a:lnTo>
                    <a:pt x="2250859" y="16186"/>
                  </a:lnTo>
                  <a:lnTo>
                    <a:pt x="2291183" y="35324"/>
                  </a:lnTo>
                  <a:lnTo>
                    <a:pt x="2327305" y="60854"/>
                  </a:lnTo>
                  <a:lnTo>
                    <a:pt x="2358495" y="92044"/>
                  </a:lnTo>
                  <a:lnTo>
                    <a:pt x="2384025" y="128166"/>
                  </a:lnTo>
                  <a:lnTo>
                    <a:pt x="2403163" y="168490"/>
                  </a:lnTo>
                  <a:lnTo>
                    <a:pt x="2415181" y="212286"/>
                  </a:lnTo>
                  <a:lnTo>
                    <a:pt x="2419350" y="258825"/>
                  </a:lnTo>
                  <a:lnTo>
                    <a:pt x="2419350" y="1293749"/>
                  </a:lnTo>
                  <a:lnTo>
                    <a:pt x="2415181" y="1340288"/>
                  </a:lnTo>
                  <a:lnTo>
                    <a:pt x="2403163" y="1384084"/>
                  </a:lnTo>
                  <a:lnTo>
                    <a:pt x="2384025" y="1424408"/>
                  </a:lnTo>
                  <a:lnTo>
                    <a:pt x="2358495" y="1460530"/>
                  </a:lnTo>
                  <a:lnTo>
                    <a:pt x="2327305" y="1491720"/>
                  </a:lnTo>
                  <a:lnTo>
                    <a:pt x="2291183" y="1517250"/>
                  </a:lnTo>
                  <a:lnTo>
                    <a:pt x="2250859" y="1536388"/>
                  </a:lnTo>
                  <a:lnTo>
                    <a:pt x="2207063" y="1548406"/>
                  </a:lnTo>
                  <a:lnTo>
                    <a:pt x="2160524" y="1552575"/>
                  </a:lnTo>
                  <a:lnTo>
                    <a:pt x="258825" y="1552575"/>
                  </a:lnTo>
                  <a:lnTo>
                    <a:pt x="212286" y="1548406"/>
                  </a:lnTo>
                  <a:lnTo>
                    <a:pt x="168490" y="1536388"/>
                  </a:lnTo>
                  <a:lnTo>
                    <a:pt x="128166" y="1517250"/>
                  </a:lnTo>
                  <a:lnTo>
                    <a:pt x="92044" y="1491720"/>
                  </a:lnTo>
                  <a:lnTo>
                    <a:pt x="60854" y="1460530"/>
                  </a:lnTo>
                  <a:lnTo>
                    <a:pt x="35324" y="1424408"/>
                  </a:lnTo>
                  <a:lnTo>
                    <a:pt x="16186" y="1384084"/>
                  </a:lnTo>
                  <a:lnTo>
                    <a:pt x="4168" y="1340288"/>
                  </a:lnTo>
                  <a:lnTo>
                    <a:pt x="0" y="1293749"/>
                  </a:lnTo>
                  <a:lnTo>
                    <a:pt x="0" y="25882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2339085" y="2055812"/>
            <a:ext cx="13455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init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 containers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208276" y="2436876"/>
            <a:ext cx="584200" cy="593725"/>
            <a:chOff x="2208276" y="2436876"/>
            <a:chExt cx="584200" cy="593725"/>
          </a:xfrm>
        </p:grpSpPr>
        <p:sp>
          <p:nvSpPr>
            <p:cNvPr id="9" name="object 9" descr=""/>
            <p:cNvSpPr/>
            <p:nvPr/>
          </p:nvSpPr>
          <p:spPr>
            <a:xfrm>
              <a:off x="2214626" y="2586101"/>
              <a:ext cx="428625" cy="438150"/>
            </a:xfrm>
            <a:custGeom>
              <a:avLst/>
              <a:gdLst/>
              <a:ahLst/>
              <a:cxnLst/>
              <a:rect l="l" t="t" r="r" b="b"/>
              <a:pathLst>
                <a:path w="428625" h="438150">
                  <a:moveTo>
                    <a:pt x="428625" y="0"/>
                  </a:moveTo>
                  <a:lnTo>
                    <a:pt x="0" y="0"/>
                  </a:lnTo>
                  <a:lnTo>
                    <a:pt x="0" y="438150"/>
                  </a:lnTo>
                  <a:lnTo>
                    <a:pt x="428625" y="438150"/>
                  </a:lnTo>
                  <a:lnTo>
                    <a:pt x="4286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643251" y="2443226"/>
              <a:ext cx="142875" cy="581025"/>
            </a:xfrm>
            <a:custGeom>
              <a:avLst/>
              <a:gdLst/>
              <a:ahLst/>
              <a:cxnLst/>
              <a:rect l="l" t="t" r="r" b="b"/>
              <a:pathLst>
                <a:path w="142875" h="581025">
                  <a:moveTo>
                    <a:pt x="142875" y="0"/>
                  </a:moveTo>
                  <a:lnTo>
                    <a:pt x="0" y="142875"/>
                  </a:lnTo>
                  <a:lnTo>
                    <a:pt x="0" y="581025"/>
                  </a:lnTo>
                  <a:lnTo>
                    <a:pt x="142875" y="43815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214626" y="2443226"/>
              <a:ext cx="571500" cy="142875"/>
            </a:xfrm>
            <a:custGeom>
              <a:avLst/>
              <a:gdLst/>
              <a:ahLst/>
              <a:cxnLst/>
              <a:rect l="l" t="t" r="r" b="b"/>
              <a:pathLst>
                <a:path w="571500" h="142875">
                  <a:moveTo>
                    <a:pt x="571500" y="0"/>
                  </a:moveTo>
                  <a:lnTo>
                    <a:pt x="142875" y="0"/>
                  </a:lnTo>
                  <a:lnTo>
                    <a:pt x="0" y="142875"/>
                  </a:lnTo>
                  <a:lnTo>
                    <a:pt x="428625" y="142875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214626" y="2443226"/>
              <a:ext cx="571500" cy="581025"/>
            </a:xfrm>
            <a:custGeom>
              <a:avLst/>
              <a:gdLst/>
              <a:ahLst/>
              <a:cxnLst/>
              <a:rect l="l" t="t" r="r" b="b"/>
              <a:pathLst>
                <a:path w="571500" h="581025">
                  <a:moveTo>
                    <a:pt x="0" y="142875"/>
                  </a:moveTo>
                  <a:lnTo>
                    <a:pt x="142875" y="0"/>
                  </a:lnTo>
                  <a:lnTo>
                    <a:pt x="571500" y="0"/>
                  </a:lnTo>
                  <a:lnTo>
                    <a:pt x="571500" y="438150"/>
                  </a:lnTo>
                  <a:lnTo>
                    <a:pt x="428625" y="581025"/>
                  </a:lnTo>
                  <a:lnTo>
                    <a:pt x="0" y="581025"/>
                  </a:lnTo>
                  <a:lnTo>
                    <a:pt x="0" y="142875"/>
                  </a:lnTo>
                  <a:close/>
                </a:path>
                <a:path w="571500" h="581025">
                  <a:moveTo>
                    <a:pt x="0" y="142875"/>
                  </a:moveTo>
                  <a:lnTo>
                    <a:pt x="428625" y="142875"/>
                  </a:lnTo>
                  <a:lnTo>
                    <a:pt x="571500" y="0"/>
                  </a:lnTo>
                </a:path>
                <a:path w="571500" h="581025">
                  <a:moveTo>
                    <a:pt x="428625" y="142875"/>
                  </a:moveTo>
                  <a:lnTo>
                    <a:pt x="428625" y="581025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2311400" y="3046666"/>
            <a:ext cx="373380" cy="3905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 indent="50800">
              <a:lnSpc>
                <a:spcPts val="1430"/>
              </a:lnSpc>
              <a:spcBef>
                <a:spcPts val="155"/>
              </a:spcBef>
            </a:pP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init- con-</a:t>
            </a:r>
            <a:r>
              <a:rPr dirty="0" sz="1200" spc="-5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3217926" y="2436876"/>
            <a:ext cx="593725" cy="593725"/>
            <a:chOff x="3217926" y="2436876"/>
            <a:chExt cx="593725" cy="593725"/>
          </a:xfrm>
        </p:grpSpPr>
        <p:sp>
          <p:nvSpPr>
            <p:cNvPr id="15" name="object 15" descr=""/>
            <p:cNvSpPr/>
            <p:nvPr/>
          </p:nvSpPr>
          <p:spPr>
            <a:xfrm>
              <a:off x="3224276" y="2588488"/>
              <a:ext cx="436245" cy="436245"/>
            </a:xfrm>
            <a:custGeom>
              <a:avLst/>
              <a:gdLst/>
              <a:ahLst/>
              <a:cxnLst/>
              <a:rect l="l" t="t" r="r" b="b"/>
              <a:pathLst>
                <a:path w="436245" h="436244">
                  <a:moveTo>
                    <a:pt x="435762" y="0"/>
                  </a:moveTo>
                  <a:lnTo>
                    <a:pt x="0" y="0"/>
                  </a:lnTo>
                  <a:lnTo>
                    <a:pt x="0" y="435762"/>
                  </a:lnTo>
                  <a:lnTo>
                    <a:pt x="435762" y="435762"/>
                  </a:lnTo>
                  <a:lnTo>
                    <a:pt x="435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660013" y="2443226"/>
              <a:ext cx="145415" cy="581025"/>
            </a:xfrm>
            <a:custGeom>
              <a:avLst/>
              <a:gdLst/>
              <a:ahLst/>
              <a:cxnLst/>
              <a:rect l="l" t="t" r="r" b="b"/>
              <a:pathLst>
                <a:path w="145414" h="581025">
                  <a:moveTo>
                    <a:pt x="145287" y="0"/>
                  </a:moveTo>
                  <a:lnTo>
                    <a:pt x="0" y="145161"/>
                  </a:lnTo>
                  <a:lnTo>
                    <a:pt x="0" y="581025"/>
                  </a:lnTo>
                  <a:lnTo>
                    <a:pt x="145287" y="435737"/>
                  </a:lnTo>
                  <a:lnTo>
                    <a:pt x="145287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224276" y="2443226"/>
              <a:ext cx="581025" cy="145415"/>
            </a:xfrm>
            <a:custGeom>
              <a:avLst/>
              <a:gdLst/>
              <a:ahLst/>
              <a:cxnLst/>
              <a:rect l="l" t="t" r="r" b="b"/>
              <a:pathLst>
                <a:path w="581025" h="145414">
                  <a:moveTo>
                    <a:pt x="581025" y="0"/>
                  </a:moveTo>
                  <a:lnTo>
                    <a:pt x="145161" y="0"/>
                  </a:lnTo>
                  <a:lnTo>
                    <a:pt x="0" y="145161"/>
                  </a:lnTo>
                  <a:lnTo>
                    <a:pt x="435737" y="145161"/>
                  </a:lnTo>
                  <a:lnTo>
                    <a:pt x="5810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224276" y="2443226"/>
              <a:ext cx="581025" cy="581025"/>
            </a:xfrm>
            <a:custGeom>
              <a:avLst/>
              <a:gdLst/>
              <a:ahLst/>
              <a:cxnLst/>
              <a:rect l="l" t="t" r="r" b="b"/>
              <a:pathLst>
                <a:path w="581025" h="581025">
                  <a:moveTo>
                    <a:pt x="0" y="145161"/>
                  </a:moveTo>
                  <a:lnTo>
                    <a:pt x="145161" y="0"/>
                  </a:lnTo>
                  <a:lnTo>
                    <a:pt x="581025" y="0"/>
                  </a:lnTo>
                  <a:lnTo>
                    <a:pt x="581025" y="435737"/>
                  </a:lnTo>
                  <a:lnTo>
                    <a:pt x="435737" y="581025"/>
                  </a:lnTo>
                  <a:lnTo>
                    <a:pt x="0" y="581025"/>
                  </a:lnTo>
                  <a:lnTo>
                    <a:pt x="0" y="145161"/>
                  </a:lnTo>
                  <a:close/>
                </a:path>
                <a:path w="581025" h="581025">
                  <a:moveTo>
                    <a:pt x="0" y="145161"/>
                  </a:moveTo>
                  <a:lnTo>
                    <a:pt x="435737" y="145161"/>
                  </a:lnTo>
                  <a:lnTo>
                    <a:pt x="581025" y="0"/>
                  </a:lnTo>
                </a:path>
                <a:path w="581025" h="581025">
                  <a:moveTo>
                    <a:pt x="435737" y="145161"/>
                  </a:moveTo>
                  <a:lnTo>
                    <a:pt x="435737" y="581025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3328034" y="3046666"/>
            <a:ext cx="373380" cy="3905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 indent="50800">
              <a:lnSpc>
                <a:spcPts val="1430"/>
              </a:lnSpc>
              <a:spcBef>
                <a:spcPts val="155"/>
              </a:spcBef>
            </a:pP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init- con-</a:t>
            </a:r>
            <a:r>
              <a:rPr dirty="0" sz="1200" spc="-5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4791075" y="1962150"/>
            <a:ext cx="2419350" cy="1552575"/>
          </a:xfrm>
          <a:custGeom>
            <a:avLst/>
            <a:gdLst/>
            <a:ahLst/>
            <a:cxnLst/>
            <a:rect l="l" t="t" r="r" b="b"/>
            <a:pathLst>
              <a:path w="2419350" h="1552575">
                <a:moveTo>
                  <a:pt x="0" y="258825"/>
                </a:moveTo>
                <a:lnTo>
                  <a:pt x="4168" y="212286"/>
                </a:lnTo>
                <a:lnTo>
                  <a:pt x="16186" y="168490"/>
                </a:lnTo>
                <a:lnTo>
                  <a:pt x="35324" y="128166"/>
                </a:lnTo>
                <a:lnTo>
                  <a:pt x="60854" y="92044"/>
                </a:lnTo>
                <a:lnTo>
                  <a:pt x="92044" y="60854"/>
                </a:lnTo>
                <a:lnTo>
                  <a:pt x="128166" y="35324"/>
                </a:lnTo>
                <a:lnTo>
                  <a:pt x="168490" y="16186"/>
                </a:lnTo>
                <a:lnTo>
                  <a:pt x="212286" y="4168"/>
                </a:lnTo>
                <a:lnTo>
                  <a:pt x="258825" y="0"/>
                </a:lnTo>
                <a:lnTo>
                  <a:pt x="2160524" y="0"/>
                </a:lnTo>
                <a:lnTo>
                  <a:pt x="2207063" y="4168"/>
                </a:lnTo>
                <a:lnTo>
                  <a:pt x="2250859" y="16186"/>
                </a:lnTo>
                <a:lnTo>
                  <a:pt x="2291183" y="35324"/>
                </a:lnTo>
                <a:lnTo>
                  <a:pt x="2327305" y="60854"/>
                </a:lnTo>
                <a:lnTo>
                  <a:pt x="2358495" y="92044"/>
                </a:lnTo>
                <a:lnTo>
                  <a:pt x="2384025" y="128166"/>
                </a:lnTo>
                <a:lnTo>
                  <a:pt x="2403163" y="168490"/>
                </a:lnTo>
                <a:lnTo>
                  <a:pt x="2415181" y="212286"/>
                </a:lnTo>
                <a:lnTo>
                  <a:pt x="2419350" y="258825"/>
                </a:lnTo>
                <a:lnTo>
                  <a:pt x="2419350" y="1293749"/>
                </a:lnTo>
                <a:lnTo>
                  <a:pt x="2415181" y="1340288"/>
                </a:lnTo>
                <a:lnTo>
                  <a:pt x="2403163" y="1384084"/>
                </a:lnTo>
                <a:lnTo>
                  <a:pt x="2384025" y="1424408"/>
                </a:lnTo>
                <a:lnTo>
                  <a:pt x="2358495" y="1460530"/>
                </a:lnTo>
                <a:lnTo>
                  <a:pt x="2327305" y="1491720"/>
                </a:lnTo>
                <a:lnTo>
                  <a:pt x="2291183" y="1517250"/>
                </a:lnTo>
                <a:lnTo>
                  <a:pt x="2250859" y="1536388"/>
                </a:lnTo>
                <a:lnTo>
                  <a:pt x="2207063" y="1548406"/>
                </a:lnTo>
                <a:lnTo>
                  <a:pt x="2160524" y="1552575"/>
                </a:lnTo>
                <a:lnTo>
                  <a:pt x="258825" y="1552575"/>
                </a:lnTo>
                <a:lnTo>
                  <a:pt x="212286" y="1548406"/>
                </a:lnTo>
                <a:lnTo>
                  <a:pt x="168490" y="1536388"/>
                </a:lnTo>
                <a:lnTo>
                  <a:pt x="128166" y="1517250"/>
                </a:lnTo>
                <a:lnTo>
                  <a:pt x="92044" y="1491720"/>
                </a:lnTo>
                <a:lnTo>
                  <a:pt x="60854" y="1460530"/>
                </a:lnTo>
                <a:lnTo>
                  <a:pt x="35324" y="1424408"/>
                </a:lnTo>
                <a:lnTo>
                  <a:pt x="16186" y="1384084"/>
                </a:lnTo>
                <a:lnTo>
                  <a:pt x="4168" y="1340288"/>
                </a:lnTo>
                <a:lnTo>
                  <a:pt x="0" y="1293749"/>
                </a:lnTo>
                <a:lnTo>
                  <a:pt x="0" y="258825"/>
                </a:lnTo>
                <a:close/>
              </a:path>
            </a:pathLst>
          </a:custGeom>
          <a:ln w="19050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4971160" y="2055812"/>
            <a:ext cx="207581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5199126" y="2436876"/>
            <a:ext cx="593725" cy="593725"/>
            <a:chOff x="5199126" y="2436876"/>
            <a:chExt cx="593725" cy="593725"/>
          </a:xfrm>
        </p:grpSpPr>
        <p:sp>
          <p:nvSpPr>
            <p:cNvPr id="23" name="object 23" descr=""/>
            <p:cNvSpPr/>
            <p:nvPr/>
          </p:nvSpPr>
          <p:spPr>
            <a:xfrm>
              <a:off x="5205476" y="2588488"/>
              <a:ext cx="436245" cy="436245"/>
            </a:xfrm>
            <a:custGeom>
              <a:avLst/>
              <a:gdLst/>
              <a:ahLst/>
              <a:cxnLst/>
              <a:rect l="l" t="t" r="r" b="b"/>
              <a:pathLst>
                <a:path w="436245" h="436244">
                  <a:moveTo>
                    <a:pt x="435762" y="0"/>
                  </a:moveTo>
                  <a:lnTo>
                    <a:pt x="0" y="0"/>
                  </a:lnTo>
                  <a:lnTo>
                    <a:pt x="0" y="435762"/>
                  </a:lnTo>
                  <a:lnTo>
                    <a:pt x="435762" y="435762"/>
                  </a:lnTo>
                  <a:lnTo>
                    <a:pt x="435762" y="0"/>
                  </a:lnTo>
                  <a:close/>
                </a:path>
              </a:pathLst>
            </a:custGeom>
            <a:solidFill>
              <a:srgbClr val="FFBC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641213" y="2443226"/>
              <a:ext cx="145415" cy="581025"/>
            </a:xfrm>
            <a:custGeom>
              <a:avLst/>
              <a:gdLst/>
              <a:ahLst/>
              <a:cxnLst/>
              <a:rect l="l" t="t" r="r" b="b"/>
              <a:pathLst>
                <a:path w="145414" h="581025">
                  <a:moveTo>
                    <a:pt x="145287" y="0"/>
                  </a:moveTo>
                  <a:lnTo>
                    <a:pt x="0" y="145161"/>
                  </a:lnTo>
                  <a:lnTo>
                    <a:pt x="0" y="581025"/>
                  </a:lnTo>
                  <a:lnTo>
                    <a:pt x="145287" y="435737"/>
                  </a:lnTo>
                  <a:lnTo>
                    <a:pt x="145287" y="0"/>
                  </a:lnTo>
                  <a:close/>
                </a:path>
              </a:pathLst>
            </a:custGeom>
            <a:solidFill>
              <a:srgbClr val="CD97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205476" y="2443226"/>
              <a:ext cx="581025" cy="145415"/>
            </a:xfrm>
            <a:custGeom>
              <a:avLst/>
              <a:gdLst/>
              <a:ahLst/>
              <a:cxnLst/>
              <a:rect l="l" t="t" r="r" b="b"/>
              <a:pathLst>
                <a:path w="581025" h="145414">
                  <a:moveTo>
                    <a:pt x="581025" y="0"/>
                  </a:moveTo>
                  <a:lnTo>
                    <a:pt x="145161" y="0"/>
                  </a:lnTo>
                  <a:lnTo>
                    <a:pt x="0" y="145161"/>
                  </a:lnTo>
                  <a:lnTo>
                    <a:pt x="435737" y="145161"/>
                  </a:lnTo>
                  <a:lnTo>
                    <a:pt x="581025" y="0"/>
                  </a:lnTo>
                  <a:close/>
                </a:path>
              </a:pathLst>
            </a:custGeom>
            <a:solidFill>
              <a:srgbClr val="FFC9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205476" y="2443226"/>
              <a:ext cx="581025" cy="581025"/>
            </a:xfrm>
            <a:custGeom>
              <a:avLst/>
              <a:gdLst/>
              <a:ahLst/>
              <a:cxnLst/>
              <a:rect l="l" t="t" r="r" b="b"/>
              <a:pathLst>
                <a:path w="581025" h="581025">
                  <a:moveTo>
                    <a:pt x="0" y="145161"/>
                  </a:moveTo>
                  <a:lnTo>
                    <a:pt x="145161" y="0"/>
                  </a:lnTo>
                  <a:lnTo>
                    <a:pt x="581025" y="0"/>
                  </a:lnTo>
                  <a:lnTo>
                    <a:pt x="581025" y="435737"/>
                  </a:lnTo>
                  <a:lnTo>
                    <a:pt x="435737" y="581025"/>
                  </a:lnTo>
                  <a:lnTo>
                    <a:pt x="0" y="581025"/>
                  </a:lnTo>
                  <a:lnTo>
                    <a:pt x="0" y="145161"/>
                  </a:lnTo>
                  <a:close/>
                </a:path>
                <a:path w="581025" h="581025">
                  <a:moveTo>
                    <a:pt x="0" y="145161"/>
                  </a:moveTo>
                  <a:lnTo>
                    <a:pt x="435737" y="145161"/>
                  </a:lnTo>
                  <a:lnTo>
                    <a:pt x="581025" y="0"/>
                  </a:lnTo>
                </a:path>
                <a:path w="581025" h="581025">
                  <a:moveTo>
                    <a:pt x="435737" y="145161"/>
                  </a:moveTo>
                  <a:lnTo>
                    <a:pt x="435737" y="581025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5306314" y="3046666"/>
            <a:ext cx="374015" cy="3905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 indent="34925">
              <a:lnSpc>
                <a:spcPts val="1430"/>
              </a:lnSpc>
              <a:spcBef>
                <a:spcPts val="155"/>
              </a:spcBef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app-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con-</a:t>
            </a:r>
            <a:r>
              <a:rPr dirty="0" sz="1200" spc="-5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6218301" y="2436876"/>
            <a:ext cx="584200" cy="593725"/>
            <a:chOff x="6218301" y="2436876"/>
            <a:chExt cx="584200" cy="593725"/>
          </a:xfrm>
        </p:grpSpPr>
        <p:sp>
          <p:nvSpPr>
            <p:cNvPr id="29" name="object 29" descr=""/>
            <p:cNvSpPr/>
            <p:nvPr/>
          </p:nvSpPr>
          <p:spPr>
            <a:xfrm>
              <a:off x="6224651" y="2586101"/>
              <a:ext cx="428625" cy="438150"/>
            </a:xfrm>
            <a:custGeom>
              <a:avLst/>
              <a:gdLst/>
              <a:ahLst/>
              <a:cxnLst/>
              <a:rect l="l" t="t" r="r" b="b"/>
              <a:pathLst>
                <a:path w="428625" h="438150">
                  <a:moveTo>
                    <a:pt x="428625" y="0"/>
                  </a:moveTo>
                  <a:lnTo>
                    <a:pt x="0" y="0"/>
                  </a:lnTo>
                  <a:lnTo>
                    <a:pt x="0" y="438150"/>
                  </a:lnTo>
                  <a:lnTo>
                    <a:pt x="428625" y="438150"/>
                  </a:lnTo>
                  <a:lnTo>
                    <a:pt x="428625" y="0"/>
                  </a:lnTo>
                  <a:close/>
                </a:path>
              </a:pathLst>
            </a:custGeom>
            <a:solidFill>
              <a:srgbClr val="FFBC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653276" y="2443226"/>
              <a:ext cx="142875" cy="581025"/>
            </a:xfrm>
            <a:custGeom>
              <a:avLst/>
              <a:gdLst/>
              <a:ahLst/>
              <a:cxnLst/>
              <a:rect l="l" t="t" r="r" b="b"/>
              <a:pathLst>
                <a:path w="142875" h="581025">
                  <a:moveTo>
                    <a:pt x="142875" y="0"/>
                  </a:moveTo>
                  <a:lnTo>
                    <a:pt x="0" y="142875"/>
                  </a:lnTo>
                  <a:lnTo>
                    <a:pt x="0" y="581025"/>
                  </a:lnTo>
                  <a:lnTo>
                    <a:pt x="142875" y="43815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CD97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224651" y="2443226"/>
              <a:ext cx="571500" cy="142875"/>
            </a:xfrm>
            <a:custGeom>
              <a:avLst/>
              <a:gdLst/>
              <a:ahLst/>
              <a:cxnLst/>
              <a:rect l="l" t="t" r="r" b="b"/>
              <a:pathLst>
                <a:path w="571500" h="142875">
                  <a:moveTo>
                    <a:pt x="571500" y="0"/>
                  </a:moveTo>
                  <a:lnTo>
                    <a:pt x="142875" y="0"/>
                  </a:lnTo>
                  <a:lnTo>
                    <a:pt x="0" y="142875"/>
                  </a:lnTo>
                  <a:lnTo>
                    <a:pt x="428625" y="142875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FFC9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224651" y="2443226"/>
              <a:ext cx="571500" cy="581025"/>
            </a:xfrm>
            <a:custGeom>
              <a:avLst/>
              <a:gdLst/>
              <a:ahLst/>
              <a:cxnLst/>
              <a:rect l="l" t="t" r="r" b="b"/>
              <a:pathLst>
                <a:path w="571500" h="581025">
                  <a:moveTo>
                    <a:pt x="0" y="142875"/>
                  </a:moveTo>
                  <a:lnTo>
                    <a:pt x="142875" y="0"/>
                  </a:lnTo>
                  <a:lnTo>
                    <a:pt x="571500" y="0"/>
                  </a:lnTo>
                  <a:lnTo>
                    <a:pt x="571500" y="438150"/>
                  </a:lnTo>
                  <a:lnTo>
                    <a:pt x="428625" y="581025"/>
                  </a:lnTo>
                  <a:lnTo>
                    <a:pt x="0" y="581025"/>
                  </a:lnTo>
                  <a:lnTo>
                    <a:pt x="0" y="142875"/>
                  </a:lnTo>
                  <a:close/>
                </a:path>
                <a:path w="571500" h="581025">
                  <a:moveTo>
                    <a:pt x="0" y="142875"/>
                  </a:moveTo>
                  <a:lnTo>
                    <a:pt x="428625" y="142875"/>
                  </a:lnTo>
                  <a:lnTo>
                    <a:pt x="571500" y="0"/>
                  </a:lnTo>
                </a:path>
                <a:path w="571500" h="581025">
                  <a:moveTo>
                    <a:pt x="428625" y="142875"/>
                  </a:moveTo>
                  <a:lnTo>
                    <a:pt x="428625" y="581025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6323329" y="3046666"/>
            <a:ext cx="373380" cy="3905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 indent="34925">
              <a:lnSpc>
                <a:spcPts val="1430"/>
              </a:lnSpc>
              <a:spcBef>
                <a:spcPts val="155"/>
              </a:spcBef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app-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con-</a:t>
            </a:r>
            <a:r>
              <a:rPr dirty="0" sz="1200" spc="-5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3901297" y="1777215"/>
            <a:ext cx="427990" cy="427355"/>
          </a:xfrm>
          <a:custGeom>
            <a:avLst/>
            <a:gdLst/>
            <a:ahLst/>
            <a:cxnLst/>
            <a:rect l="l" t="t" r="r" b="b"/>
            <a:pathLst>
              <a:path w="427989" h="427355">
                <a:moveTo>
                  <a:pt x="300359" y="366948"/>
                </a:moveTo>
                <a:lnTo>
                  <a:pt x="127558" y="366947"/>
                </a:lnTo>
                <a:lnTo>
                  <a:pt x="137102" y="371886"/>
                </a:lnTo>
                <a:lnTo>
                  <a:pt x="146880" y="376294"/>
                </a:lnTo>
                <a:lnTo>
                  <a:pt x="156895" y="380113"/>
                </a:lnTo>
                <a:lnTo>
                  <a:pt x="167145" y="383284"/>
                </a:lnTo>
                <a:lnTo>
                  <a:pt x="189138" y="427268"/>
                </a:lnTo>
                <a:lnTo>
                  <a:pt x="239408" y="427268"/>
                </a:lnTo>
                <a:lnTo>
                  <a:pt x="261400" y="383284"/>
                </a:lnTo>
                <a:lnTo>
                  <a:pt x="271641" y="380113"/>
                </a:lnTo>
                <a:lnTo>
                  <a:pt x="281587" y="376294"/>
                </a:lnTo>
                <a:lnTo>
                  <a:pt x="291179" y="371886"/>
                </a:lnTo>
                <a:lnTo>
                  <a:pt x="300359" y="366948"/>
                </a:lnTo>
                <a:close/>
              </a:path>
              <a:path w="427989" h="427355">
                <a:moveTo>
                  <a:pt x="80430" y="44611"/>
                </a:moveTo>
                <a:lnTo>
                  <a:pt x="44614" y="80426"/>
                </a:lnTo>
                <a:lnTo>
                  <a:pt x="60323" y="127552"/>
                </a:lnTo>
                <a:lnTo>
                  <a:pt x="55384" y="137094"/>
                </a:lnTo>
                <a:lnTo>
                  <a:pt x="50976" y="146873"/>
                </a:lnTo>
                <a:lnTo>
                  <a:pt x="47156" y="156887"/>
                </a:lnTo>
                <a:lnTo>
                  <a:pt x="43985" y="167137"/>
                </a:lnTo>
                <a:lnTo>
                  <a:pt x="0" y="188500"/>
                </a:lnTo>
                <a:lnTo>
                  <a:pt x="0" y="238767"/>
                </a:lnTo>
                <a:lnTo>
                  <a:pt x="43985" y="260759"/>
                </a:lnTo>
                <a:lnTo>
                  <a:pt x="47157" y="270999"/>
                </a:lnTo>
                <a:lnTo>
                  <a:pt x="50976" y="280944"/>
                </a:lnTo>
                <a:lnTo>
                  <a:pt x="55384" y="290536"/>
                </a:lnTo>
                <a:lnTo>
                  <a:pt x="60323" y="299716"/>
                </a:lnTo>
                <a:lnTo>
                  <a:pt x="44614" y="346841"/>
                </a:lnTo>
                <a:lnTo>
                  <a:pt x="80431" y="382656"/>
                </a:lnTo>
                <a:lnTo>
                  <a:pt x="127558" y="366947"/>
                </a:lnTo>
                <a:lnTo>
                  <a:pt x="363196" y="366948"/>
                </a:lnTo>
                <a:lnTo>
                  <a:pt x="383304" y="346841"/>
                </a:lnTo>
                <a:lnTo>
                  <a:pt x="367594" y="299716"/>
                </a:lnTo>
                <a:lnTo>
                  <a:pt x="372533" y="290173"/>
                </a:lnTo>
                <a:lnTo>
                  <a:pt x="373046" y="289034"/>
                </a:lnTo>
                <a:lnTo>
                  <a:pt x="213644" y="289034"/>
                </a:lnTo>
                <a:lnTo>
                  <a:pt x="184366" y="283084"/>
                </a:lnTo>
                <a:lnTo>
                  <a:pt x="160390" y="266885"/>
                </a:lnTo>
                <a:lnTo>
                  <a:pt x="144190" y="242910"/>
                </a:lnTo>
                <a:lnTo>
                  <a:pt x="138240" y="213634"/>
                </a:lnTo>
                <a:lnTo>
                  <a:pt x="144190" y="184357"/>
                </a:lnTo>
                <a:lnTo>
                  <a:pt x="160390" y="160382"/>
                </a:lnTo>
                <a:lnTo>
                  <a:pt x="184366" y="144183"/>
                </a:lnTo>
                <a:lnTo>
                  <a:pt x="213644" y="138233"/>
                </a:lnTo>
                <a:lnTo>
                  <a:pt x="372595" y="138233"/>
                </a:lnTo>
                <a:lnTo>
                  <a:pt x="371905" y="136731"/>
                </a:lnTo>
                <a:lnTo>
                  <a:pt x="366966" y="127552"/>
                </a:lnTo>
                <a:lnTo>
                  <a:pt x="382675" y="80427"/>
                </a:lnTo>
                <a:lnTo>
                  <a:pt x="362567" y="60320"/>
                </a:lnTo>
                <a:lnTo>
                  <a:pt x="127558" y="60320"/>
                </a:lnTo>
                <a:lnTo>
                  <a:pt x="80430" y="44611"/>
                </a:lnTo>
                <a:close/>
              </a:path>
              <a:path w="427989" h="427355">
                <a:moveTo>
                  <a:pt x="363196" y="366948"/>
                </a:moveTo>
                <a:lnTo>
                  <a:pt x="300359" y="366948"/>
                </a:lnTo>
                <a:lnTo>
                  <a:pt x="347487" y="382656"/>
                </a:lnTo>
                <a:lnTo>
                  <a:pt x="363196" y="366948"/>
                </a:lnTo>
                <a:close/>
              </a:path>
              <a:path w="427989" h="427355">
                <a:moveTo>
                  <a:pt x="372595" y="138233"/>
                </a:moveTo>
                <a:lnTo>
                  <a:pt x="213644" y="138233"/>
                </a:lnTo>
                <a:lnTo>
                  <a:pt x="242922" y="144183"/>
                </a:lnTo>
                <a:lnTo>
                  <a:pt x="266899" y="160382"/>
                </a:lnTo>
                <a:lnTo>
                  <a:pt x="283099" y="184357"/>
                </a:lnTo>
                <a:lnTo>
                  <a:pt x="289049" y="213634"/>
                </a:lnTo>
                <a:lnTo>
                  <a:pt x="283099" y="242910"/>
                </a:lnTo>
                <a:lnTo>
                  <a:pt x="266899" y="266885"/>
                </a:lnTo>
                <a:lnTo>
                  <a:pt x="242922" y="283084"/>
                </a:lnTo>
                <a:lnTo>
                  <a:pt x="213644" y="289034"/>
                </a:lnTo>
                <a:lnTo>
                  <a:pt x="373046" y="289034"/>
                </a:lnTo>
                <a:lnTo>
                  <a:pt x="376941" y="280394"/>
                </a:lnTo>
                <a:lnTo>
                  <a:pt x="380761" y="270380"/>
                </a:lnTo>
                <a:lnTo>
                  <a:pt x="383932" y="260131"/>
                </a:lnTo>
                <a:lnTo>
                  <a:pt x="427918" y="238139"/>
                </a:lnTo>
                <a:lnTo>
                  <a:pt x="427918" y="187872"/>
                </a:lnTo>
                <a:lnTo>
                  <a:pt x="383304" y="166509"/>
                </a:lnTo>
                <a:lnTo>
                  <a:pt x="380132" y="156269"/>
                </a:lnTo>
                <a:lnTo>
                  <a:pt x="376313" y="146323"/>
                </a:lnTo>
                <a:lnTo>
                  <a:pt x="372595" y="138233"/>
                </a:lnTo>
                <a:close/>
              </a:path>
              <a:path w="427989" h="427355">
                <a:moveTo>
                  <a:pt x="238779" y="0"/>
                </a:moveTo>
                <a:lnTo>
                  <a:pt x="188510" y="0"/>
                </a:lnTo>
                <a:lnTo>
                  <a:pt x="166517" y="43983"/>
                </a:lnTo>
                <a:lnTo>
                  <a:pt x="156276" y="47154"/>
                </a:lnTo>
                <a:lnTo>
                  <a:pt x="146330" y="50973"/>
                </a:lnTo>
                <a:lnTo>
                  <a:pt x="136738" y="55381"/>
                </a:lnTo>
                <a:lnTo>
                  <a:pt x="127558" y="60320"/>
                </a:lnTo>
                <a:lnTo>
                  <a:pt x="299731" y="60320"/>
                </a:lnTo>
                <a:lnTo>
                  <a:pt x="290187" y="55381"/>
                </a:lnTo>
                <a:lnTo>
                  <a:pt x="280408" y="50973"/>
                </a:lnTo>
                <a:lnTo>
                  <a:pt x="270394" y="47154"/>
                </a:lnTo>
                <a:lnTo>
                  <a:pt x="260144" y="43983"/>
                </a:lnTo>
                <a:lnTo>
                  <a:pt x="238779" y="0"/>
                </a:lnTo>
                <a:close/>
              </a:path>
              <a:path w="427989" h="427355">
                <a:moveTo>
                  <a:pt x="346858" y="44611"/>
                </a:moveTo>
                <a:lnTo>
                  <a:pt x="299731" y="60320"/>
                </a:lnTo>
                <a:lnTo>
                  <a:pt x="362567" y="60320"/>
                </a:lnTo>
                <a:lnTo>
                  <a:pt x="346858" y="446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4878070" y="3657536"/>
            <a:ext cx="1830070" cy="2398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8450" algn="l"/>
              </a:tabLst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Resource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limits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Wingdings"/>
              <a:buChar char=""/>
              <a:tabLst>
                <a:tab pos="298450" algn="l"/>
              </a:tabLst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Volumes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Wingdings"/>
              <a:buChar char=""/>
              <a:tabLst>
                <a:tab pos="298450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settings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Probe</a:t>
            </a:r>
            <a:r>
              <a:rPr dirty="0" sz="18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Fields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Wingdings"/>
              <a:buChar char=""/>
              <a:tabLst>
                <a:tab pos="298450" algn="l"/>
              </a:tabLst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lifecycle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Wingdings"/>
              <a:buChar char=""/>
              <a:tabLst>
                <a:tab pos="298450" algn="l"/>
              </a:tabLst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livenessProbe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Wingdings"/>
              <a:buChar char=""/>
              <a:tabLst>
                <a:tab pos="298450" algn="l"/>
              </a:tabLst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readinessProbe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Wingdings"/>
              <a:buChar char=""/>
              <a:tabLst>
                <a:tab pos="298450" algn="l"/>
              </a:tabLst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startupProbe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6" name="object 36" descr=""/>
          <p:cNvSpPr txBox="1"/>
          <p:nvPr/>
        </p:nvSpPr>
        <p:spPr>
          <a:xfrm>
            <a:off x="2004441" y="3657536"/>
            <a:ext cx="1830070" cy="1292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8450" algn="l"/>
              </a:tabLst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Resource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limits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Wingdings"/>
              <a:buChar char=""/>
              <a:tabLst>
                <a:tab pos="298450" algn="l"/>
              </a:tabLst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Volumes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Wingdings"/>
              <a:buChar char=""/>
              <a:tabLst>
                <a:tab pos="298450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settings</a:t>
            </a:r>
            <a:endParaRPr sz="1800">
              <a:latin typeface="Calibri"/>
              <a:cs typeface="Calibri"/>
            </a:endParaRPr>
          </a:p>
          <a:p>
            <a:pPr marL="73660">
              <a:lnSpc>
                <a:spcPct val="100000"/>
              </a:lnSpc>
              <a:spcBef>
                <a:spcPts val="129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Probe</a:t>
            </a:r>
            <a:r>
              <a:rPr dirty="0" sz="18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Fields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066035" y="4925631"/>
            <a:ext cx="1748155" cy="1130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8450" algn="l"/>
              </a:tabLst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×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lifecycle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298450" algn="l"/>
              </a:tabLst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×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livenessProbe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298450" algn="l"/>
              </a:tabLst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×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readinessProbe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  <a:tabLst>
                <a:tab pos="298450" algn="l"/>
              </a:tabLst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×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startupProbe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8341359" y="3149282"/>
            <a:ext cx="3065145" cy="18605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kubelet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runs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multiple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init </a:t>
            </a:r>
            <a:r>
              <a:rPr dirty="0" sz="2000" spc="-10">
                <a:latin typeface="Calibri"/>
                <a:cs typeface="Calibri"/>
              </a:rPr>
              <a:t>containers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sequentially, </a:t>
            </a:r>
            <a:r>
              <a:rPr dirty="0" sz="2000">
                <a:latin typeface="Calibri"/>
                <a:cs typeface="Calibri"/>
              </a:rPr>
              <a:t>ensuring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main </a:t>
            </a:r>
            <a:r>
              <a:rPr dirty="0" sz="2000" spc="-10">
                <a:latin typeface="Calibri"/>
                <a:cs typeface="Calibri"/>
              </a:rPr>
              <a:t>application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start </a:t>
            </a:r>
            <a:r>
              <a:rPr dirty="0" sz="2000">
                <a:latin typeface="Calibri"/>
                <a:cs typeface="Calibri"/>
              </a:rPr>
              <a:t>only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after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all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init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containers have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successfully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completed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386454">
              <a:lnSpc>
                <a:spcPct val="100000"/>
              </a:lnSpc>
              <a:spcBef>
                <a:spcPts val="130"/>
              </a:spcBef>
            </a:pPr>
            <a:r>
              <a:rPr dirty="0" spc="-80"/>
              <a:t>Init</a:t>
            </a:r>
            <a:r>
              <a:rPr dirty="0" spc="-420"/>
              <a:t> </a:t>
            </a:r>
            <a:r>
              <a:rPr dirty="0" spc="-10"/>
              <a:t>Containers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4576826" y="1171575"/>
            <a:ext cx="3048000" cy="2719705"/>
            <a:chOff x="4576826" y="1171575"/>
            <a:chExt cx="3048000" cy="2719705"/>
          </a:xfrm>
        </p:grpSpPr>
        <p:sp>
          <p:nvSpPr>
            <p:cNvPr id="4" name="object 4" descr=""/>
            <p:cNvSpPr/>
            <p:nvPr/>
          </p:nvSpPr>
          <p:spPr>
            <a:xfrm>
              <a:off x="4576826" y="1690751"/>
              <a:ext cx="3048000" cy="2200275"/>
            </a:xfrm>
            <a:custGeom>
              <a:avLst/>
              <a:gdLst/>
              <a:ahLst/>
              <a:cxnLst/>
              <a:rect l="l" t="t" r="r" b="b"/>
              <a:pathLst>
                <a:path w="3048000" h="2200275">
                  <a:moveTo>
                    <a:pt x="2943352" y="0"/>
                  </a:moveTo>
                  <a:lnTo>
                    <a:pt x="104521" y="0"/>
                  </a:lnTo>
                  <a:lnTo>
                    <a:pt x="63811" y="8205"/>
                  </a:lnTo>
                  <a:lnTo>
                    <a:pt x="30591" y="30591"/>
                  </a:lnTo>
                  <a:lnTo>
                    <a:pt x="8205" y="63811"/>
                  </a:lnTo>
                  <a:lnTo>
                    <a:pt x="0" y="104521"/>
                  </a:lnTo>
                  <a:lnTo>
                    <a:pt x="0" y="2095627"/>
                  </a:lnTo>
                  <a:lnTo>
                    <a:pt x="8205" y="2136336"/>
                  </a:lnTo>
                  <a:lnTo>
                    <a:pt x="30591" y="2169556"/>
                  </a:lnTo>
                  <a:lnTo>
                    <a:pt x="63811" y="2191942"/>
                  </a:lnTo>
                  <a:lnTo>
                    <a:pt x="104521" y="2200148"/>
                  </a:lnTo>
                  <a:lnTo>
                    <a:pt x="2943352" y="2200148"/>
                  </a:lnTo>
                  <a:lnTo>
                    <a:pt x="2984081" y="2191942"/>
                  </a:lnTo>
                  <a:lnTo>
                    <a:pt x="3017345" y="2169556"/>
                  </a:lnTo>
                  <a:lnTo>
                    <a:pt x="3039774" y="2136336"/>
                  </a:lnTo>
                  <a:lnTo>
                    <a:pt x="3048000" y="2095627"/>
                  </a:lnTo>
                  <a:lnTo>
                    <a:pt x="3048000" y="104521"/>
                  </a:lnTo>
                  <a:lnTo>
                    <a:pt x="3039774" y="63811"/>
                  </a:lnTo>
                  <a:lnTo>
                    <a:pt x="3017345" y="30591"/>
                  </a:lnTo>
                  <a:lnTo>
                    <a:pt x="2984081" y="8205"/>
                  </a:lnTo>
                  <a:lnTo>
                    <a:pt x="2943352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4525" y="1171575"/>
              <a:ext cx="752475" cy="7239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905375" y="2105025"/>
              <a:ext cx="2419350" cy="1552575"/>
            </a:xfrm>
            <a:custGeom>
              <a:avLst/>
              <a:gdLst/>
              <a:ahLst/>
              <a:cxnLst/>
              <a:rect l="l" t="t" r="r" b="b"/>
              <a:pathLst>
                <a:path w="2419350" h="1552575">
                  <a:moveTo>
                    <a:pt x="0" y="258825"/>
                  </a:moveTo>
                  <a:lnTo>
                    <a:pt x="4168" y="212286"/>
                  </a:lnTo>
                  <a:lnTo>
                    <a:pt x="16186" y="168490"/>
                  </a:lnTo>
                  <a:lnTo>
                    <a:pt x="35324" y="128166"/>
                  </a:lnTo>
                  <a:lnTo>
                    <a:pt x="60854" y="92044"/>
                  </a:lnTo>
                  <a:lnTo>
                    <a:pt x="92044" y="60854"/>
                  </a:lnTo>
                  <a:lnTo>
                    <a:pt x="128166" y="35324"/>
                  </a:lnTo>
                  <a:lnTo>
                    <a:pt x="168490" y="16186"/>
                  </a:lnTo>
                  <a:lnTo>
                    <a:pt x="212286" y="4168"/>
                  </a:lnTo>
                  <a:lnTo>
                    <a:pt x="258825" y="0"/>
                  </a:lnTo>
                  <a:lnTo>
                    <a:pt x="2160524" y="0"/>
                  </a:lnTo>
                  <a:lnTo>
                    <a:pt x="2207063" y="4168"/>
                  </a:lnTo>
                  <a:lnTo>
                    <a:pt x="2250859" y="16186"/>
                  </a:lnTo>
                  <a:lnTo>
                    <a:pt x="2291183" y="35324"/>
                  </a:lnTo>
                  <a:lnTo>
                    <a:pt x="2327305" y="60854"/>
                  </a:lnTo>
                  <a:lnTo>
                    <a:pt x="2358495" y="92044"/>
                  </a:lnTo>
                  <a:lnTo>
                    <a:pt x="2384025" y="128166"/>
                  </a:lnTo>
                  <a:lnTo>
                    <a:pt x="2403163" y="168490"/>
                  </a:lnTo>
                  <a:lnTo>
                    <a:pt x="2415181" y="212286"/>
                  </a:lnTo>
                  <a:lnTo>
                    <a:pt x="2419350" y="258825"/>
                  </a:lnTo>
                  <a:lnTo>
                    <a:pt x="2419350" y="1293749"/>
                  </a:lnTo>
                  <a:lnTo>
                    <a:pt x="2415181" y="1340288"/>
                  </a:lnTo>
                  <a:lnTo>
                    <a:pt x="2403163" y="1384084"/>
                  </a:lnTo>
                  <a:lnTo>
                    <a:pt x="2384025" y="1424408"/>
                  </a:lnTo>
                  <a:lnTo>
                    <a:pt x="2358495" y="1460530"/>
                  </a:lnTo>
                  <a:lnTo>
                    <a:pt x="2327305" y="1491720"/>
                  </a:lnTo>
                  <a:lnTo>
                    <a:pt x="2291183" y="1517250"/>
                  </a:lnTo>
                  <a:lnTo>
                    <a:pt x="2250859" y="1536388"/>
                  </a:lnTo>
                  <a:lnTo>
                    <a:pt x="2207063" y="1548406"/>
                  </a:lnTo>
                  <a:lnTo>
                    <a:pt x="2160524" y="1552575"/>
                  </a:lnTo>
                  <a:lnTo>
                    <a:pt x="258825" y="1552575"/>
                  </a:lnTo>
                  <a:lnTo>
                    <a:pt x="212286" y="1548406"/>
                  </a:lnTo>
                  <a:lnTo>
                    <a:pt x="168490" y="1536388"/>
                  </a:lnTo>
                  <a:lnTo>
                    <a:pt x="128166" y="1517250"/>
                  </a:lnTo>
                  <a:lnTo>
                    <a:pt x="92044" y="1491720"/>
                  </a:lnTo>
                  <a:lnTo>
                    <a:pt x="60854" y="1460530"/>
                  </a:lnTo>
                  <a:lnTo>
                    <a:pt x="35324" y="1424408"/>
                  </a:lnTo>
                  <a:lnTo>
                    <a:pt x="16186" y="1384084"/>
                  </a:lnTo>
                  <a:lnTo>
                    <a:pt x="4168" y="1340288"/>
                  </a:lnTo>
                  <a:lnTo>
                    <a:pt x="0" y="1293749"/>
                  </a:lnTo>
                  <a:lnTo>
                    <a:pt x="0" y="25882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5447284" y="2199703"/>
            <a:ext cx="13455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init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 containers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5313426" y="2579751"/>
            <a:ext cx="593725" cy="593725"/>
            <a:chOff x="5313426" y="2579751"/>
            <a:chExt cx="593725" cy="593725"/>
          </a:xfrm>
        </p:grpSpPr>
        <p:sp>
          <p:nvSpPr>
            <p:cNvPr id="9" name="object 9" descr=""/>
            <p:cNvSpPr/>
            <p:nvPr/>
          </p:nvSpPr>
          <p:spPr>
            <a:xfrm>
              <a:off x="5319776" y="2731363"/>
              <a:ext cx="436245" cy="436245"/>
            </a:xfrm>
            <a:custGeom>
              <a:avLst/>
              <a:gdLst/>
              <a:ahLst/>
              <a:cxnLst/>
              <a:rect l="l" t="t" r="r" b="b"/>
              <a:pathLst>
                <a:path w="436245" h="436244">
                  <a:moveTo>
                    <a:pt x="435762" y="0"/>
                  </a:moveTo>
                  <a:lnTo>
                    <a:pt x="0" y="0"/>
                  </a:lnTo>
                  <a:lnTo>
                    <a:pt x="0" y="435762"/>
                  </a:lnTo>
                  <a:lnTo>
                    <a:pt x="435762" y="435762"/>
                  </a:lnTo>
                  <a:lnTo>
                    <a:pt x="435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755513" y="2586101"/>
              <a:ext cx="145415" cy="581025"/>
            </a:xfrm>
            <a:custGeom>
              <a:avLst/>
              <a:gdLst/>
              <a:ahLst/>
              <a:cxnLst/>
              <a:rect l="l" t="t" r="r" b="b"/>
              <a:pathLst>
                <a:path w="145414" h="581025">
                  <a:moveTo>
                    <a:pt x="145287" y="0"/>
                  </a:moveTo>
                  <a:lnTo>
                    <a:pt x="0" y="145161"/>
                  </a:lnTo>
                  <a:lnTo>
                    <a:pt x="0" y="581025"/>
                  </a:lnTo>
                  <a:lnTo>
                    <a:pt x="145287" y="435737"/>
                  </a:lnTo>
                  <a:lnTo>
                    <a:pt x="145287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319776" y="2586101"/>
              <a:ext cx="581025" cy="145415"/>
            </a:xfrm>
            <a:custGeom>
              <a:avLst/>
              <a:gdLst/>
              <a:ahLst/>
              <a:cxnLst/>
              <a:rect l="l" t="t" r="r" b="b"/>
              <a:pathLst>
                <a:path w="581025" h="145414">
                  <a:moveTo>
                    <a:pt x="581025" y="0"/>
                  </a:moveTo>
                  <a:lnTo>
                    <a:pt x="145161" y="0"/>
                  </a:lnTo>
                  <a:lnTo>
                    <a:pt x="0" y="145161"/>
                  </a:lnTo>
                  <a:lnTo>
                    <a:pt x="435737" y="145161"/>
                  </a:lnTo>
                  <a:lnTo>
                    <a:pt x="5810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319776" y="2586101"/>
              <a:ext cx="581025" cy="581025"/>
            </a:xfrm>
            <a:custGeom>
              <a:avLst/>
              <a:gdLst/>
              <a:ahLst/>
              <a:cxnLst/>
              <a:rect l="l" t="t" r="r" b="b"/>
              <a:pathLst>
                <a:path w="581025" h="581025">
                  <a:moveTo>
                    <a:pt x="0" y="145161"/>
                  </a:moveTo>
                  <a:lnTo>
                    <a:pt x="145161" y="0"/>
                  </a:lnTo>
                  <a:lnTo>
                    <a:pt x="581025" y="0"/>
                  </a:lnTo>
                  <a:lnTo>
                    <a:pt x="581025" y="435737"/>
                  </a:lnTo>
                  <a:lnTo>
                    <a:pt x="435737" y="581025"/>
                  </a:lnTo>
                  <a:lnTo>
                    <a:pt x="0" y="581025"/>
                  </a:lnTo>
                  <a:lnTo>
                    <a:pt x="0" y="145161"/>
                  </a:lnTo>
                  <a:close/>
                </a:path>
                <a:path w="581025" h="581025">
                  <a:moveTo>
                    <a:pt x="0" y="145161"/>
                  </a:moveTo>
                  <a:lnTo>
                    <a:pt x="435737" y="145161"/>
                  </a:lnTo>
                  <a:lnTo>
                    <a:pt x="581025" y="0"/>
                  </a:lnTo>
                </a:path>
                <a:path w="581025" h="581025">
                  <a:moveTo>
                    <a:pt x="435737" y="145161"/>
                  </a:moveTo>
                  <a:lnTo>
                    <a:pt x="435737" y="581025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5419471" y="3190303"/>
            <a:ext cx="373380" cy="38989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 indent="50800">
              <a:lnSpc>
                <a:spcPts val="1430"/>
              </a:lnSpc>
              <a:spcBef>
                <a:spcPts val="155"/>
              </a:spcBef>
            </a:pP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init- con-</a:t>
            </a:r>
            <a:r>
              <a:rPr dirty="0" sz="1200" spc="-5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323076" y="2579751"/>
            <a:ext cx="593725" cy="593725"/>
            <a:chOff x="6323076" y="2579751"/>
            <a:chExt cx="593725" cy="593725"/>
          </a:xfrm>
        </p:grpSpPr>
        <p:sp>
          <p:nvSpPr>
            <p:cNvPr id="15" name="object 15" descr=""/>
            <p:cNvSpPr/>
            <p:nvPr/>
          </p:nvSpPr>
          <p:spPr>
            <a:xfrm>
              <a:off x="6329426" y="2731363"/>
              <a:ext cx="436245" cy="436245"/>
            </a:xfrm>
            <a:custGeom>
              <a:avLst/>
              <a:gdLst/>
              <a:ahLst/>
              <a:cxnLst/>
              <a:rect l="l" t="t" r="r" b="b"/>
              <a:pathLst>
                <a:path w="436245" h="436244">
                  <a:moveTo>
                    <a:pt x="435762" y="0"/>
                  </a:moveTo>
                  <a:lnTo>
                    <a:pt x="0" y="0"/>
                  </a:lnTo>
                  <a:lnTo>
                    <a:pt x="0" y="435762"/>
                  </a:lnTo>
                  <a:lnTo>
                    <a:pt x="435762" y="435762"/>
                  </a:lnTo>
                  <a:lnTo>
                    <a:pt x="435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765163" y="2586101"/>
              <a:ext cx="145415" cy="581025"/>
            </a:xfrm>
            <a:custGeom>
              <a:avLst/>
              <a:gdLst/>
              <a:ahLst/>
              <a:cxnLst/>
              <a:rect l="l" t="t" r="r" b="b"/>
              <a:pathLst>
                <a:path w="145415" h="581025">
                  <a:moveTo>
                    <a:pt x="145287" y="0"/>
                  </a:moveTo>
                  <a:lnTo>
                    <a:pt x="0" y="145161"/>
                  </a:lnTo>
                  <a:lnTo>
                    <a:pt x="0" y="581025"/>
                  </a:lnTo>
                  <a:lnTo>
                    <a:pt x="145287" y="435737"/>
                  </a:lnTo>
                  <a:lnTo>
                    <a:pt x="145287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329426" y="2586101"/>
              <a:ext cx="581025" cy="145415"/>
            </a:xfrm>
            <a:custGeom>
              <a:avLst/>
              <a:gdLst/>
              <a:ahLst/>
              <a:cxnLst/>
              <a:rect l="l" t="t" r="r" b="b"/>
              <a:pathLst>
                <a:path w="581025" h="145414">
                  <a:moveTo>
                    <a:pt x="581025" y="0"/>
                  </a:moveTo>
                  <a:lnTo>
                    <a:pt x="145161" y="0"/>
                  </a:lnTo>
                  <a:lnTo>
                    <a:pt x="0" y="145161"/>
                  </a:lnTo>
                  <a:lnTo>
                    <a:pt x="435737" y="145161"/>
                  </a:lnTo>
                  <a:lnTo>
                    <a:pt x="5810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329426" y="2586101"/>
              <a:ext cx="581025" cy="581025"/>
            </a:xfrm>
            <a:custGeom>
              <a:avLst/>
              <a:gdLst/>
              <a:ahLst/>
              <a:cxnLst/>
              <a:rect l="l" t="t" r="r" b="b"/>
              <a:pathLst>
                <a:path w="581025" h="581025">
                  <a:moveTo>
                    <a:pt x="0" y="145161"/>
                  </a:moveTo>
                  <a:lnTo>
                    <a:pt x="145161" y="0"/>
                  </a:lnTo>
                  <a:lnTo>
                    <a:pt x="581025" y="0"/>
                  </a:lnTo>
                  <a:lnTo>
                    <a:pt x="581025" y="435737"/>
                  </a:lnTo>
                  <a:lnTo>
                    <a:pt x="435737" y="581025"/>
                  </a:lnTo>
                  <a:lnTo>
                    <a:pt x="0" y="581025"/>
                  </a:lnTo>
                  <a:lnTo>
                    <a:pt x="0" y="145161"/>
                  </a:lnTo>
                  <a:close/>
                </a:path>
                <a:path w="581025" h="581025">
                  <a:moveTo>
                    <a:pt x="0" y="145161"/>
                  </a:moveTo>
                  <a:lnTo>
                    <a:pt x="435737" y="145161"/>
                  </a:lnTo>
                  <a:lnTo>
                    <a:pt x="581025" y="0"/>
                  </a:lnTo>
                </a:path>
                <a:path w="581025" h="581025">
                  <a:moveTo>
                    <a:pt x="435737" y="145161"/>
                  </a:moveTo>
                  <a:lnTo>
                    <a:pt x="435737" y="581025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6436359" y="3190303"/>
            <a:ext cx="373380" cy="38989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 indent="50800">
              <a:lnSpc>
                <a:spcPts val="1430"/>
              </a:lnSpc>
              <a:spcBef>
                <a:spcPts val="155"/>
              </a:spcBef>
            </a:pP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init- con-</a:t>
            </a:r>
            <a:r>
              <a:rPr dirty="0" sz="1200" spc="-5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3924300" y="4667250"/>
            <a:ext cx="1571625" cy="1581150"/>
          </a:xfrm>
          <a:custGeom>
            <a:avLst/>
            <a:gdLst/>
            <a:ahLst/>
            <a:cxnLst/>
            <a:rect l="l" t="t" r="r" b="b"/>
            <a:pathLst>
              <a:path w="1571625" h="1581150">
                <a:moveTo>
                  <a:pt x="0" y="790575"/>
                </a:moveTo>
                <a:lnTo>
                  <a:pt x="1434" y="742415"/>
                </a:lnTo>
                <a:lnTo>
                  <a:pt x="5681" y="695018"/>
                </a:lnTo>
                <a:lnTo>
                  <a:pt x="12659" y="648467"/>
                </a:lnTo>
                <a:lnTo>
                  <a:pt x="22286" y="602844"/>
                </a:lnTo>
                <a:lnTo>
                  <a:pt x="34480" y="558233"/>
                </a:lnTo>
                <a:lnTo>
                  <a:pt x="49159" y="514716"/>
                </a:lnTo>
                <a:lnTo>
                  <a:pt x="66240" y="472375"/>
                </a:lnTo>
                <a:lnTo>
                  <a:pt x="85642" y="431294"/>
                </a:lnTo>
                <a:lnTo>
                  <a:pt x="107282" y="391555"/>
                </a:lnTo>
                <a:lnTo>
                  <a:pt x="131077" y="353240"/>
                </a:lnTo>
                <a:lnTo>
                  <a:pt x="156947" y="316433"/>
                </a:lnTo>
                <a:lnTo>
                  <a:pt x="184808" y="281216"/>
                </a:lnTo>
                <a:lnTo>
                  <a:pt x="214579" y="247671"/>
                </a:lnTo>
                <a:lnTo>
                  <a:pt x="246178" y="215882"/>
                </a:lnTo>
                <a:lnTo>
                  <a:pt x="279521" y="185932"/>
                </a:lnTo>
                <a:lnTo>
                  <a:pt x="314528" y="157902"/>
                </a:lnTo>
                <a:lnTo>
                  <a:pt x="351116" y="131875"/>
                </a:lnTo>
                <a:lnTo>
                  <a:pt x="389203" y="107935"/>
                </a:lnTo>
                <a:lnTo>
                  <a:pt x="428706" y="86164"/>
                </a:lnTo>
                <a:lnTo>
                  <a:pt x="469544" y="66645"/>
                </a:lnTo>
                <a:lnTo>
                  <a:pt x="511634" y="49459"/>
                </a:lnTo>
                <a:lnTo>
                  <a:pt x="554895" y="34691"/>
                </a:lnTo>
                <a:lnTo>
                  <a:pt x="599243" y="22423"/>
                </a:lnTo>
                <a:lnTo>
                  <a:pt x="644598" y="12737"/>
                </a:lnTo>
                <a:lnTo>
                  <a:pt x="690876" y="5716"/>
                </a:lnTo>
                <a:lnTo>
                  <a:pt x="737996" y="1442"/>
                </a:lnTo>
                <a:lnTo>
                  <a:pt x="785876" y="0"/>
                </a:lnTo>
                <a:lnTo>
                  <a:pt x="833741" y="1442"/>
                </a:lnTo>
                <a:lnTo>
                  <a:pt x="880849" y="5716"/>
                </a:lnTo>
                <a:lnTo>
                  <a:pt x="927115" y="12737"/>
                </a:lnTo>
                <a:lnTo>
                  <a:pt x="972459" y="22423"/>
                </a:lnTo>
                <a:lnTo>
                  <a:pt x="1016798" y="34691"/>
                </a:lnTo>
                <a:lnTo>
                  <a:pt x="1060050" y="49459"/>
                </a:lnTo>
                <a:lnTo>
                  <a:pt x="1102132" y="66645"/>
                </a:lnTo>
                <a:lnTo>
                  <a:pt x="1142962" y="86164"/>
                </a:lnTo>
                <a:lnTo>
                  <a:pt x="1182459" y="107935"/>
                </a:lnTo>
                <a:lnTo>
                  <a:pt x="1220540" y="131875"/>
                </a:lnTo>
                <a:lnTo>
                  <a:pt x="1257122" y="157902"/>
                </a:lnTo>
                <a:lnTo>
                  <a:pt x="1292124" y="185932"/>
                </a:lnTo>
                <a:lnTo>
                  <a:pt x="1325464" y="215882"/>
                </a:lnTo>
                <a:lnTo>
                  <a:pt x="1357059" y="247671"/>
                </a:lnTo>
                <a:lnTo>
                  <a:pt x="1386827" y="281216"/>
                </a:lnTo>
                <a:lnTo>
                  <a:pt x="1414686" y="316433"/>
                </a:lnTo>
                <a:lnTo>
                  <a:pt x="1440553" y="353240"/>
                </a:lnTo>
                <a:lnTo>
                  <a:pt x="1464347" y="391555"/>
                </a:lnTo>
                <a:lnTo>
                  <a:pt x="1485985" y="431294"/>
                </a:lnTo>
                <a:lnTo>
                  <a:pt x="1505386" y="472375"/>
                </a:lnTo>
                <a:lnTo>
                  <a:pt x="1522466" y="514716"/>
                </a:lnTo>
                <a:lnTo>
                  <a:pt x="1537144" y="558233"/>
                </a:lnTo>
                <a:lnTo>
                  <a:pt x="1549338" y="602844"/>
                </a:lnTo>
                <a:lnTo>
                  <a:pt x="1558965" y="648467"/>
                </a:lnTo>
                <a:lnTo>
                  <a:pt x="1565943" y="695018"/>
                </a:lnTo>
                <a:lnTo>
                  <a:pt x="1570191" y="742415"/>
                </a:lnTo>
                <a:lnTo>
                  <a:pt x="1571625" y="790575"/>
                </a:lnTo>
                <a:lnTo>
                  <a:pt x="1570191" y="838734"/>
                </a:lnTo>
                <a:lnTo>
                  <a:pt x="1565943" y="886131"/>
                </a:lnTo>
                <a:lnTo>
                  <a:pt x="1558965" y="932682"/>
                </a:lnTo>
                <a:lnTo>
                  <a:pt x="1549338" y="978305"/>
                </a:lnTo>
                <a:lnTo>
                  <a:pt x="1537144" y="1022916"/>
                </a:lnTo>
                <a:lnTo>
                  <a:pt x="1522466" y="1066433"/>
                </a:lnTo>
                <a:lnTo>
                  <a:pt x="1505386" y="1108774"/>
                </a:lnTo>
                <a:lnTo>
                  <a:pt x="1485985" y="1149855"/>
                </a:lnTo>
                <a:lnTo>
                  <a:pt x="1464347" y="1189594"/>
                </a:lnTo>
                <a:lnTo>
                  <a:pt x="1440553" y="1227909"/>
                </a:lnTo>
                <a:lnTo>
                  <a:pt x="1414686" y="1264716"/>
                </a:lnTo>
                <a:lnTo>
                  <a:pt x="1386827" y="1299933"/>
                </a:lnTo>
                <a:lnTo>
                  <a:pt x="1357059" y="1333478"/>
                </a:lnTo>
                <a:lnTo>
                  <a:pt x="1325464" y="1365267"/>
                </a:lnTo>
                <a:lnTo>
                  <a:pt x="1292124" y="1395217"/>
                </a:lnTo>
                <a:lnTo>
                  <a:pt x="1257122" y="1423247"/>
                </a:lnTo>
                <a:lnTo>
                  <a:pt x="1220540" y="1449274"/>
                </a:lnTo>
                <a:lnTo>
                  <a:pt x="1182459" y="1473214"/>
                </a:lnTo>
                <a:lnTo>
                  <a:pt x="1142962" y="1494985"/>
                </a:lnTo>
                <a:lnTo>
                  <a:pt x="1102132" y="1514504"/>
                </a:lnTo>
                <a:lnTo>
                  <a:pt x="1060050" y="1531690"/>
                </a:lnTo>
                <a:lnTo>
                  <a:pt x="1016798" y="1546458"/>
                </a:lnTo>
                <a:lnTo>
                  <a:pt x="972459" y="1558726"/>
                </a:lnTo>
                <a:lnTo>
                  <a:pt x="927115" y="1568412"/>
                </a:lnTo>
                <a:lnTo>
                  <a:pt x="880849" y="1575433"/>
                </a:lnTo>
                <a:lnTo>
                  <a:pt x="833741" y="1579707"/>
                </a:lnTo>
                <a:lnTo>
                  <a:pt x="785876" y="1581150"/>
                </a:lnTo>
                <a:lnTo>
                  <a:pt x="737996" y="1579707"/>
                </a:lnTo>
                <a:lnTo>
                  <a:pt x="690876" y="1575433"/>
                </a:lnTo>
                <a:lnTo>
                  <a:pt x="644598" y="1568412"/>
                </a:lnTo>
                <a:lnTo>
                  <a:pt x="599243" y="1558726"/>
                </a:lnTo>
                <a:lnTo>
                  <a:pt x="554895" y="1546458"/>
                </a:lnTo>
                <a:lnTo>
                  <a:pt x="511634" y="1531690"/>
                </a:lnTo>
                <a:lnTo>
                  <a:pt x="469544" y="1514504"/>
                </a:lnTo>
                <a:lnTo>
                  <a:pt x="428706" y="1494985"/>
                </a:lnTo>
                <a:lnTo>
                  <a:pt x="389203" y="1473214"/>
                </a:lnTo>
                <a:lnTo>
                  <a:pt x="351116" y="1449274"/>
                </a:lnTo>
                <a:lnTo>
                  <a:pt x="314528" y="1423247"/>
                </a:lnTo>
                <a:lnTo>
                  <a:pt x="279521" y="1395217"/>
                </a:lnTo>
                <a:lnTo>
                  <a:pt x="246178" y="1365267"/>
                </a:lnTo>
                <a:lnTo>
                  <a:pt x="214579" y="1333478"/>
                </a:lnTo>
                <a:lnTo>
                  <a:pt x="184808" y="1299933"/>
                </a:lnTo>
                <a:lnTo>
                  <a:pt x="156947" y="1264716"/>
                </a:lnTo>
                <a:lnTo>
                  <a:pt x="131077" y="1227909"/>
                </a:lnTo>
                <a:lnTo>
                  <a:pt x="107282" y="1189594"/>
                </a:lnTo>
                <a:lnTo>
                  <a:pt x="85642" y="1149855"/>
                </a:lnTo>
                <a:lnTo>
                  <a:pt x="66240" y="1108774"/>
                </a:lnTo>
                <a:lnTo>
                  <a:pt x="49159" y="1066433"/>
                </a:lnTo>
                <a:lnTo>
                  <a:pt x="34480" y="1022916"/>
                </a:lnTo>
                <a:lnTo>
                  <a:pt x="22286" y="978305"/>
                </a:lnTo>
                <a:lnTo>
                  <a:pt x="12659" y="932682"/>
                </a:lnTo>
                <a:lnTo>
                  <a:pt x="5681" y="886131"/>
                </a:lnTo>
                <a:lnTo>
                  <a:pt x="1434" y="838734"/>
                </a:lnTo>
                <a:lnTo>
                  <a:pt x="0" y="790575"/>
                </a:lnTo>
                <a:close/>
              </a:path>
            </a:pathLst>
          </a:custGeom>
          <a:ln w="19050">
            <a:solidFill>
              <a:srgbClr val="316CE4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4241800" y="5128958"/>
            <a:ext cx="946150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02870" marR="5080" indent="-90805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Calibri"/>
                <a:cs typeface="Calibri"/>
              </a:rPr>
              <a:t>Separate Images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6696075" y="4667250"/>
            <a:ext cx="1571625" cy="1581150"/>
          </a:xfrm>
          <a:custGeom>
            <a:avLst/>
            <a:gdLst/>
            <a:ahLst/>
            <a:cxnLst/>
            <a:rect l="l" t="t" r="r" b="b"/>
            <a:pathLst>
              <a:path w="1571625" h="1581150">
                <a:moveTo>
                  <a:pt x="0" y="790575"/>
                </a:moveTo>
                <a:lnTo>
                  <a:pt x="1434" y="742415"/>
                </a:lnTo>
                <a:lnTo>
                  <a:pt x="5681" y="695018"/>
                </a:lnTo>
                <a:lnTo>
                  <a:pt x="12659" y="648467"/>
                </a:lnTo>
                <a:lnTo>
                  <a:pt x="22286" y="602844"/>
                </a:lnTo>
                <a:lnTo>
                  <a:pt x="34480" y="558233"/>
                </a:lnTo>
                <a:lnTo>
                  <a:pt x="49159" y="514716"/>
                </a:lnTo>
                <a:lnTo>
                  <a:pt x="66240" y="472375"/>
                </a:lnTo>
                <a:lnTo>
                  <a:pt x="85642" y="431294"/>
                </a:lnTo>
                <a:lnTo>
                  <a:pt x="107282" y="391555"/>
                </a:lnTo>
                <a:lnTo>
                  <a:pt x="131077" y="353240"/>
                </a:lnTo>
                <a:lnTo>
                  <a:pt x="156947" y="316433"/>
                </a:lnTo>
                <a:lnTo>
                  <a:pt x="184808" y="281216"/>
                </a:lnTo>
                <a:lnTo>
                  <a:pt x="214579" y="247671"/>
                </a:lnTo>
                <a:lnTo>
                  <a:pt x="246178" y="215882"/>
                </a:lnTo>
                <a:lnTo>
                  <a:pt x="279521" y="185932"/>
                </a:lnTo>
                <a:lnTo>
                  <a:pt x="314528" y="157902"/>
                </a:lnTo>
                <a:lnTo>
                  <a:pt x="351116" y="131875"/>
                </a:lnTo>
                <a:lnTo>
                  <a:pt x="389203" y="107935"/>
                </a:lnTo>
                <a:lnTo>
                  <a:pt x="428706" y="86164"/>
                </a:lnTo>
                <a:lnTo>
                  <a:pt x="469544" y="66645"/>
                </a:lnTo>
                <a:lnTo>
                  <a:pt x="511634" y="49459"/>
                </a:lnTo>
                <a:lnTo>
                  <a:pt x="554895" y="34691"/>
                </a:lnTo>
                <a:lnTo>
                  <a:pt x="599243" y="22423"/>
                </a:lnTo>
                <a:lnTo>
                  <a:pt x="644598" y="12737"/>
                </a:lnTo>
                <a:lnTo>
                  <a:pt x="690876" y="5716"/>
                </a:lnTo>
                <a:lnTo>
                  <a:pt x="737996" y="1442"/>
                </a:lnTo>
                <a:lnTo>
                  <a:pt x="785876" y="0"/>
                </a:lnTo>
                <a:lnTo>
                  <a:pt x="833741" y="1442"/>
                </a:lnTo>
                <a:lnTo>
                  <a:pt x="880849" y="5716"/>
                </a:lnTo>
                <a:lnTo>
                  <a:pt x="927115" y="12737"/>
                </a:lnTo>
                <a:lnTo>
                  <a:pt x="972459" y="22423"/>
                </a:lnTo>
                <a:lnTo>
                  <a:pt x="1016798" y="34691"/>
                </a:lnTo>
                <a:lnTo>
                  <a:pt x="1060050" y="49459"/>
                </a:lnTo>
                <a:lnTo>
                  <a:pt x="1102132" y="66645"/>
                </a:lnTo>
                <a:lnTo>
                  <a:pt x="1142962" y="86164"/>
                </a:lnTo>
                <a:lnTo>
                  <a:pt x="1182459" y="107935"/>
                </a:lnTo>
                <a:lnTo>
                  <a:pt x="1220540" y="131875"/>
                </a:lnTo>
                <a:lnTo>
                  <a:pt x="1257122" y="157902"/>
                </a:lnTo>
                <a:lnTo>
                  <a:pt x="1292124" y="185932"/>
                </a:lnTo>
                <a:lnTo>
                  <a:pt x="1325464" y="215882"/>
                </a:lnTo>
                <a:lnTo>
                  <a:pt x="1357059" y="247671"/>
                </a:lnTo>
                <a:lnTo>
                  <a:pt x="1386827" y="281216"/>
                </a:lnTo>
                <a:lnTo>
                  <a:pt x="1414686" y="316433"/>
                </a:lnTo>
                <a:lnTo>
                  <a:pt x="1440553" y="353240"/>
                </a:lnTo>
                <a:lnTo>
                  <a:pt x="1464347" y="391555"/>
                </a:lnTo>
                <a:lnTo>
                  <a:pt x="1485985" y="431294"/>
                </a:lnTo>
                <a:lnTo>
                  <a:pt x="1505386" y="472375"/>
                </a:lnTo>
                <a:lnTo>
                  <a:pt x="1522466" y="514716"/>
                </a:lnTo>
                <a:lnTo>
                  <a:pt x="1537144" y="558233"/>
                </a:lnTo>
                <a:lnTo>
                  <a:pt x="1549338" y="602844"/>
                </a:lnTo>
                <a:lnTo>
                  <a:pt x="1558965" y="648467"/>
                </a:lnTo>
                <a:lnTo>
                  <a:pt x="1565943" y="695018"/>
                </a:lnTo>
                <a:lnTo>
                  <a:pt x="1570191" y="742415"/>
                </a:lnTo>
                <a:lnTo>
                  <a:pt x="1571625" y="790575"/>
                </a:lnTo>
                <a:lnTo>
                  <a:pt x="1570191" y="838734"/>
                </a:lnTo>
                <a:lnTo>
                  <a:pt x="1565943" y="886131"/>
                </a:lnTo>
                <a:lnTo>
                  <a:pt x="1558965" y="932682"/>
                </a:lnTo>
                <a:lnTo>
                  <a:pt x="1549338" y="978305"/>
                </a:lnTo>
                <a:lnTo>
                  <a:pt x="1537144" y="1022916"/>
                </a:lnTo>
                <a:lnTo>
                  <a:pt x="1522466" y="1066433"/>
                </a:lnTo>
                <a:lnTo>
                  <a:pt x="1505386" y="1108774"/>
                </a:lnTo>
                <a:lnTo>
                  <a:pt x="1485985" y="1149855"/>
                </a:lnTo>
                <a:lnTo>
                  <a:pt x="1464347" y="1189594"/>
                </a:lnTo>
                <a:lnTo>
                  <a:pt x="1440553" y="1227909"/>
                </a:lnTo>
                <a:lnTo>
                  <a:pt x="1414686" y="1264716"/>
                </a:lnTo>
                <a:lnTo>
                  <a:pt x="1386827" y="1299933"/>
                </a:lnTo>
                <a:lnTo>
                  <a:pt x="1357059" y="1333478"/>
                </a:lnTo>
                <a:lnTo>
                  <a:pt x="1325464" y="1365267"/>
                </a:lnTo>
                <a:lnTo>
                  <a:pt x="1292124" y="1395217"/>
                </a:lnTo>
                <a:lnTo>
                  <a:pt x="1257122" y="1423247"/>
                </a:lnTo>
                <a:lnTo>
                  <a:pt x="1220540" y="1449274"/>
                </a:lnTo>
                <a:lnTo>
                  <a:pt x="1182459" y="1473214"/>
                </a:lnTo>
                <a:lnTo>
                  <a:pt x="1142962" y="1494985"/>
                </a:lnTo>
                <a:lnTo>
                  <a:pt x="1102132" y="1514504"/>
                </a:lnTo>
                <a:lnTo>
                  <a:pt x="1060050" y="1531690"/>
                </a:lnTo>
                <a:lnTo>
                  <a:pt x="1016798" y="1546458"/>
                </a:lnTo>
                <a:lnTo>
                  <a:pt x="972459" y="1558726"/>
                </a:lnTo>
                <a:lnTo>
                  <a:pt x="927115" y="1568412"/>
                </a:lnTo>
                <a:lnTo>
                  <a:pt x="880849" y="1575433"/>
                </a:lnTo>
                <a:lnTo>
                  <a:pt x="833741" y="1579707"/>
                </a:lnTo>
                <a:lnTo>
                  <a:pt x="785876" y="1581150"/>
                </a:lnTo>
                <a:lnTo>
                  <a:pt x="737996" y="1579707"/>
                </a:lnTo>
                <a:lnTo>
                  <a:pt x="690876" y="1575433"/>
                </a:lnTo>
                <a:lnTo>
                  <a:pt x="644598" y="1568412"/>
                </a:lnTo>
                <a:lnTo>
                  <a:pt x="599243" y="1558726"/>
                </a:lnTo>
                <a:lnTo>
                  <a:pt x="554895" y="1546458"/>
                </a:lnTo>
                <a:lnTo>
                  <a:pt x="511634" y="1531690"/>
                </a:lnTo>
                <a:lnTo>
                  <a:pt x="469544" y="1514504"/>
                </a:lnTo>
                <a:lnTo>
                  <a:pt x="428706" y="1494985"/>
                </a:lnTo>
                <a:lnTo>
                  <a:pt x="389203" y="1473214"/>
                </a:lnTo>
                <a:lnTo>
                  <a:pt x="351116" y="1449274"/>
                </a:lnTo>
                <a:lnTo>
                  <a:pt x="314528" y="1423247"/>
                </a:lnTo>
                <a:lnTo>
                  <a:pt x="279521" y="1395217"/>
                </a:lnTo>
                <a:lnTo>
                  <a:pt x="246178" y="1365267"/>
                </a:lnTo>
                <a:lnTo>
                  <a:pt x="214579" y="1333478"/>
                </a:lnTo>
                <a:lnTo>
                  <a:pt x="184808" y="1299933"/>
                </a:lnTo>
                <a:lnTo>
                  <a:pt x="156947" y="1264716"/>
                </a:lnTo>
                <a:lnTo>
                  <a:pt x="131077" y="1227909"/>
                </a:lnTo>
                <a:lnTo>
                  <a:pt x="107282" y="1189594"/>
                </a:lnTo>
                <a:lnTo>
                  <a:pt x="85642" y="1149855"/>
                </a:lnTo>
                <a:lnTo>
                  <a:pt x="66240" y="1108774"/>
                </a:lnTo>
                <a:lnTo>
                  <a:pt x="49159" y="1066433"/>
                </a:lnTo>
                <a:lnTo>
                  <a:pt x="34480" y="1022916"/>
                </a:lnTo>
                <a:lnTo>
                  <a:pt x="22286" y="978305"/>
                </a:lnTo>
                <a:lnTo>
                  <a:pt x="12659" y="932682"/>
                </a:lnTo>
                <a:lnTo>
                  <a:pt x="5681" y="886131"/>
                </a:lnTo>
                <a:lnTo>
                  <a:pt x="1434" y="838734"/>
                </a:lnTo>
                <a:lnTo>
                  <a:pt x="0" y="790575"/>
                </a:lnTo>
                <a:close/>
              </a:path>
            </a:pathLst>
          </a:custGeom>
          <a:ln w="19050">
            <a:solidFill>
              <a:srgbClr val="316CE4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7094855" y="5128958"/>
            <a:ext cx="791845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3335" marR="5080" indent="-635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Calibri"/>
                <a:cs typeface="Calibri"/>
              </a:rPr>
              <a:t>Startup Control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386454">
              <a:lnSpc>
                <a:spcPct val="100000"/>
              </a:lnSpc>
              <a:spcBef>
                <a:spcPts val="130"/>
              </a:spcBef>
            </a:pPr>
            <a:r>
              <a:rPr dirty="0" spc="-80"/>
              <a:t>Init</a:t>
            </a:r>
            <a:r>
              <a:rPr dirty="0" spc="-420"/>
              <a:t> </a:t>
            </a:r>
            <a:r>
              <a:rPr dirty="0" spc="-10"/>
              <a:t>Containers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52425" y="1133475"/>
            <a:ext cx="11534775" cy="5276850"/>
            <a:chOff x="352425" y="1133475"/>
            <a:chExt cx="11534775" cy="5276850"/>
          </a:xfrm>
        </p:grpSpPr>
        <p:sp>
          <p:nvSpPr>
            <p:cNvPr id="4" name="object 4" descr=""/>
            <p:cNvSpPr/>
            <p:nvPr/>
          </p:nvSpPr>
          <p:spPr>
            <a:xfrm>
              <a:off x="352425" y="1133475"/>
              <a:ext cx="11534775" cy="5276850"/>
            </a:xfrm>
            <a:custGeom>
              <a:avLst/>
              <a:gdLst/>
              <a:ahLst/>
              <a:cxnLst/>
              <a:rect l="l" t="t" r="r" b="b"/>
              <a:pathLst>
                <a:path w="11534775" h="5276850">
                  <a:moveTo>
                    <a:pt x="11320145" y="0"/>
                  </a:moveTo>
                  <a:lnTo>
                    <a:pt x="214668" y="0"/>
                  </a:lnTo>
                  <a:lnTo>
                    <a:pt x="165447" y="5670"/>
                  </a:lnTo>
                  <a:lnTo>
                    <a:pt x="120264" y="21823"/>
                  </a:lnTo>
                  <a:lnTo>
                    <a:pt x="80405" y="47166"/>
                  </a:lnTo>
                  <a:lnTo>
                    <a:pt x="47161" y="80409"/>
                  </a:lnTo>
                  <a:lnTo>
                    <a:pt x="21819" y="120261"/>
                  </a:lnTo>
                  <a:lnTo>
                    <a:pt x="5669" y="165431"/>
                  </a:lnTo>
                  <a:lnTo>
                    <a:pt x="0" y="214629"/>
                  </a:lnTo>
                  <a:lnTo>
                    <a:pt x="0" y="5062181"/>
                  </a:lnTo>
                  <a:lnTo>
                    <a:pt x="5669" y="5111402"/>
                  </a:lnTo>
                  <a:lnTo>
                    <a:pt x="21819" y="5156585"/>
                  </a:lnTo>
                  <a:lnTo>
                    <a:pt x="47161" y="5196444"/>
                  </a:lnTo>
                  <a:lnTo>
                    <a:pt x="80405" y="5229688"/>
                  </a:lnTo>
                  <a:lnTo>
                    <a:pt x="120264" y="5255030"/>
                  </a:lnTo>
                  <a:lnTo>
                    <a:pt x="165447" y="5271180"/>
                  </a:lnTo>
                  <a:lnTo>
                    <a:pt x="214668" y="5276850"/>
                  </a:lnTo>
                  <a:lnTo>
                    <a:pt x="11320145" y="5276850"/>
                  </a:lnTo>
                  <a:lnTo>
                    <a:pt x="11369343" y="5271180"/>
                  </a:lnTo>
                  <a:lnTo>
                    <a:pt x="11414513" y="5255030"/>
                  </a:lnTo>
                  <a:lnTo>
                    <a:pt x="11454365" y="5229688"/>
                  </a:lnTo>
                  <a:lnTo>
                    <a:pt x="11487608" y="5196444"/>
                  </a:lnTo>
                  <a:lnTo>
                    <a:pt x="11512951" y="5156585"/>
                  </a:lnTo>
                  <a:lnTo>
                    <a:pt x="11529104" y="5111402"/>
                  </a:lnTo>
                  <a:lnTo>
                    <a:pt x="11534775" y="5062181"/>
                  </a:lnTo>
                  <a:lnTo>
                    <a:pt x="11534775" y="214629"/>
                  </a:lnTo>
                  <a:lnTo>
                    <a:pt x="11529104" y="165431"/>
                  </a:lnTo>
                  <a:lnTo>
                    <a:pt x="11512951" y="120261"/>
                  </a:lnTo>
                  <a:lnTo>
                    <a:pt x="11487608" y="80409"/>
                  </a:lnTo>
                  <a:lnTo>
                    <a:pt x="11454365" y="47166"/>
                  </a:lnTo>
                  <a:lnTo>
                    <a:pt x="11414513" y="21823"/>
                  </a:lnTo>
                  <a:lnTo>
                    <a:pt x="11369343" y="5670"/>
                  </a:lnTo>
                  <a:lnTo>
                    <a:pt x="113201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52425" y="1133475"/>
              <a:ext cx="11534775" cy="390525"/>
            </a:xfrm>
            <a:custGeom>
              <a:avLst/>
              <a:gdLst/>
              <a:ahLst/>
              <a:cxnLst/>
              <a:rect l="l" t="t" r="r" b="b"/>
              <a:pathLst>
                <a:path w="11534775" h="390525">
                  <a:moveTo>
                    <a:pt x="11350879" y="0"/>
                  </a:moveTo>
                  <a:lnTo>
                    <a:pt x="183921" y="0"/>
                  </a:lnTo>
                  <a:lnTo>
                    <a:pt x="135028" y="6566"/>
                  </a:lnTo>
                  <a:lnTo>
                    <a:pt x="91093" y="25098"/>
                  </a:lnTo>
                  <a:lnTo>
                    <a:pt x="53870" y="53847"/>
                  </a:lnTo>
                  <a:lnTo>
                    <a:pt x="25111" y="91063"/>
                  </a:lnTo>
                  <a:lnTo>
                    <a:pt x="6570" y="134996"/>
                  </a:lnTo>
                  <a:lnTo>
                    <a:pt x="0" y="183896"/>
                  </a:lnTo>
                  <a:lnTo>
                    <a:pt x="0" y="390525"/>
                  </a:lnTo>
                  <a:lnTo>
                    <a:pt x="11534775" y="390525"/>
                  </a:lnTo>
                  <a:lnTo>
                    <a:pt x="11534775" y="183896"/>
                  </a:lnTo>
                  <a:lnTo>
                    <a:pt x="11528208" y="134996"/>
                  </a:lnTo>
                  <a:lnTo>
                    <a:pt x="11509676" y="91063"/>
                  </a:lnTo>
                  <a:lnTo>
                    <a:pt x="11480927" y="53848"/>
                  </a:lnTo>
                  <a:lnTo>
                    <a:pt x="11443711" y="25098"/>
                  </a:lnTo>
                  <a:lnTo>
                    <a:pt x="11399778" y="6566"/>
                  </a:lnTo>
                  <a:lnTo>
                    <a:pt x="11350879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300" y="1219200"/>
              <a:ext cx="219075" cy="21907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5" y="1219200"/>
              <a:ext cx="219075" cy="21907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750" y="1219200"/>
              <a:ext cx="219075" cy="219075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574357" y="1751266"/>
            <a:ext cx="3161665" cy="277114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1377950">
              <a:lnSpc>
                <a:spcPct val="99100"/>
              </a:lnSpc>
              <a:spcBef>
                <a:spcPts val="12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apiVersion:</a:t>
            </a:r>
            <a:r>
              <a:rPr dirty="0" sz="1800" spc="-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onsolas"/>
                <a:cs typeface="Consolas"/>
              </a:rPr>
              <a:t>v1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kind:</a:t>
            </a: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onsolas"/>
                <a:cs typeface="Consolas"/>
              </a:rPr>
              <a:t>Pod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metadata:</a:t>
            </a:r>
            <a:endParaRPr sz="1800">
              <a:latin typeface="Consolas"/>
              <a:cs typeface="Consolas"/>
            </a:endParaRPr>
          </a:p>
          <a:p>
            <a:pPr marL="263525" marR="1506220">
              <a:lnSpc>
                <a:spcPct val="100800"/>
              </a:lnSpc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800" spc="-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myapp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labels:</a:t>
            </a:r>
            <a:endParaRPr sz="1800">
              <a:latin typeface="Consolas"/>
              <a:cs typeface="Consolas"/>
            </a:endParaRPr>
          </a:p>
          <a:p>
            <a:pPr marL="12700" marR="1254125" indent="502284">
              <a:lnSpc>
                <a:spcPts val="2100"/>
              </a:lnSpc>
              <a:spcBef>
                <a:spcPts val="14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800" spc="-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myapp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spec:</a:t>
            </a:r>
            <a:endParaRPr sz="1800">
              <a:latin typeface="Consolas"/>
              <a:cs typeface="Consolas"/>
            </a:endParaRPr>
          </a:p>
          <a:p>
            <a:pPr marL="263525">
              <a:lnSpc>
                <a:spcPts val="2120"/>
              </a:lnSpc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containers:</a:t>
            </a:r>
            <a:endParaRPr sz="1800">
              <a:latin typeface="Consolas"/>
              <a:cs typeface="Consolas"/>
            </a:endParaRPr>
          </a:p>
          <a:p>
            <a:pPr marL="514984" marR="5080" indent="-251460">
              <a:lnSpc>
                <a:spcPct val="100800"/>
              </a:lnSpc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800" spc="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80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myapp-container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image:</a:t>
            </a:r>
            <a:r>
              <a:rPr dirty="0" sz="1800" spc="-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nginx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781050" y="4524375"/>
            <a:ext cx="11020425" cy="1714500"/>
          </a:xfrm>
          <a:prstGeom prst="rect">
            <a:avLst/>
          </a:prstGeom>
          <a:ln w="19050">
            <a:solidFill>
              <a:srgbClr val="FFFF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7150">
              <a:lnSpc>
                <a:spcPts val="2030"/>
              </a:lnSpc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initContainers:</a:t>
            </a:r>
            <a:endParaRPr sz="1800">
              <a:latin typeface="Consolas"/>
              <a:cs typeface="Consolas"/>
            </a:endParaRPr>
          </a:p>
          <a:p>
            <a:pPr marL="307975" marR="8070850" indent="-251460">
              <a:lnSpc>
                <a:spcPts val="2180"/>
              </a:lnSpc>
              <a:spcBef>
                <a:spcPts val="25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80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inittest</a:t>
            </a:r>
            <a:r>
              <a:rPr dirty="0" sz="1800" spc="5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image:</a:t>
            </a:r>
            <a:r>
              <a:rPr dirty="0" sz="1800" spc="-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busybox:latest</a:t>
            </a:r>
            <a:endParaRPr sz="1800">
              <a:latin typeface="Consolas"/>
              <a:cs typeface="Consolas"/>
            </a:endParaRPr>
          </a:p>
          <a:p>
            <a:pPr marL="307975">
              <a:lnSpc>
                <a:spcPts val="2100"/>
              </a:lnSpc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command:</a:t>
            </a:r>
            <a:r>
              <a:rPr dirty="0" sz="180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['sh',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Consolas"/>
                <a:cs typeface="Consolas"/>
              </a:rPr>
              <a:t>'-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c',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"until</a:t>
            </a:r>
            <a:r>
              <a:rPr dirty="0" sz="1800" spc="-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nslookup</a:t>
            </a:r>
            <a:r>
              <a:rPr dirty="0" sz="1800" spc="-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testservice.default.svc.cluster.local;</a:t>
            </a:r>
            <a:endParaRPr sz="1800">
              <a:latin typeface="Consolas"/>
              <a:cs typeface="Consolas"/>
            </a:endParaRPr>
          </a:p>
          <a:p>
            <a:pPr marL="1887220" marR="1092835">
              <a:lnSpc>
                <a:spcPct val="100800"/>
              </a:lnSpc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do</a:t>
            </a:r>
            <a:r>
              <a:rPr dirty="0" sz="1800" spc="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echo</a:t>
            </a:r>
            <a:r>
              <a:rPr dirty="0" sz="18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waiting</a:t>
            </a:r>
            <a:r>
              <a:rPr dirty="0" sz="1800" spc="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180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testservice.default.svc.cluster.local;</a:t>
            </a:r>
            <a:r>
              <a:rPr dirty="0" sz="180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sleep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10; date;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done"]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33415" y="5362575"/>
            <a:ext cx="228854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55">
                <a:latin typeface="Tahoma"/>
                <a:cs typeface="Tahoma"/>
              </a:rPr>
              <a:t>Init</a:t>
            </a:r>
            <a:r>
              <a:rPr dirty="0" sz="2750" spc="-204">
                <a:latin typeface="Tahoma"/>
                <a:cs typeface="Tahoma"/>
              </a:rPr>
              <a:t> </a:t>
            </a:r>
            <a:r>
              <a:rPr dirty="0" sz="2750" spc="-10">
                <a:latin typeface="Tahoma"/>
                <a:cs typeface="Tahoma"/>
              </a:rPr>
              <a:t>Containers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3100" y="2804794"/>
            <a:ext cx="831786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>
                <a:solidFill>
                  <a:srgbClr val="FFFFFF"/>
                </a:solidFill>
              </a:rPr>
              <a:t>Multicontainer</a:t>
            </a:r>
            <a:r>
              <a:rPr dirty="0" sz="8000" spc="-615">
                <a:solidFill>
                  <a:srgbClr val="FFFFFF"/>
                </a:solidFill>
              </a:rPr>
              <a:t> </a:t>
            </a:r>
            <a:r>
              <a:rPr dirty="0" sz="8000" spc="60">
                <a:solidFill>
                  <a:srgbClr val="FFFFFF"/>
                </a:solidFill>
              </a:rPr>
              <a:t>Pod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929255">
              <a:lnSpc>
                <a:spcPct val="100000"/>
              </a:lnSpc>
              <a:spcBef>
                <a:spcPts val="130"/>
              </a:spcBef>
            </a:pPr>
            <a:r>
              <a:rPr dirty="0"/>
              <a:t>Multicontainer</a:t>
            </a:r>
            <a:r>
              <a:rPr dirty="0" spc="-55"/>
              <a:t> </a:t>
            </a:r>
            <a:r>
              <a:rPr dirty="0" spc="40"/>
              <a:t>Pod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409636"/>
            <a:ext cx="1042162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 spc="-10">
                <a:latin typeface="Calibri"/>
                <a:cs typeface="Calibri"/>
              </a:rPr>
              <a:t>Multicontainer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useful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way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create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modular,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reusable,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35">
                <a:latin typeface="Calibri"/>
                <a:cs typeface="Calibri"/>
              </a:rPr>
              <a:t> easy-</a:t>
            </a:r>
            <a:r>
              <a:rPr dirty="0" sz="2000" spc="-20">
                <a:latin typeface="Calibri"/>
                <a:cs typeface="Calibri"/>
              </a:rPr>
              <a:t>to-</a:t>
            </a:r>
            <a:r>
              <a:rPr dirty="0" sz="2000">
                <a:latin typeface="Calibri"/>
                <a:cs typeface="Calibri"/>
              </a:rPr>
              <a:t>maintain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applications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081651" y="2728976"/>
            <a:ext cx="2038350" cy="1409700"/>
          </a:xfrm>
          <a:custGeom>
            <a:avLst/>
            <a:gdLst/>
            <a:ahLst/>
            <a:cxnLst/>
            <a:rect l="l" t="t" r="r" b="b"/>
            <a:pathLst>
              <a:path w="2038350" h="1409700">
                <a:moveTo>
                  <a:pt x="1803273" y="0"/>
                </a:moveTo>
                <a:lnTo>
                  <a:pt x="234950" y="0"/>
                </a:lnTo>
                <a:lnTo>
                  <a:pt x="187589" y="4771"/>
                </a:lnTo>
                <a:lnTo>
                  <a:pt x="143482" y="18458"/>
                </a:lnTo>
                <a:lnTo>
                  <a:pt x="103571" y="40116"/>
                </a:lnTo>
                <a:lnTo>
                  <a:pt x="68802" y="68802"/>
                </a:lnTo>
                <a:lnTo>
                  <a:pt x="40116" y="103571"/>
                </a:lnTo>
                <a:lnTo>
                  <a:pt x="18458" y="143482"/>
                </a:lnTo>
                <a:lnTo>
                  <a:pt x="4771" y="187589"/>
                </a:lnTo>
                <a:lnTo>
                  <a:pt x="0" y="234950"/>
                </a:lnTo>
                <a:lnTo>
                  <a:pt x="0" y="1174623"/>
                </a:lnTo>
                <a:lnTo>
                  <a:pt x="4771" y="1221989"/>
                </a:lnTo>
                <a:lnTo>
                  <a:pt x="18458" y="1266110"/>
                </a:lnTo>
                <a:lnTo>
                  <a:pt x="40116" y="1306041"/>
                </a:lnTo>
                <a:lnTo>
                  <a:pt x="68802" y="1340834"/>
                </a:lnTo>
                <a:lnTo>
                  <a:pt x="103571" y="1369543"/>
                </a:lnTo>
                <a:lnTo>
                  <a:pt x="143482" y="1391221"/>
                </a:lnTo>
                <a:lnTo>
                  <a:pt x="187589" y="1404922"/>
                </a:lnTo>
                <a:lnTo>
                  <a:pt x="234950" y="1409700"/>
                </a:lnTo>
                <a:lnTo>
                  <a:pt x="1803273" y="1409700"/>
                </a:lnTo>
                <a:lnTo>
                  <a:pt x="1850639" y="1404922"/>
                </a:lnTo>
                <a:lnTo>
                  <a:pt x="1894760" y="1391221"/>
                </a:lnTo>
                <a:lnTo>
                  <a:pt x="1934691" y="1369543"/>
                </a:lnTo>
                <a:lnTo>
                  <a:pt x="1969484" y="1340834"/>
                </a:lnTo>
                <a:lnTo>
                  <a:pt x="1998193" y="1306041"/>
                </a:lnTo>
                <a:lnTo>
                  <a:pt x="2019871" y="1266110"/>
                </a:lnTo>
                <a:lnTo>
                  <a:pt x="2033572" y="1221989"/>
                </a:lnTo>
                <a:lnTo>
                  <a:pt x="2038350" y="1174623"/>
                </a:lnTo>
                <a:lnTo>
                  <a:pt x="2038350" y="234950"/>
                </a:lnTo>
                <a:lnTo>
                  <a:pt x="2033572" y="187589"/>
                </a:lnTo>
                <a:lnTo>
                  <a:pt x="2019871" y="143482"/>
                </a:lnTo>
                <a:lnTo>
                  <a:pt x="1998193" y="103571"/>
                </a:lnTo>
                <a:lnTo>
                  <a:pt x="1969484" y="68802"/>
                </a:lnTo>
                <a:lnTo>
                  <a:pt x="1934691" y="40116"/>
                </a:lnTo>
                <a:lnTo>
                  <a:pt x="1894760" y="18458"/>
                </a:lnTo>
                <a:lnTo>
                  <a:pt x="1850639" y="4771"/>
                </a:lnTo>
                <a:lnTo>
                  <a:pt x="1803273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5292090" y="2963227"/>
            <a:ext cx="1613535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2065" marR="5080" indent="9525">
              <a:lnSpc>
                <a:spcPct val="100000"/>
              </a:lnSpc>
              <a:spcBef>
                <a:spcPts val="125"/>
              </a:spcBef>
            </a:pPr>
            <a:r>
              <a:rPr dirty="0" sz="2000" spc="-60">
                <a:solidFill>
                  <a:srgbClr val="FFFFFF"/>
                </a:solidFill>
                <a:latin typeface="Tahoma"/>
                <a:cs typeface="Tahoma"/>
              </a:rPr>
              <a:t>Why</a:t>
            </a:r>
            <a:r>
              <a:rPr dirty="0" sz="2000" spc="-2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ahoma"/>
                <a:cs typeface="Tahoma"/>
              </a:rPr>
              <a:t>Use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Multicontainer Pods?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2057400" y="3228975"/>
            <a:ext cx="6591300" cy="2724150"/>
            <a:chOff x="2057400" y="3228975"/>
            <a:chExt cx="6591300" cy="272415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7400" y="3228975"/>
              <a:ext cx="762000" cy="7620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0450" y="5191125"/>
              <a:ext cx="838200" cy="70485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4775" y="5133975"/>
              <a:ext cx="923925" cy="819150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430274" y="4121086"/>
            <a:ext cx="202438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Speed</a:t>
            </a:r>
            <a:r>
              <a:rPr dirty="0" sz="2000" spc="-23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Application</a:t>
            </a:r>
            <a:endParaRPr sz="2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Development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267328" y="5977254"/>
            <a:ext cx="1517650" cy="6407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Codify</a:t>
            </a:r>
            <a:r>
              <a:rPr dirty="0" sz="2000" spc="-25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Expert</a:t>
            </a:r>
            <a:endParaRPr sz="2000">
              <a:latin typeface="Tahoma"/>
              <a:cs typeface="Tahoma"/>
            </a:endParaRPr>
          </a:p>
          <a:p>
            <a:pPr marL="14859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Knowledge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487666" y="5977254"/>
            <a:ext cx="1381125" cy="6407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Enable</a:t>
            </a:r>
            <a:r>
              <a:rPr dirty="0" sz="2000" spc="-28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Agile</a:t>
            </a:r>
            <a:endParaRPr sz="2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Teams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53550" y="3333750"/>
            <a:ext cx="800100" cy="64770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9002776" y="4121467"/>
            <a:ext cx="151638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32410" marR="5080" indent="-220345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Separation</a:t>
            </a:r>
            <a:r>
              <a:rPr dirty="0" sz="2000" spc="-14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25">
                <a:solidFill>
                  <a:srgbClr val="316CE4"/>
                </a:solidFill>
                <a:latin typeface="Tahoma"/>
                <a:cs typeface="Tahoma"/>
              </a:rPr>
              <a:t>of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Concerns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9003" y="2188464"/>
            <a:ext cx="9345295" cy="24707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2766060" marR="5080" indent="-2753995">
              <a:lnSpc>
                <a:spcPct val="100099"/>
              </a:lnSpc>
              <a:spcBef>
                <a:spcPts val="125"/>
              </a:spcBef>
            </a:pPr>
            <a:r>
              <a:rPr dirty="0" sz="8000" spc="65">
                <a:solidFill>
                  <a:srgbClr val="FFFFFF"/>
                </a:solidFill>
              </a:rPr>
              <a:t>Composite</a:t>
            </a:r>
            <a:r>
              <a:rPr dirty="0" sz="8000" spc="-840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Container </a:t>
            </a:r>
            <a:r>
              <a:rPr dirty="0" sz="8000" spc="80">
                <a:solidFill>
                  <a:srgbClr val="FFFFFF"/>
                </a:solidFill>
              </a:rPr>
              <a:t>Patterns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669414">
              <a:lnSpc>
                <a:spcPct val="100000"/>
              </a:lnSpc>
              <a:spcBef>
                <a:spcPts val="130"/>
              </a:spcBef>
            </a:pPr>
            <a:r>
              <a:rPr dirty="0" spc="55"/>
              <a:t>Composite</a:t>
            </a:r>
            <a:r>
              <a:rPr dirty="0" spc="-355"/>
              <a:t> </a:t>
            </a:r>
            <a:r>
              <a:rPr dirty="0"/>
              <a:t>Container</a:t>
            </a:r>
            <a:r>
              <a:rPr dirty="0" spc="-355"/>
              <a:t> </a:t>
            </a:r>
            <a:r>
              <a:rPr dirty="0" spc="50"/>
              <a:t>Patterns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10894" y="1024445"/>
            <a:ext cx="7466330" cy="1564640"/>
          </a:xfrm>
          <a:prstGeom prst="rect">
            <a:avLst/>
          </a:prstGeom>
        </p:spPr>
        <p:txBody>
          <a:bodyPr wrap="square" lIns="0" tIns="1714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Sidecar</a:t>
            </a:r>
            <a:r>
              <a:rPr dirty="0" sz="2000" spc="-7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Containers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5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Enhance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main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container’s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capabilities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Handle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auxiliary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functions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separate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from the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main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application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logic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This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approach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simplifies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management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maintenance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within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Pod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781425" y="3048000"/>
            <a:ext cx="3996054" cy="2938780"/>
            <a:chOff x="3781425" y="3048000"/>
            <a:chExt cx="3996054" cy="2938780"/>
          </a:xfrm>
        </p:grpSpPr>
        <p:sp>
          <p:nvSpPr>
            <p:cNvPr id="5" name="object 5" descr=""/>
            <p:cNvSpPr/>
            <p:nvPr/>
          </p:nvSpPr>
          <p:spPr>
            <a:xfrm>
              <a:off x="4167250" y="3367150"/>
              <a:ext cx="3609975" cy="2619375"/>
            </a:xfrm>
            <a:custGeom>
              <a:avLst/>
              <a:gdLst/>
              <a:ahLst/>
              <a:cxnLst/>
              <a:rect l="l" t="t" r="r" b="b"/>
              <a:pathLst>
                <a:path w="3609975" h="2619375">
                  <a:moveTo>
                    <a:pt x="3485388" y="0"/>
                  </a:moveTo>
                  <a:lnTo>
                    <a:pt x="124460" y="0"/>
                  </a:lnTo>
                  <a:lnTo>
                    <a:pt x="75973" y="9767"/>
                  </a:lnTo>
                  <a:lnTo>
                    <a:pt x="36417" y="36417"/>
                  </a:lnTo>
                  <a:lnTo>
                    <a:pt x="9767" y="75973"/>
                  </a:lnTo>
                  <a:lnTo>
                    <a:pt x="0" y="124460"/>
                  </a:lnTo>
                  <a:lnTo>
                    <a:pt x="0" y="2494813"/>
                  </a:lnTo>
                  <a:lnTo>
                    <a:pt x="9767" y="2543273"/>
                  </a:lnTo>
                  <a:lnTo>
                    <a:pt x="36417" y="2582846"/>
                  </a:lnTo>
                  <a:lnTo>
                    <a:pt x="75973" y="2609527"/>
                  </a:lnTo>
                  <a:lnTo>
                    <a:pt x="124460" y="2619311"/>
                  </a:lnTo>
                  <a:lnTo>
                    <a:pt x="3485388" y="2619311"/>
                  </a:lnTo>
                  <a:lnTo>
                    <a:pt x="3533894" y="2609527"/>
                  </a:lnTo>
                  <a:lnTo>
                    <a:pt x="3573494" y="2582846"/>
                  </a:lnTo>
                  <a:lnTo>
                    <a:pt x="3600188" y="2543273"/>
                  </a:lnTo>
                  <a:lnTo>
                    <a:pt x="3609975" y="2494813"/>
                  </a:lnTo>
                  <a:lnTo>
                    <a:pt x="3609975" y="124460"/>
                  </a:lnTo>
                  <a:lnTo>
                    <a:pt x="3600188" y="75973"/>
                  </a:lnTo>
                  <a:lnTo>
                    <a:pt x="3573494" y="36417"/>
                  </a:lnTo>
                  <a:lnTo>
                    <a:pt x="3533894" y="9767"/>
                  </a:lnTo>
                  <a:lnTo>
                    <a:pt x="3485388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1425" y="3048000"/>
              <a:ext cx="895350" cy="866775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767325" y="4767326"/>
              <a:ext cx="609600" cy="600075"/>
            </a:xfrm>
            <a:custGeom>
              <a:avLst/>
              <a:gdLst/>
              <a:ahLst/>
              <a:cxnLst/>
              <a:rect l="l" t="t" r="r" b="b"/>
              <a:pathLst>
                <a:path w="609600" h="600075">
                  <a:moveTo>
                    <a:pt x="609600" y="0"/>
                  </a:moveTo>
                  <a:lnTo>
                    <a:pt x="0" y="0"/>
                  </a:lnTo>
                  <a:lnTo>
                    <a:pt x="0" y="600075"/>
                  </a:lnTo>
                  <a:lnTo>
                    <a:pt x="609600" y="600075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376925" y="4567300"/>
              <a:ext cx="200025" cy="800100"/>
            </a:xfrm>
            <a:custGeom>
              <a:avLst/>
              <a:gdLst/>
              <a:ahLst/>
              <a:cxnLst/>
              <a:rect l="l" t="t" r="r" b="b"/>
              <a:pathLst>
                <a:path w="200025" h="800100">
                  <a:moveTo>
                    <a:pt x="200025" y="0"/>
                  </a:moveTo>
                  <a:lnTo>
                    <a:pt x="0" y="200025"/>
                  </a:lnTo>
                  <a:lnTo>
                    <a:pt x="0" y="800100"/>
                  </a:lnTo>
                  <a:lnTo>
                    <a:pt x="200025" y="600075"/>
                  </a:lnTo>
                  <a:lnTo>
                    <a:pt x="200025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767325" y="4567300"/>
              <a:ext cx="809625" cy="200025"/>
            </a:xfrm>
            <a:custGeom>
              <a:avLst/>
              <a:gdLst/>
              <a:ahLst/>
              <a:cxnLst/>
              <a:rect l="l" t="t" r="r" b="b"/>
              <a:pathLst>
                <a:path w="809625" h="200025">
                  <a:moveTo>
                    <a:pt x="809625" y="0"/>
                  </a:moveTo>
                  <a:lnTo>
                    <a:pt x="200025" y="0"/>
                  </a:lnTo>
                  <a:lnTo>
                    <a:pt x="0" y="200025"/>
                  </a:lnTo>
                  <a:lnTo>
                    <a:pt x="609600" y="200025"/>
                  </a:lnTo>
                  <a:lnTo>
                    <a:pt x="8096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767325" y="4567300"/>
              <a:ext cx="809625" cy="800100"/>
            </a:xfrm>
            <a:custGeom>
              <a:avLst/>
              <a:gdLst/>
              <a:ahLst/>
              <a:cxnLst/>
              <a:rect l="l" t="t" r="r" b="b"/>
              <a:pathLst>
                <a:path w="809625" h="800100">
                  <a:moveTo>
                    <a:pt x="0" y="200025"/>
                  </a:moveTo>
                  <a:lnTo>
                    <a:pt x="200025" y="0"/>
                  </a:lnTo>
                  <a:lnTo>
                    <a:pt x="809625" y="0"/>
                  </a:lnTo>
                  <a:lnTo>
                    <a:pt x="809625" y="600075"/>
                  </a:lnTo>
                  <a:lnTo>
                    <a:pt x="609600" y="800100"/>
                  </a:lnTo>
                  <a:lnTo>
                    <a:pt x="0" y="800100"/>
                  </a:lnTo>
                  <a:lnTo>
                    <a:pt x="0" y="200025"/>
                  </a:lnTo>
                  <a:close/>
                </a:path>
                <a:path w="809625" h="800100">
                  <a:moveTo>
                    <a:pt x="0" y="200025"/>
                  </a:moveTo>
                  <a:lnTo>
                    <a:pt x="609600" y="200025"/>
                  </a:lnTo>
                  <a:lnTo>
                    <a:pt x="809625" y="0"/>
                  </a:lnTo>
                </a:path>
                <a:path w="809625" h="800100">
                  <a:moveTo>
                    <a:pt x="609600" y="200025"/>
                  </a:moveTo>
                  <a:lnTo>
                    <a:pt x="609600" y="800100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4725034" y="5394959"/>
            <a:ext cx="809625" cy="5143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 indent="141605">
              <a:lnSpc>
                <a:spcPct val="105000"/>
              </a:lnSpc>
              <a:spcBef>
                <a:spcPts val="35"/>
              </a:spcBef>
            </a:pPr>
            <a:r>
              <a:rPr dirty="0" sz="1550" spc="-10">
                <a:solidFill>
                  <a:srgbClr val="FFFFFF"/>
                </a:solidFill>
                <a:latin typeface="Calibri"/>
                <a:cs typeface="Calibri"/>
              </a:rPr>
              <a:t>nginx- container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4810125" y="4560951"/>
            <a:ext cx="2345055" cy="812800"/>
            <a:chOff x="4810125" y="4560951"/>
            <a:chExt cx="2345055" cy="812800"/>
          </a:xfrm>
        </p:grpSpPr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0125" y="4800600"/>
              <a:ext cx="523875" cy="51435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6348475" y="4767326"/>
              <a:ext cx="600075" cy="600075"/>
            </a:xfrm>
            <a:custGeom>
              <a:avLst/>
              <a:gdLst/>
              <a:ahLst/>
              <a:cxnLst/>
              <a:rect l="l" t="t" r="r" b="b"/>
              <a:pathLst>
                <a:path w="600075" h="600075">
                  <a:moveTo>
                    <a:pt x="600075" y="0"/>
                  </a:moveTo>
                  <a:lnTo>
                    <a:pt x="0" y="0"/>
                  </a:lnTo>
                  <a:lnTo>
                    <a:pt x="0" y="600075"/>
                  </a:lnTo>
                  <a:lnTo>
                    <a:pt x="600075" y="600075"/>
                  </a:lnTo>
                  <a:lnTo>
                    <a:pt x="600075" y="0"/>
                  </a:lnTo>
                  <a:close/>
                </a:path>
              </a:pathLst>
            </a:custGeom>
            <a:solidFill>
              <a:srgbClr val="2BF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948551" y="4567301"/>
              <a:ext cx="200025" cy="800100"/>
            </a:xfrm>
            <a:custGeom>
              <a:avLst/>
              <a:gdLst/>
              <a:ahLst/>
              <a:cxnLst/>
              <a:rect l="l" t="t" r="r" b="b"/>
              <a:pathLst>
                <a:path w="200025" h="800100">
                  <a:moveTo>
                    <a:pt x="200025" y="0"/>
                  </a:moveTo>
                  <a:lnTo>
                    <a:pt x="0" y="200025"/>
                  </a:lnTo>
                  <a:lnTo>
                    <a:pt x="0" y="800100"/>
                  </a:lnTo>
                  <a:lnTo>
                    <a:pt x="200025" y="600075"/>
                  </a:lnTo>
                  <a:lnTo>
                    <a:pt x="200025" y="0"/>
                  </a:lnTo>
                  <a:close/>
                </a:path>
              </a:pathLst>
            </a:custGeom>
            <a:solidFill>
              <a:srgbClr val="22CD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348475" y="4567301"/>
              <a:ext cx="800100" cy="200025"/>
            </a:xfrm>
            <a:custGeom>
              <a:avLst/>
              <a:gdLst/>
              <a:ahLst/>
              <a:cxnLst/>
              <a:rect l="l" t="t" r="r" b="b"/>
              <a:pathLst>
                <a:path w="800100" h="200025">
                  <a:moveTo>
                    <a:pt x="800100" y="0"/>
                  </a:moveTo>
                  <a:lnTo>
                    <a:pt x="200025" y="0"/>
                  </a:lnTo>
                  <a:lnTo>
                    <a:pt x="0" y="200025"/>
                  </a:lnTo>
                  <a:lnTo>
                    <a:pt x="600075" y="200025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54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348475" y="4567301"/>
              <a:ext cx="800100" cy="800100"/>
            </a:xfrm>
            <a:custGeom>
              <a:avLst/>
              <a:gdLst/>
              <a:ahLst/>
              <a:cxnLst/>
              <a:rect l="l" t="t" r="r" b="b"/>
              <a:pathLst>
                <a:path w="800100" h="800100">
                  <a:moveTo>
                    <a:pt x="0" y="200025"/>
                  </a:moveTo>
                  <a:lnTo>
                    <a:pt x="200025" y="0"/>
                  </a:lnTo>
                  <a:lnTo>
                    <a:pt x="800100" y="0"/>
                  </a:lnTo>
                  <a:lnTo>
                    <a:pt x="800100" y="600075"/>
                  </a:lnTo>
                  <a:lnTo>
                    <a:pt x="600075" y="800100"/>
                  </a:lnTo>
                  <a:lnTo>
                    <a:pt x="0" y="800100"/>
                  </a:lnTo>
                  <a:lnTo>
                    <a:pt x="0" y="200025"/>
                  </a:lnTo>
                  <a:close/>
                </a:path>
                <a:path w="800100" h="800100">
                  <a:moveTo>
                    <a:pt x="0" y="200025"/>
                  </a:moveTo>
                  <a:lnTo>
                    <a:pt x="600075" y="200025"/>
                  </a:lnTo>
                  <a:lnTo>
                    <a:pt x="800100" y="0"/>
                  </a:lnTo>
                </a:path>
                <a:path w="800100" h="800100">
                  <a:moveTo>
                    <a:pt x="600075" y="200025"/>
                  </a:moveTo>
                  <a:lnTo>
                    <a:pt x="600075" y="800100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6343650" y="5394959"/>
            <a:ext cx="811530" cy="5143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 indent="68580">
              <a:lnSpc>
                <a:spcPct val="105000"/>
              </a:lnSpc>
              <a:spcBef>
                <a:spcPts val="35"/>
              </a:spcBef>
            </a:pPr>
            <a:r>
              <a:rPr dirty="0" sz="1550" spc="-10">
                <a:solidFill>
                  <a:srgbClr val="FFFFFF"/>
                </a:solidFill>
                <a:latin typeface="Calibri"/>
                <a:cs typeface="Calibri"/>
              </a:rPr>
              <a:t>sidecar- container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5618226" y="3627501"/>
            <a:ext cx="4623435" cy="1633220"/>
            <a:chOff x="5618226" y="3627501"/>
            <a:chExt cx="4623435" cy="1633220"/>
          </a:xfrm>
        </p:grpSpPr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8320" y="4445317"/>
              <a:ext cx="822959" cy="815339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7143750" y="4819904"/>
              <a:ext cx="2172335" cy="76200"/>
            </a:xfrm>
            <a:custGeom>
              <a:avLst/>
              <a:gdLst/>
              <a:ahLst/>
              <a:cxnLst/>
              <a:rect l="l" t="t" r="r" b="b"/>
              <a:pathLst>
                <a:path w="2172334" h="76200">
                  <a:moveTo>
                    <a:pt x="76073" y="0"/>
                  </a:moveTo>
                  <a:lnTo>
                    <a:pt x="0" y="38481"/>
                  </a:lnTo>
                  <a:lnTo>
                    <a:pt x="76326" y="76200"/>
                  </a:lnTo>
                  <a:lnTo>
                    <a:pt x="76231" y="47625"/>
                  </a:lnTo>
                  <a:lnTo>
                    <a:pt x="63500" y="47625"/>
                  </a:lnTo>
                  <a:lnTo>
                    <a:pt x="63500" y="28575"/>
                  </a:lnTo>
                  <a:lnTo>
                    <a:pt x="76168" y="28575"/>
                  </a:lnTo>
                  <a:lnTo>
                    <a:pt x="76073" y="0"/>
                  </a:lnTo>
                  <a:close/>
                </a:path>
                <a:path w="2172334" h="76200">
                  <a:moveTo>
                    <a:pt x="2172207" y="18796"/>
                  </a:moveTo>
                  <a:lnTo>
                    <a:pt x="63500" y="28575"/>
                  </a:lnTo>
                  <a:lnTo>
                    <a:pt x="63500" y="47625"/>
                  </a:lnTo>
                  <a:lnTo>
                    <a:pt x="76231" y="47625"/>
                  </a:lnTo>
                  <a:lnTo>
                    <a:pt x="76168" y="28575"/>
                  </a:lnTo>
                  <a:lnTo>
                    <a:pt x="2172207" y="28575"/>
                  </a:lnTo>
                  <a:lnTo>
                    <a:pt x="2172207" y="18796"/>
                  </a:lnTo>
                  <a:close/>
                </a:path>
                <a:path w="2172334" h="76200">
                  <a:moveTo>
                    <a:pt x="2172207" y="28575"/>
                  </a:moveTo>
                  <a:lnTo>
                    <a:pt x="76168" y="28575"/>
                  </a:lnTo>
                  <a:lnTo>
                    <a:pt x="76231" y="47625"/>
                  </a:lnTo>
                  <a:lnTo>
                    <a:pt x="63500" y="47625"/>
                  </a:lnTo>
                  <a:lnTo>
                    <a:pt x="2172207" y="37846"/>
                  </a:lnTo>
                  <a:lnTo>
                    <a:pt x="2172207" y="28575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424549" y="4005199"/>
              <a:ext cx="431165" cy="565150"/>
            </a:xfrm>
            <a:custGeom>
              <a:avLst/>
              <a:gdLst/>
              <a:ahLst/>
              <a:cxnLst/>
              <a:rect l="l" t="t" r="r" b="b"/>
              <a:pathLst>
                <a:path w="431165" h="565150">
                  <a:moveTo>
                    <a:pt x="51186" y="56907"/>
                  </a:moveTo>
                  <a:lnTo>
                    <a:pt x="41072" y="64588"/>
                  </a:lnTo>
                  <a:lnTo>
                    <a:pt x="421004" y="565023"/>
                  </a:lnTo>
                  <a:lnTo>
                    <a:pt x="431165" y="557402"/>
                  </a:lnTo>
                  <a:lnTo>
                    <a:pt x="51186" y="56907"/>
                  </a:lnTo>
                  <a:close/>
                </a:path>
                <a:path w="431165" h="565150">
                  <a:moveTo>
                    <a:pt x="0" y="0"/>
                  </a:moveTo>
                  <a:lnTo>
                    <a:pt x="15748" y="83819"/>
                  </a:lnTo>
                  <a:lnTo>
                    <a:pt x="41072" y="64588"/>
                  </a:lnTo>
                  <a:lnTo>
                    <a:pt x="33400" y="54482"/>
                  </a:lnTo>
                  <a:lnTo>
                    <a:pt x="43561" y="46862"/>
                  </a:lnTo>
                  <a:lnTo>
                    <a:pt x="64413" y="46862"/>
                  </a:lnTo>
                  <a:lnTo>
                    <a:pt x="76453" y="37718"/>
                  </a:lnTo>
                  <a:lnTo>
                    <a:pt x="0" y="0"/>
                  </a:lnTo>
                  <a:close/>
                </a:path>
                <a:path w="431165" h="565150">
                  <a:moveTo>
                    <a:pt x="43561" y="46862"/>
                  </a:moveTo>
                  <a:lnTo>
                    <a:pt x="33400" y="54482"/>
                  </a:lnTo>
                  <a:lnTo>
                    <a:pt x="41072" y="64588"/>
                  </a:lnTo>
                  <a:lnTo>
                    <a:pt x="51186" y="56907"/>
                  </a:lnTo>
                  <a:lnTo>
                    <a:pt x="43561" y="46862"/>
                  </a:lnTo>
                  <a:close/>
                </a:path>
                <a:path w="431165" h="565150">
                  <a:moveTo>
                    <a:pt x="64413" y="46862"/>
                  </a:moveTo>
                  <a:lnTo>
                    <a:pt x="43561" y="46862"/>
                  </a:lnTo>
                  <a:lnTo>
                    <a:pt x="51186" y="56907"/>
                  </a:lnTo>
                  <a:lnTo>
                    <a:pt x="64413" y="4686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2800" y="4343400"/>
              <a:ext cx="438150" cy="438150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5624576" y="3749294"/>
              <a:ext cx="800100" cy="618490"/>
            </a:xfrm>
            <a:custGeom>
              <a:avLst/>
              <a:gdLst/>
              <a:ahLst/>
              <a:cxnLst/>
              <a:rect l="l" t="t" r="r" b="b"/>
              <a:pathLst>
                <a:path w="800100" h="618489">
                  <a:moveTo>
                    <a:pt x="800100" y="0"/>
                  </a:moveTo>
                  <a:lnTo>
                    <a:pt x="775061" y="40347"/>
                  </a:lnTo>
                  <a:lnTo>
                    <a:pt x="705984" y="74482"/>
                  </a:lnTo>
                  <a:lnTo>
                    <a:pt x="657760" y="88406"/>
                  </a:lnTo>
                  <a:lnTo>
                    <a:pt x="601923" y="99803"/>
                  </a:lnTo>
                  <a:lnTo>
                    <a:pt x="539604" y="108345"/>
                  </a:lnTo>
                  <a:lnTo>
                    <a:pt x="471936" y="113709"/>
                  </a:lnTo>
                  <a:lnTo>
                    <a:pt x="400050" y="115569"/>
                  </a:lnTo>
                  <a:lnTo>
                    <a:pt x="328130" y="113709"/>
                  </a:lnTo>
                  <a:lnTo>
                    <a:pt x="260444" y="108345"/>
                  </a:lnTo>
                  <a:lnTo>
                    <a:pt x="198120" y="99803"/>
                  </a:lnTo>
                  <a:lnTo>
                    <a:pt x="142287" y="88406"/>
                  </a:lnTo>
                  <a:lnTo>
                    <a:pt x="94074" y="74482"/>
                  </a:lnTo>
                  <a:lnTo>
                    <a:pt x="54610" y="58354"/>
                  </a:lnTo>
                  <a:lnTo>
                    <a:pt x="6444" y="20787"/>
                  </a:lnTo>
                  <a:lnTo>
                    <a:pt x="0" y="0"/>
                  </a:lnTo>
                  <a:lnTo>
                    <a:pt x="0" y="502411"/>
                  </a:lnTo>
                  <a:lnTo>
                    <a:pt x="25023" y="542708"/>
                  </a:lnTo>
                  <a:lnTo>
                    <a:pt x="94074" y="576842"/>
                  </a:lnTo>
                  <a:lnTo>
                    <a:pt x="142287" y="590777"/>
                  </a:lnTo>
                  <a:lnTo>
                    <a:pt x="198120" y="602186"/>
                  </a:lnTo>
                  <a:lnTo>
                    <a:pt x="260444" y="610743"/>
                  </a:lnTo>
                  <a:lnTo>
                    <a:pt x="328130" y="616117"/>
                  </a:lnTo>
                  <a:lnTo>
                    <a:pt x="400050" y="617981"/>
                  </a:lnTo>
                  <a:lnTo>
                    <a:pt x="471936" y="616117"/>
                  </a:lnTo>
                  <a:lnTo>
                    <a:pt x="539604" y="610743"/>
                  </a:lnTo>
                  <a:lnTo>
                    <a:pt x="601923" y="602186"/>
                  </a:lnTo>
                  <a:lnTo>
                    <a:pt x="657760" y="590777"/>
                  </a:lnTo>
                  <a:lnTo>
                    <a:pt x="705984" y="576842"/>
                  </a:lnTo>
                  <a:lnTo>
                    <a:pt x="745461" y="560709"/>
                  </a:lnTo>
                  <a:lnTo>
                    <a:pt x="793651" y="523166"/>
                  </a:lnTo>
                  <a:lnTo>
                    <a:pt x="800100" y="502411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624576" y="3633851"/>
              <a:ext cx="800100" cy="231140"/>
            </a:xfrm>
            <a:custGeom>
              <a:avLst/>
              <a:gdLst/>
              <a:ahLst/>
              <a:cxnLst/>
              <a:rect l="l" t="t" r="r" b="b"/>
              <a:pathLst>
                <a:path w="800100" h="231139">
                  <a:moveTo>
                    <a:pt x="400050" y="0"/>
                  </a:moveTo>
                  <a:lnTo>
                    <a:pt x="328130" y="1860"/>
                  </a:lnTo>
                  <a:lnTo>
                    <a:pt x="260444" y="7222"/>
                  </a:lnTo>
                  <a:lnTo>
                    <a:pt x="198120" y="15762"/>
                  </a:lnTo>
                  <a:lnTo>
                    <a:pt x="142287" y="27151"/>
                  </a:lnTo>
                  <a:lnTo>
                    <a:pt x="94074" y="41065"/>
                  </a:lnTo>
                  <a:lnTo>
                    <a:pt x="54610" y="57178"/>
                  </a:lnTo>
                  <a:lnTo>
                    <a:pt x="6444" y="94692"/>
                  </a:lnTo>
                  <a:lnTo>
                    <a:pt x="0" y="115443"/>
                  </a:lnTo>
                  <a:lnTo>
                    <a:pt x="6444" y="136230"/>
                  </a:lnTo>
                  <a:lnTo>
                    <a:pt x="54610" y="173797"/>
                  </a:lnTo>
                  <a:lnTo>
                    <a:pt x="94074" y="189925"/>
                  </a:lnTo>
                  <a:lnTo>
                    <a:pt x="142287" y="203849"/>
                  </a:lnTo>
                  <a:lnTo>
                    <a:pt x="198120" y="215246"/>
                  </a:lnTo>
                  <a:lnTo>
                    <a:pt x="260444" y="223788"/>
                  </a:lnTo>
                  <a:lnTo>
                    <a:pt x="328130" y="229152"/>
                  </a:lnTo>
                  <a:lnTo>
                    <a:pt x="400050" y="231012"/>
                  </a:lnTo>
                  <a:lnTo>
                    <a:pt x="471936" y="229152"/>
                  </a:lnTo>
                  <a:lnTo>
                    <a:pt x="539604" y="223788"/>
                  </a:lnTo>
                  <a:lnTo>
                    <a:pt x="601923" y="215246"/>
                  </a:lnTo>
                  <a:lnTo>
                    <a:pt x="657760" y="203849"/>
                  </a:lnTo>
                  <a:lnTo>
                    <a:pt x="705984" y="189925"/>
                  </a:lnTo>
                  <a:lnTo>
                    <a:pt x="745461" y="173797"/>
                  </a:lnTo>
                  <a:lnTo>
                    <a:pt x="793651" y="136230"/>
                  </a:lnTo>
                  <a:lnTo>
                    <a:pt x="800100" y="115443"/>
                  </a:lnTo>
                  <a:lnTo>
                    <a:pt x="793651" y="94692"/>
                  </a:lnTo>
                  <a:lnTo>
                    <a:pt x="745461" y="57178"/>
                  </a:lnTo>
                  <a:lnTo>
                    <a:pt x="705984" y="41065"/>
                  </a:lnTo>
                  <a:lnTo>
                    <a:pt x="657760" y="27151"/>
                  </a:lnTo>
                  <a:lnTo>
                    <a:pt x="601923" y="15762"/>
                  </a:lnTo>
                  <a:lnTo>
                    <a:pt x="539604" y="7222"/>
                  </a:lnTo>
                  <a:lnTo>
                    <a:pt x="471936" y="186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624576" y="3633851"/>
              <a:ext cx="800100" cy="733425"/>
            </a:xfrm>
            <a:custGeom>
              <a:avLst/>
              <a:gdLst/>
              <a:ahLst/>
              <a:cxnLst/>
              <a:rect l="l" t="t" r="r" b="b"/>
              <a:pathLst>
                <a:path w="800100" h="733425">
                  <a:moveTo>
                    <a:pt x="800100" y="115443"/>
                  </a:moveTo>
                  <a:lnTo>
                    <a:pt x="775061" y="155790"/>
                  </a:lnTo>
                  <a:lnTo>
                    <a:pt x="705984" y="189925"/>
                  </a:lnTo>
                  <a:lnTo>
                    <a:pt x="657760" y="203849"/>
                  </a:lnTo>
                  <a:lnTo>
                    <a:pt x="601923" y="215246"/>
                  </a:lnTo>
                  <a:lnTo>
                    <a:pt x="539604" y="223788"/>
                  </a:lnTo>
                  <a:lnTo>
                    <a:pt x="471936" y="229152"/>
                  </a:lnTo>
                  <a:lnTo>
                    <a:pt x="400050" y="231012"/>
                  </a:lnTo>
                  <a:lnTo>
                    <a:pt x="328130" y="229152"/>
                  </a:lnTo>
                  <a:lnTo>
                    <a:pt x="260444" y="223788"/>
                  </a:lnTo>
                  <a:lnTo>
                    <a:pt x="198120" y="215246"/>
                  </a:lnTo>
                  <a:lnTo>
                    <a:pt x="142287" y="203849"/>
                  </a:lnTo>
                  <a:lnTo>
                    <a:pt x="94074" y="189925"/>
                  </a:lnTo>
                  <a:lnTo>
                    <a:pt x="54610" y="173797"/>
                  </a:lnTo>
                  <a:lnTo>
                    <a:pt x="6444" y="136230"/>
                  </a:lnTo>
                  <a:lnTo>
                    <a:pt x="0" y="115443"/>
                  </a:lnTo>
                  <a:lnTo>
                    <a:pt x="6444" y="94692"/>
                  </a:lnTo>
                  <a:lnTo>
                    <a:pt x="54610" y="57178"/>
                  </a:lnTo>
                  <a:lnTo>
                    <a:pt x="94074" y="41065"/>
                  </a:lnTo>
                  <a:lnTo>
                    <a:pt x="142287" y="27151"/>
                  </a:lnTo>
                  <a:lnTo>
                    <a:pt x="198120" y="15762"/>
                  </a:lnTo>
                  <a:lnTo>
                    <a:pt x="260444" y="7222"/>
                  </a:lnTo>
                  <a:lnTo>
                    <a:pt x="328130" y="1860"/>
                  </a:lnTo>
                  <a:lnTo>
                    <a:pt x="400050" y="0"/>
                  </a:lnTo>
                  <a:lnTo>
                    <a:pt x="471936" y="1860"/>
                  </a:lnTo>
                  <a:lnTo>
                    <a:pt x="539604" y="7222"/>
                  </a:lnTo>
                  <a:lnTo>
                    <a:pt x="601923" y="15762"/>
                  </a:lnTo>
                  <a:lnTo>
                    <a:pt x="657760" y="27151"/>
                  </a:lnTo>
                  <a:lnTo>
                    <a:pt x="705984" y="41065"/>
                  </a:lnTo>
                  <a:lnTo>
                    <a:pt x="745461" y="57178"/>
                  </a:lnTo>
                  <a:lnTo>
                    <a:pt x="793651" y="94692"/>
                  </a:lnTo>
                  <a:lnTo>
                    <a:pt x="800100" y="115443"/>
                  </a:lnTo>
                  <a:lnTo>
                    <a:pt x="800100" y="617855"/>
                  </a:lnTo>
                  <a:lnTo>
                    <a:pt x="775061" y="658151"/>
                  </a:lnTo>
                  <a:lnTo>
                    <a:pt x="705984" y="692285"/>
                  </a:lnTo>
                  <a:lnTo>
                    <a:pt x="657760" y="706220"/>
                  </a:lnTo>
                  <a:lnTo>
                    <a:pt x="601923" y="717629"/>
                  </a:lnTo>
                  <a:lnTo>
                    <a:pt x="539604" y="726186"/>
                  </a:lnTo>
                  <a:lnTo>
                    <a:pt x="471936" y="731560"/>
                  </a:lnTo>
                  <a:lnTo>
                    <a:pt x="400050" y="733425"/>
                  </a:lnTo>
                  <a:lnTo>
                    <a:pt x="328130" y="731560"/>
                  </a:lnTo>
                  <a:lnTo>
                    <a:pt x="260444" y="726186"/>
                  </a:lnTo>
                  <a:lnTo>
                    <a:pt x="198120" y="717629"/>
                  </a:lnTo>
                  <a:lnTo>
                    <a:pt x="142287" y="706220"/>
                  </a:lnTo>
                  <a:lnTo>
                    <a:pt x="94074" y="692285"/>
                  </a:lnTo>
                  <a:lnTo>
                    <a:pt x="54610" y="676152"/>
                  </a:lnTo>
                  <a:lnTo>
                    <a:pt x="6444" y="638609"/>
                  </a:lnTo>
                  <a:lnTo>
                    <a:pt x="0" y="617855"/>
                  </a:lnTo>
                  <a:lnTo>
                    <a:pt x="0" y="115443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5754115" y="3816667"/>
            <a:ext cx="541655" cy="4629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130810">
              <a:lnSpc>
                <a:spcPct val="102899"/>
              </a:lnSpc>
              <a:spcBef>
                <a:spcPts val="75"/>
              </a:spcBef>
            </a:pPr>
            <a:r>
              <a:rPr dirty="0" sz="1400" spc="-20">
                <a:latin typeface="Calibri"/>
                <a:cs typeface="Calibri"/>
              </a:rPr>
              <a:t>File System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5272151" y="4001896"/>
            <a:ext cx="358775" cy="564515"/>
          </a:xfrm>
          <a:custGeom>
            <a:avLst/>
            <a:gdLst/>
            <a:ahLst/>
            <a:cxnLst/>
            <a:rect l="l" t="t" r="r" b="b"/>
            <a:pathLst>
              <a:path w="358775" h="564514">
                <a:moveTo>
                  <a:pt x="8254" y="479678"/>
                </a:moveTo>
                <a:lnTo>
                  <a:pt x="0" y="564514"/>
                </a:lnTo>
                <a:lnTo>
                  <a:pt x="72771" y="520319"/>
                </a:lnTo>
                <a:lnTo>
                  <a:pt x="62891" y="514095"/>
                </a:lnTo>
                <a:lnTo>
                  <a:pt x="39115" y="514095"/>
                </a:lnTo>
                <a:lnTo>
                  <a:pt x="28321" y="507364"/>
                </a:lnTo>
                <a:lnTo>
                  <a:pt x="35103" y="496591"/>
                </a:lnTo>
                <a:lnTo>
                  <a:pt x="8254" y="479678"/>
                </a:lnTo>
                <a:close/>
              </a:path>
              <a:path w="358775" h="564514">
                <a:moveTo>
                  <a:pt x="35103" y="496591"/>
                </a:moveTo>
                <a:lnTo>
                  <a:pt x="28321" y="507364"/>
                </a:lnTo>
                <a:lnTo>
                  <a:pt x="39115" y="514095"/>
                </a:lnTo>
                <a:lnTo>
                  <a:pt x="45865" y="503370"/>
                </a:lnTo>
                <a:lnTo>
                  <a:pt x="35103" y="496591"/>
                </a:lnTo>
                <a:close/>
              </a:path>
              <a:path w="358775" h="564514">
                <a:moveTo>
                  <a:pt x="45865" y="503370"/>
                </a:moveTo>
                <a:lnTo>
                  <a:pt x="39115" y="514095"/>
                </a:lnTo>
                <a:lnTo>
                  <a:pt x="62891" y="514095"/>
                </a:lnTo>
                <a:lnTo>
                  <a:pt x="45865" y="503370"/>
                </a:lnTo>
                <a:close/>
              </a:path>
              <a:path w="358775" h="564514">
                <a:moveTo>
                  <a:pt x="347725" y="0"/>
                </a:moveTo>
                <a:lnTo>
                  <a:pt x="35103" y="496591"/>
                </a:lnTo>
                <a:lnTo>
                  <a:pt x="45865" y="503370"/>
                </a:lnTo>
                <a:lnTo>
                  <a:pt x="358394" y="6730"/>
                </a:lnTo>
                <a:lnTo>
                  <a:pt x="34772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386075" y="3176587"/>
            <a:ext cx="4552950" cy="3019425"/>
          </a:xfrm>
          <a:custGeom>
            <a:avLst/>
            <a:gdLst/>
            <a:ahLst/>
            <a:cxnLst/>
            <a:rect l="l" t="t" r="r" b="b"/>
            <a:pathLst>
              <a:path w="4552950" h="3019425">
                <a:moveTo>
                  <a:pt x="0" y="3019425"/>
                </a:moveTo>
                <a:lnTo>
                  <a:pt x="4552950" y="3019425"/>
                </a:lnTo>
                <a:lnTo>
                  <a:pt x="4552950" y="0"/>
                </a:lnTo>
                <a:lnTo>
                  <a:pt x="0" y="0"/>
                </a:lnTo>
                <a:lnTo>
                  <a:pt x="0" y="3019425"/>
                </a:lnTo>
                <a:close/>
              </a:path>
            </a:pathLst>
          </a:custGeom>
          <a:ln w="12700">
            <a:solidFill>
              <a:srgbClr val="316CE4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669414">
              <a:lnSpc>
                <a:spcPct val="100000"/>
              </a:lnSpc>
              <a:spcBef>
                <a:spcPts val="130"/>
              </a:spcBef>
            </a:pPr>
            <a:r>
              <a:rPr dirty="0" spc="55"/>
              <a:t>Composite</a:t>
            </a:r>
            <a:r>
              <a:rPr dirty="0" spc="-355"/>
              <a:t> </a:t>
            </a:r>
            <a:r>
              <a:rPr dirty="0"/>
              <a:t>Container</a:t>
            </a:r>
            <a:r>
              <a:rPr dirty="0" spc="-355"/>
              <a:t> </a:t>
            </a:r>
            <a:r>
              <a:rPr dirty="0" spc="50"/>
              <a:t>Patterns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810894" y="1024445"/>
            <a:ext cx="10248265" cy="2524125"/>
          </a:xfrm>
          <a:prstGeom prst="rect">
            <a:avLst/>
          </a:prstGeom>
        </p:spPr>
        <p:txBody>
          <a:bodyPr wrap="square" lIns="0" tIns="1714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Ambassador</a:t>
            </a:r>
            <a:r>
              <a:rPr dirty="0" sz="2000" spc="-22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Containers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5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Act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proxies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communication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between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main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application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external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services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Handle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network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connections,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protocols,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routing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This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approach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abstracts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communication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details,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leading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more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focused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application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codebase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70"/>
              </a:spcBef>
            </a:pPr>
            <a:endParaRPr sz="2000">
              <a:latin typeface="Calibri"/>
              <a:cs typeface="Calibri"/>
            </a:endParaRPr>
          </a:p>
          <a:p>
            <a:pPr marL="3117215">
              <a:lnSpc>
                <a:spcPct val="100000"/>
              </a:lnSpc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Redis</a:t>
            </a:r>
            <a:r>
              <a:rPr dirty="0" sz="2000" spc="-14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Cluster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076575" y="3124200"/>
            <a:ext cx="6991350" cy="2943225"/>
            <a:chOff x="3076575" y="3124200"/>
            <a:chExt cx="6991350" cy="2943225"/>
          </a:xfrm>
        </p:grpSpPr>
        <p:sp>
          <p:nvSpPr>
            <p:cNvPr id="6" name="object 6" descr=""/>
            <p:cNvSpPr/>
            <p:nvPr/>
          </p:nvSpPr>
          <p:spPr>
            <a:xfrm>
              <a:off x="3329050" y="4014850"/>
              <a:ext cx="2647950" cy="1657350"/>
            </a:xfrm>
            <a:custGeom>
              <a:avLst/>
              <a:gdLst/>
              <a:ahLst/>
              <a:cxnLst/>
              <a:rect l="l" t="t" r="r" b="b"/>
              <a:pathLst>
                <a:path w="2647950" h="1657350">
                  <a:moveTo>
                    <a:pt x="2569083" y="0"/>
                  </a:moveTo>
                  <a:lnTo>
                    <a:pt x="78739" y="0"/>
                  </a:lnTo>
                  <a:lnTo>
                    <a:pt x="48059" y="6177"/>
                  </a:lnTo>
                  <a:lnTo>
                    <a:pt x="23034" y="23034"/>
                  </a:lnTo>
                  <a:lnTo>
                    <a:pt x="6177" y="48059"/>
                  </a:lnTo>
                  <a:lnTo>
                    <a:pt x="0" y="78740"/>
                  </a:lnTo>
                  <a:lnTo>
                    <a:pt x="0" y="1578508"/>
                  </a:lnTo>
                  <a:lnTo>
                    <a:pt x="6177" y="1609173"/>
                  </a:lnTo>
                  <a:lnTo>
                    <a:pt x="23034" y="1634213"/>
                  </a:lnTo>
                  <a:lnTo>
                    <a:pt x="48059" y="1651096"/>
                  </a:lnTo>
                  <a:lnTo>
                    <a:pt x="78739" y="1657286"/>
                  </a:lnTo>
                  <a:lnTo>
                    <a:pt x="2569083" y="1657286"/>
                  </a:lnTo>
                  <a:lnTo>
                    <a:pt x="2599783" y="1651096"/>
                  </a:lnTo>
                  <a:lnTo>
                    <a:pt x="2624851" y="1634213"/>
                  </a:lnTo>
                  <a:lnTo>
                    <a:pt x="2641752" y="1609173"/>
                  </a:lnTo>
                  <a:lnTo>
                    <a:pt x="2647950" y="1578508"/>
                  </a:lnTo>
                  <a:lnTo>
                    <a:pt x="2647950" y="78740"/>
                  </a:lnTo>
                  <a:lnTo>
                    <a:pt x="2641752" y="48059"/>
                  </a:lnTo>
                  <a:lnTo>
                    <a:pt x="2624851" y="23034"/>
                  </a:lnTo>
                  <a:lnTo>
                    <a:pt x="2599783" y="6177"/>
                  </a:lnTo>
                  <a:lnTo>
                    <a:pt x="2569083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3810000"/>
              <a:ext cx="571500" cy="55245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691001" y="4626825"/>
              <a:ext cx="464820" cy="474345"/>
            </a:xfrm>
            <a:custGeom>
              <a:avLst/>
              <a:gdLst/>
              <a:ahLst/>
              <a:cxnLst/>
              <a:rect l="l" t="t" r="r" b="b"/>
              <a:pathLst>
                <a:path w="464820" h="474345">
                  <a:moveTo>
                    <a:pt x="464337" y="0"/>
                  </a:moveTo>
                  <a:lnTo>
                    <a:pt x="0" y="0"/>
                  </a:lnTo>
                  <a:lnTo>
                    <a:pt x="0" y="473875"/>
                  </a:lnTo>
                  <a:lnTo>
                    <a:pt x="464337" y="473875"/>
                  </a:lnTo>
                  <a:lnTo>
                    <a:pt x="464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155313" y="4472050"/>
              <a:ext cx="154940" cy="628650"/>
            </a:xfrm>
            <a:custGeom>
              <a:avLst/>
              <a:gdLst/>
              <a:ahLst/>
              <a:cxnLst/>
              <a:rect l="l" t="t" r="r" b="b"/>
              <a:pathLst>
                <a:path w="154939" h="628650">
                  <a:moveTo>
                    <a:pt x="154812" y="0"/>
                  </a:moveTo>
                  <a:lnTo>
                    <a:pt x="0" y="154686"/>
                  </a:lnTo>
                  <a:lnTo>
                    <a:pt x="0" y="628650"/>
                  </a:lnTo>
                  <a:lnTo>
                    <a:pt x="154812" y="473837"/>
                  </a:lnTo>
                  <a:lnTo>
                    <a:pt x="154812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691001" y="4472050"/>
              <a:ext cx="619125" cy="154940"/>
            </a:xfrm>
            <a:custGeom>
              <a:avLst/>
              <a:gdLst/>
              <a:ahLst/>
              <a:cxnLst/>
              <a:rect l="l" t="t" r="r" b="b"/>
              <a:pathLst>
                <a:path w="619125" h="154939">
                  <a:moveTo>
                    <a:pt x="619125" y="0"/>
                  </a:moveTo>
                  <a:lnTo>
                    <a:pt x="154686" y="0"/>
                  </a:lnTo>
                  <a:lnTo>
                    <a:pt x="0" y="154686"/>
                  </a:lnTo>
                  <a:lnTo>
                    <a:pt x="464312" y="154686"/>
                  </a:lnTo>
                  <a:lnTo>
                    <a:pt x="6191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691001" y="4472050"/>
              <a:ext cx="619125" cy="628650"/>
            </a:xfrm>
            <a:custGeom>
              <a:avLst/>
              <a:gdLst/>
              <a:ahLst/>
              <a:cxnLst/>
              <a:rect l="l" t="t" r="r" b="b"/>
              <a:pathLst>
                <a:path w="619125" h="628650">
                  <a:moveTo>
                    <a:pt x="0" y="154686"/>
                  </a:moveTo>
                  <a:lnTo>
                    <a:pt x="154686" y="0"/>
                  </a:lnTo>
                  <a:lnTo>
                    <a:pt x="619125" y="0"/>
                  </a:lnTo>
                  <a:lnTo>
                    <a:pt x="619125" y="473837"/>
                  </a:lnTo>
                  <a:lnTo>
                    <a:pt x="464312" y="628650"/>
                  </a:lnTo>
                  <a:lnTo>
                    <a:pt x="0" y="628650"/>
                  </a:lnTo>
                  <a:lnTo>
                    <a:pt x="0" y="154686"/>
                  </a:lnTo>
                  <a:close/>
                </a:path>
                <a:path w="619125" h="628650">
                  <a:moveTo>
                    <a:pt x="0" y="154686"/>
                  </a:moveTo>
                  <a:lnTo>
                    <a:pt x="464312" y="154686"/>
                  </a:lnTo>
                  <a:lnTo>
                    <a:pt x="619125" y="0"/>
                  </a:lnTo>
                </a:path>
                <a:path w="619125" h="628650">
                  <a:moveTo>
                    <a:pt x="464312" y="154686"/>
                  </a:moveTo>
                  <a:lnTo>
                    <a:pt x="464312" y="628650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67850" y="3124200"/>
              <a:ext cx="600075" cy="2943225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3611879" y="5123751"/>
            <a:ext cx="695960" cy="36004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76200" marR="5080" indent="-63500">
              <a:lnSpc>
                <a:spcPts val="1280"/>
              </a:lnSpc>
              <a:spcBef>
                <a:spcPts val="200"/>
              </a:spcBef>
            </a:pP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application- container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4865751" y="4465701"/>
            <a:ext cx="631825" cy="641350"/>
            <a:chOff x="4865751" y="4465701"/>
            <a:chExt cx="631825" cy="641350"/>
          </a:xfrm>
        </p:grpSpPr>
        <p:sp>
          <p:nvSpPr>
            <p:cNvPr id="15" name="object 15" descr=""/>
            <p:cNvSpPr/>
            <p:nvPr/>
          </p:nvSpPr>
          <p:spPr>
            <a:xfrm>
              <a:off x="4872101" y="4626825"/>
              <a:ext cx="464820" cy="474345"/>
            </a:xfrm>
            <a:custGeom>
              <a:avLst/>
              <a:gdLst/>
              <a:ahLst/>
              <a:cxnLst/>
              <a:rect l="l" t="t" r="r" b="b"/>
              <a:pathLst>
                <a:path w="464820" h="474345">
                  <a:moveTo>
                    <a:pt x="464337" y="0"/>
                  </a:moveTo>
                  <a:lnTo>
                    <a:pt x="0" y="0"/>
                  </a:lnTo>
                  <a:lnTo>
                    <a:pt x="0" y="473875"/>
                  </a:lnTo>
                  <a:lnTo>
                    <a:pt x="464337" y="473875"/>
                  </a:lnTo>
                  <a:lnTo>
                    <a:pt x="46433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336413" y="4472051"/>
              <a:ext cx="154940" cy="628650"/>
            </a:xfrm>
            <a:custGeom>
              <a:avLst/>
              <a:gdLst/>
              <a:ahLst/>
              <a:cxnLst/>
              <a:rect l="l" t="t" r="r" b="b"/>
              <a:pathLst>
                <a:path w="154939" h="628650">
                  <a:moveTo>
                    <a:pt x="154812" y="0"/>
                  </a:moveTo>
                  <a:lnTo>
                    <a:pt x="0" y="154686"/>
                  </a:lnTo>
                  <a:lnTo>
                    <a:pt x="0" y="628650"/>
                  </a:lnTo>
                  <a:lnTo>
                    <a:pt x="154812" y="473837"/>
                  </a:lnTo>
                  <a:lnTo>
                    <a:pt x="154812" y="0"/>
                  </a:lnTo>
                  <a:close/>
                </a:path>
              </a:pathLst>
            </a:custGeom>
            <a:solidFill>
              <a:srgbClr val="CDCD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872101" y="4472051"/>
              <a:ext cx="619125" cy="154940"/>
            </a:xfrm>
            <a:custGeom>
              <a:avLst/>
              <a:gdLst/>
              <a:ahLst/>
              <a:cxnLst/>
              <a:rect l="l" t="t" r="r" b="b"/>
              <a:pathLst>
                <a:path w="619125" h="154939">
                  <a:moveTo>
                    <a:pt x="619125" y="0"/>
                  </a:moveTo>
                  <a:lnTo>
                    <a:pt x="154686" y="0"/>
                  </a:lnTo>
                  <a:lnTo>
                    <a:pt x="0" y="154686"/>
                  </a:lnTo>
                  <a:lnTo>
                    <a:pt x="464312" y="154686"/>
                  </a:lnTo>
                  <a:lnTo>
                    <a:pt x="619125" y="0"/>
                  </a:lnTo>
                  <a:close/>
                </a:path>
              </a:pathLst>
            </a:custGeom>
            <a:solidFill>
              <a:srgbClr val="FFFF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872101" y="4472051"/>
              <a:ext cx="619125" cy="628650"/>
            </a:xfrm>
            <a:custGeom>
              <a:avLst/>
              <a:gdLst/>
              <a:ahLst/>
              <a:cxnLst/>
              <a:rect l="l" t="t" r="r" b="b"/>
              <a:pathLst>
                <a:path w="619125" h="628650">
                  <a:moveTo>
                    <a:pt x="0" y="154686"/>
                  </a:moveTo>
                  <a:lnTo>
                    <a:pt x="154686" y="0"/>
                  </a:lnTo>
                  <a:lnTo>
                    <a:pt x="619125" y="0"/>
                  </a:lnTo>
                  <a:lnTo>
                    <a:pt x="619125" y="473837"/>
                  </a:lnTo>
                  <a:lnTo>
                    <a:pt x="464312" y="628650"/>
                  </a:lnTo>
                  <a:lnTo>
                    <a:pt x="0" y="628650"/>
                  </a:lnTo>
                  <a:lnTo>
                    <a:pt x="0" y="154686"/>
                  </a:lnTo>
                  <a:close/>
                </a:path>
                <a:path w="619125" h="628650">
                  <a:moveTo>
                    <a:pt x="0" y="154686"/>
                  </a:moveTo>
                  <a:lnTo>
                    <a:pt x="464312" y="154686"/>
                  </a:lnTo>
                  <a:lnTo>
                    <a:pt x="619125" y="0"/>
                  </a:lnTo>
                </a:path>
                <a:path w="619125" h="628650">
                  <a:moveTo>
                    <a:pt x="464312" y="154686"/>
                  </a:moveTo>
                  <a:lnTo>
                    <a:pt x="464312" y="628650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4789804" y="5123751"/>
            <a:ext cx="757555" cy="36004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07314" marR="5080" indent="-94615">
              <a:lnSpc>
                <a:spcPts val="1280"/>
              </a:lnSpc>
              <a:spcBef>
                <a:spcPts val="200"/>
              </a:spcBef>
            </a:pP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ambassador- container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808601" y="4303776"/>
            <a:ext cx="889000" cy="174625"/>
            <a:chOff x="4808601" y="4303776"/>
            <a:chExt cx="889000" cy="174625"/>
          </a:xfrm>
        </p:grpSpPr>
        <p:sp>
          <p:nvSpPr>
            <p:cNvPr id="21" name="object 21" descr=""/>
            <p:cNvSpPr/>
            <p:nvPr/>
          </p:nvSpPr>
          <p:spPr>
            <a:xfrm>
              <a:off x="4814951" y="4310126"/>
              <a:ext cx="876300" cy="161925"/>
            </a:xfrm>
            <a:custGeom>
              <a:avLst/>
              <a:gdLst/>
              <a:ahLst/>
              <a:cxnLst/>
              <a:rect l="l" t="t" r="r" b="b"/>
              <a:pathLst>
                <a:path w="876300" h="161925">
                  <a:moveTo>
                    <a:pt x="876300" y="0"/>
                  </a:moveTo>
                  <a:lnTo>
                    <a:pt x="0" y="0"/>
                  </a:lnTo>
                  <a:lnTo>
                    <a:pt x="0" y="161925"/>
                  </a:lnTo>
                  <a:lnTo>
                    <a:pt x="876300" y="161925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814951" y="4310126"/>
              <a:ext cx="876300" cy="161925"/>
            </a:xfrm>
            <a:custGeom>
              <a:avLst/>
              <a:gdLst/>
              <a:ahLst/>
              <a:cxnLst/>
              <a:rect l="l" t="t" r="r" b="b"/>
              <a:pathLst>
                <a:path w="876300" h="161925">
                  <a:moveTo>
                    <a:pt x="0" y="161925"/>
                  </a:moveTo>
                  <a:lnTo>
                    <a:pt x="876300" y="161925"/>
                  </a:lnTo>
                  <a:lnTo>
                    <a:pt x="876300" y="0"/>
                  </a:lnTo>
                  <a:lnTo>
                    <a:pt x="0" y="0"/>
                  </a:lnTo>
                  <a:lnTo>
                    <a:pt x="0" y="1619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4894579" y="4287456"/>
            <a:ext cx="71437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10">
                <a:solidFill>
                  <a:srgbClr val="FFFFFF"/>
                </a:solidFill>
                <a:latin typeface="Consolas"/>
                <a:cs typeface="Consolas"/>
              </a:rPr>
              <a:t>localhost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5491099" y="3420744"/>
            <a:ext cx="3973829" cy="2368550"/>
          </a:xfrm>
          <a:custGeom>
            <a:avLst/>
            <a:gdLst/>
            <a:ahLst/>
            <a:cxnLst/>
            <a:rect l="l" t="t" r="r" b="b"/>
            <a:pathLst>
              <a:path w="3973829" h="2368550">
                <a:moveTo>
                  <a:pt x="3973703" y="13081"/>
                </a:moveTo>
                <a:lnTo>
                  <a:pt x="3889502" y="0"/>
                </a:lnTo>
                <a:lnTo>
                  <a:pt x="3900157" y="33350"/>
                </a:lnTo>
                <a:lnTo>
                  <a:pt x="75438" y="1261364"/>
                </a:lnTo>
                <a:lnTo>
                  <a:pt x="75184" y="1251331"/>
                </a:lnTo>
                <a:lnTo>
                  <a:pt x="71767" y="1253159"/>
                </a:lnTo>
                <a:lnTo>
                  <a:pt x="68580" y="1234821"/>
                </a:lnTo>
                <a:lnTo>
                  <a:pt x="63855" y="1238300"/>
                </a:lnTo>
                <a:lnTo>
                  <a:pt x="60960" y="1229233"/>
                </a:lnTo>
                <a:lnTo>
                  <a:pt x="14274" y="1274838"/>
                </a:lnTo>
                <a:lnTo>
                  <a:pt x="0" y="1285367"/>
                </a:lnTo>
                <a:lnTo>
                  <a:pt x="2679" y="1286179"/>
                </a:lnTo>
                <a:lnTo>
                  <a:pt x="0" y="1288796"/>
                </a:lnTo>
                <a:lnTo>
                  <a:pt x="977" y="1288961"/>
                </a:lnTo>
                <a:lnTo>
                  <a:pt x="0" y="1289304"/>
                </a:lnTo>
                <a:lnTo>
                  <a:pt x="1524" y="1290662"/>
                </a:lnTo>
                <a:lnTo>
                  <a:pt x="0" y="1291463"/>
                </a:lnTo>
                <a:lnTo>
                  <a:pt x="5181" y="1293901"/>
                </a:lnTo>
                <a:lnTo>
                  <a:pt x="63881" y="1345819"/>
                </a:lnTo>
                <a:lnTo>
                  <a:pt x="67132" y="1333665"/>
                </a:lnTo>
                <a:lnTo>
                  <a:pt x="71120" y="1336294"/>
                </a:lnTo>
                <a:lnTo>
                  <a:pt x="72440" y="1325308"/>
                </a:lnTo>
                <a:lnTo>
                  <a:pt x="77216" y="1327531"/>
                </a:lnTo>
                <a:lnTo>
                  <a:pt x="76822" y="1313218"/>
                </a:lnTo>
                <a:lnTo>
                  <a:pt x="3899154" y="2334793"/>
                </a:lnTo>
                <a:lnTo>
                  <a:pt x="3890137" y="2368537"/>
                </a:lnTo>
                <a:lnTo>
                  <a:pt x="3973703" y="2351405"/>
                </a:lnTo>
                <a:lnTo>
                  <a:pt x="3958628" y="2338082"/>
                </a:lnTo>
                <a:lnTo>
                  <a:pt x="3909822" y="2294928"/>
                </a:lnTo>
                <a:lnTo>
                  <a:pt x="3900792" y="2328659"/>
                </a:lnTo>
                <a:lnTo>
                  <a:pt x="81280" y="1307744"/>
                </a:lnTo>
                <a:lnTo>
                  <a:pt x="80314" y="1302219"/>
                </a:lnTo>
                <a:lnTo>
                  <a:pt x="3897630" y="1761007"/>
                </a:lnTo>
                <a:lnTo>
                  <a:pt x="3893439" y="1795665"/>
                </a:lnTo>
                <a:lnTo>
                  <a:pt x="3973703" y="1766951"/>
                </a:lnTo>
                <a:lnTo>
                  <a:pt x="3966946" y="1762506"/>
                </a:lnTo>
                <a:lnTo>
                  <a:pt x="3902583" y="1720088"/>
                </a:lnTo>
                <a:lnTo>
                  <a:pt x="3898392" y="1754657"/>
                </a:lnTo>
                <a:lnTo>
                  <a:pt x="82346" y="1296035"/>
                </a:lnTo>
                <a:lnTo>
                  <a:pt x="81229" y="1292529"/>
                </a:lnTo>
                <a:lnTo>
                  <a:pt x="3897579" y="1189824"/>
                </a:lnTo>
                <a:lnTo>
                  <a:pt x="3898519" y="1224788"/>
                </a:lnTo>
                <a:lnTo>
                  <a:pt x="3973703" y="1184656"/>
                </a:lnTo>
                <a:lnTo>
                  <a:pt x="3970439" y="1183132"/>
                </a:lnTo>
                <a:lnTo>
                  <a:pt x="3896487" y="1148588"/>
                </a:lnTo>
                <a:lnTo>
                  <a:pt x="3897401" y="1183132"/>
                </a:lnTo>
                <a:lnTo>
                  <a:pt x="3897414" y="1183474"/>
                </a:lnTo>
                <a:lnTo>
                  <a:pt x="79832" y="1286217"/>
                </a:lnTo>
                <a:lnTo>
                  <a:pt x="83058" y="1274178"/>
                </a:lnTo>
                <a:lnTo>
                  <a:pt x="3899116" y="610247"/>
                </a:lnTo>
                <a:lnTo>
                  <a:pt x="3905123" y="644652"/>
                </a:lnTo>
                <a:lnTo>
                  <a:pt x="3963035" y="601853"/>
                </a:lnTo>
                <a:lnTo>
                  <a:pt x="3973703" y="593979"/>
                </a:lnTo>
                <a:lnTo>
                  <a:pt x="3892042" y="569595"/>
                </a:lnTo>
                <a:lnTo>
                  <a:pt x="3898036" y="604037"/>
                </a:lnTo>
                <a:lnTo>
                  <a:pt x="79311" y="1268425"/>
                </a:lnTo>
                <a:lnTo>
                  <a:pt x="79527" y="1266634"/>
                </a:lnTo>
                <a:lnTo>
                  <a:pt x="3902075" y="39306"/>
                </a:lnTo>
                <a:lnTo>
                  <a:pt x="3912743" y="72644"/>
                </a:lnTo>
                <a:lnTo>
                  <a:pt x="3956926" y="29464"/>
                </a:lnTo>
                <a:lnTo>
                  <a:pt x="3973703" y="1308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4081017" y="4357751"/>
            <a:ext cx="730250" cy="124460"/>
          </a:xfrm>
          <a:custGeom>
            <a:avLst/>
            <a:gdLst/>
            <a:ahLst/>
            <a:cxnLst/>
            <a:rect l="l" t="t" r="r" b="b"/>
            <a:pathLst>
              <a:path w="730250" h="124460">
                <a:moveTo>
                  <a:pt x="6350" y="117729"/>
                </a:moveTo>
                <a:lnTo>
                  <a:pt x="3175" y="117729"/>
                </a:lnTo>
                <a:lnTo>
                  <a:pt x="381" y="120522"/>
                </a:lnTo>
                <a:lnTo>
                  <a:pt x="381" y="124079"/>
                </a:lnTo>
                <a:lnTo>
                  <a:pt x="6350" y="124079"/>
                </a:lnTo>
                <a:lnTo>
                  <a:pt x="6350" y="117729"/>
                </a:lnTo>
                <a:close/>
              </a:path>
              <a:path w="730250" h="124460">
                <a:moveTo>
                  <a:pt x="653669" y="34925"/>
                </a:moveTo>
                <a:lnTo>
                  <a:pt x="0" y="34925"/>
                </a:lnTo>
                <a:lnTo>
                  <a:pt x="0" y="120904"/>
                </a:lnTo>
                <a:lnTo>
                  <a:pt x="381" y="120522"/>
                </a:lnTo>
                <a:lnTo>
                  <a:pt x="381" y="117729"/>
                </a:lnTo>
                <a:lnTo>
                  <a:pt x="6350" y="117729"/>
                </a:lnTo>
                <a:lnTo>
                  <a:pt x="6350" y="41275"/>
                </a:lnTo>
                <a:lnTo>
                  <a:pt x="3175" y="41275"/>
                </a:lnTo>
                <a:lnTo>
                  <a:pt x="6350" y="38100"/>
                </a:lnTo>
                <a:lnTo>
                  <a:pt x="653669" y="38100"/>
                </a:lnTo>
                <a:lnTo>
                  <a:pt x="653669" y="34925"/>
                </a:lnTo>
                <a:close/>
              </a:path>
              <a:path w="730250" h="124460">
                <a:moveTo>
                  <a:pt x="3175" y="117729"/>
                </a:moveTo>
                <a:lnTo>
                  <a:pt x="381" y="117729"/>
                </a:lnTo>
                <a:lnTo>
                  <a:pt x="381" y="120522"/>
                </a:lnTo>
                <a:lnTo>
                  <a:pt x="3175" y="117729"/>
                </a:lnTo>
                <a:close/>
              </a:path>
              <a:path w="730250" h="124460">
                <a:moveTo>
                  <a:pt x="653669" y="0"/>
                </a:moveTo>
                <a:lnTo>
                  <a:pt x="653669" y="76200"/>
                </a:lnTo>
                <a:lnTo>
                  <a:pt x="723519" y="41275"/>
                </a:lnTo>
                <a:lnTo>
                  <a:pt x="666369" y="41275"/>
                </a:lnTo>
                <a:lnTo>
                  <a:pt x="666369" y="34925"/>
                </a:lnTo>
                <a:lnTo>
                  <a:pt x="723519" y="34925"/>
                </a:lnTo>
                <a:lnTo>
                  <a:pt x="653669" y="0"/>
                </a:lnTo>
                <a:close/>
              </a:path>
              <a:path w="730250" h="124460">
                <a:moveTo>
                  <a:pt x="6350" y="38100"/>
                </a:moveTo>
                <a:lnTo>
                  <a:pt x="3175" y="41275"/>
                </a:lnTo>
                <a:lnTo>
                  <a:pt x="6350" y="41275"/>
                </a:lnTo>
                <a:lnTo>
                  <a:pt x="6350" y="38100"/>
                </a:lnTo>
                <a:close/>
              </a:path>
              <a:path w="730250" h="124460">
                <a:moveTo>
                  <a:pt x="653669" y="38100"/>
                </a:moveTo>
                <a:lnTo>
                  <a:pt x="6350" y="38100"/>
                </a:lnTo>
                <a:lnTo>
                  <a:pt x="6350" y="41275"/>
                </a:lnTo>
                <a:lnTo>
                  <a:pt x="653669" y="41275"/>
                </a:lnTo>
                <a:lnTo>
                  <a:pt x="653669" y="38100"/>
                </a:lnTo>
                <a:close/>
              </a:path>
              <a:path w="730250" h="124460">
                <a:moveTo>
                  <a:pt x="723519" y="34925"/>
                </a:moveTo>
                <a:lnTo>
                  <a:pt x="666369" y="34925"/>
                </a:lnTo>
                <a:lnTo>
                  <a:pt x="666369" y="41275"/>
                </a:lnTo>
                <a:lnTo>
                  <a:pt x="723519" y="41275"/>
                </a:lnTo>
                <a:lnTo>
                  <a:pt x="729869" y="38100"/>
                </a:lnTo>
                <a:lnTo>
                  <a:pt x="723519" y="34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669414">
              <a:lnSpc>
                <a:spcPct val="100000"/>
              </a:lnSpc>
              <a:spcBef>
                <a:spcPts val="130"/>
              </a:spcBef>
            </a:pPr>
            <a:r>
              <a:rPr dirty="0" spc="55"/>
              <a:t>Composite</a:t>
            </a:r>
            <a:r>
              <a:rPr dirty="0" spc="-355"/>
              <a:t> </a:t>
            </a:r>
            <a:r>
              <a:rPr dirty="0"/>
              <a:t>Container</a:t>
            </a:r>
            <a:r>
              <a:rPr dirty="0" spc="-355"/>
              <a:t> </a:t>
            </a:r>
            <a:r>
              <a:rPr dirty="0" spc="50"/>
              <a:t>Patterns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409950" y="3038475"/>
            <a:ext cx="3757929" cy="1557655"/>
            <a:chOff x="3409950" y="3038475"/>
            <a:chExt cx="3757929" cy="1557655"/>
          </a:xfrm>
        </p:grpSpPr>
        <p:sp>
          <p:nvSpPr>
            <p:cNvPr id="4" name="object 4" descr=""/>
            <p:cNvSpPr/>
            <p:nvPr/>
          </p:nvSpPr>
          <p:spPr>
            <a:xfrm>
              <a:off x="3652900" y="3243325"/>
              <a:ext cx="3514725" cy="1352550"/>
            </a:xfrm>
            <a:custGeom>
              <a:avLst/>
              <a:gdLst/>
              <a:ahLst/>
              <a:cxnLst/>
              <a:rect l="l" t="t" r="r" b="b"/>
              <a:pathLst>
                <a:path w="3514725" h="1352550">
                  <a:moveTo>
                    <a:pt x="3450335" y="0"/>
                  </a:moveTo>
                  <a:lnTo>
                    <a:pt x="64262" y="0"/>
                  </a:lnTo>
                  <a:lnTo>
                    <a:pt x="39219" y="5040"/>
                  </a:lnTo>
                  <a:lnTo>
                    <a:pt x="18796" y="18796"/>
                  </a:lnTo>
                  <a:lnTo>
                    <a:pt x="5040" y="39219"/>
                  </a:lnTo>
                  <a:lnTo>
                    <a:pt x="0" y="64262"/>
                  </a:lnTo>
                  <a:lnTo>
                    <a:pt x="0" y="1288161"/>
                  </a:lnTo>
                  <a:lnTo>
                    <a:pt x="5040" y="1313223"/>
                  </a:lnTo>
                  <a:lnTo>
                    <a:pt x="18796" y="1333690"/>
                  </a:lnTo>
                  <a:lnTo>
                    <a:pt x="39219" y="1347489"/>
                  </a:lnTo>
                  <a:lnTo>
                    <a:pt x="64262" y="1352550"/>
                  </a:lnTo>
                  <a:lnTo>
                    <a:pt x="3450335" y="1352550"/>
                  </a:lnTo>
                  <a:lnTo>
                    <a:pt x="3475398" y="1347489"/>
                  </a:lnTo>
                  <a:lnTo>
                    <a:pt x="3495865" y="1333690"/>
                  </a:lnTo>
                  <a:lnTo>
                    <a:pt x="3509664" y="1313223"/>
                  </a:lnTo>
                  <a:lnTo>
                    <a:pt x="3514725" y="1288161"/>
                  </a:lnTo>
                  <a:lnTo>
                    <a:pt x="3514725" y="64262"/>
                  </a:lnTo>
                  <a:lnTo>
                    <a:pt x="3509664" y="39219"/>
                  </a:lnTo>
                  <a:lnTo>
                    <a:pt x="3495865" y="18796"/>
                  </a:lnTo>
                  <a:lnTo>
                    <a:pt x="3475398" y="5040"/>
                  </a:lnTo>
                  <a:lnTo>
                    <a:pt x="345033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9950" y="3038475"/>
              <a:ext cx="561975" cy="54292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024376" y="3662426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400050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400050" y="400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424425" y="3529076"/>
              <a:ext cx="133350" cy="533400"/>
            </a:xfrm>
            <a:custGeom>
              <a:avLst/>
              <a:gdLst/>
              <a:ahLst/>
              <a:cxnLst/>
              <a:rect l="l" t="t" r="r" b="b"/>
              <a:pathLst>
                <a:path w="133350" h="533400">
                  <a:moveTo>
                    <a:pt x="133350" y="0"/>
                  </a:moveTo>
                  <a:lnTo>
                    <a:pt x="0" y="133350"/>
                  </a:lnTo>
                  <a:lnTo>
                    <a:pt x="0" y="533400"/>
                  </a:lnTo>
                  <a:lnTo>
                    <a:pt x="133350" y="400050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024376" y="3529076"/>
              <a:ext cx="533400" cy="133350"/>
            </a:xfrm>
            <a:custGeom>
              <a:avLst/>
              <a:gdLst/>
              <a:ahLst/>
              <a:cxnLst/>
              <a:rect l="l" t="t" r="r" b="b"/>
              <a:pathLst>
                <a:path w="533400" h="133350">
                  <a:moveTo>
                    <a:pt x="533400" y="0"/>
                  </a:moveTo>
                  <a:lnTo>
                    <a:pt x="133350" y="0"/>
                  </a:lnTo>
                  <a:lnTo>
                    <a:pt x="0" y="133350"/>
                  </a:lnTo>
                  <a:lnTo>
                    <a:pt x="400050" y="13335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024376" y="3529076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133350"/>
                  </a:moveTo>
                  <a:lnTo>
                    <a:pt x="133350" y="0"/>
                  </a:lnTo>
                  <a:lnTo>
                    <a:pt x="533400" y="0"/>
                  </a:lnTo>
                  <a:lnTo>
                    <a:pt x="533400" y="400050"/>
                  </a:lnTo>
                  <a:lnTo>
                    <a:pt x="400050" y="533400"/>
                  </a:lnTo>
                  <a:lnTo>
                    <a:pt x="0" y="533400"/>
                  </a:lnTo>
                  <a:lnTo>
                    <a:pt x="0" y="133350"/>
                  </a:lnTo>
                  <a:close/>
                </a:path>
                <a:path w="533400" h="533400">
                  <a:moveTo>
                    <a:pt x="0" y="133350"/>
                  </a:moveTo>
                  <a:lnTo>
                    <a:pt x="400050" y="133350"/>
                  </a:lnTo>
                  <a:lnTo>
                    <a:pt x="533400" y="0"/>
                  </a:lnTo>
                </a:path>
                <a:path w="533400" h="533400">
                  <a:moveTo>
                    <a:pt x="400050" y="133350"/>
                  </a:moveTo>
                  <a:lnTo>
                    <a:pt x="400050" y="533400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3944620" y="4101845"/>
            <a:ext cx="695325" cy="3587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295"/>
              </a:lnSpc>
              <a:spcBef>
                <a:spcPts val="125"/>
              </a:spcBef>
            </a:pP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application-</a:t>
            </a:r>
            <a:endParaRPr sz="1100">
              <a:latin typeface="Calibri"/>
              <a:cs typeface="Calibri"/>
            </a:endParaRPr>
          </a:p>
          <a:p>
            <a:pPr marL="76200">
              <a:lnSpc>
                <a:spcPts val="1295"/>
              </a:lnSpc>
            </a:pP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3129026" y="2747962"/>
            <a:ext cx="6743700" cy="3686175"/>
          </a:xfrm>
          <a:custGeom>
            <a:avLst/>
            <a:gdLst/>
            <a:ahLst/>
            <a:cxnLst/>
            <a:rect l="l" t="t" r="r" b="b"/>
            <a:pathLst>
              <a:path w="6743700" h="3686175">
                <a:moveTo>
                  <a:pt x="0" y="3686175"/>
                </a:moveTo>
                <a:lnTo>
                  <a:pt x="6743700" y="3686175"/>
                </a:lnTo>
                <a:lnTo>
                  <a:pt x="6743700" y="0"/>
                </a:lnTo>
                <a:lnTo>
                  <a:pt x="0" y="0"/>
                </a:lnTo>
                <a:lnTo>
                  <a:pt x="0" y="3686175"/>
                </a:lnTo>
                <a:close/>
              </a:path>
            </a:pathLst>
          </a:custGeom>
          <a:ln w="12700">
            <a:solidFill>
              <a:srgbClr val="316CE4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810894" y="1024445"/>
            <a:ext cx="10193020" cy="2092325"/>
          </a:xfrm>
          <a:prstGeom prst="rect">
            <a:avLst/>
          </a:prstGeom>
        </p:spPr>
        <p:txBody>
          <a:bodyPr wrap="square" lIns="0" tIns="1714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Adapter</a:t>
            </a:r>
            <a:r>
              <a:rPr dirty="0" sz="2000" spc="-17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Containers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5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Standardize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outputs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from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various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applications,</a:t>
            </a:r>
            <a:r>
              <a:rPr dirty="0" sz="2000" spc="-10">
                <a:latin typeface="Calibri"/>
                <a:cs typeface="Calibri"/>
              </a:rPr>
              <a:t> ensuring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they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conform</a:t>
            </a:r>
            <a:r>
              <a:rPr dirty="0" sz="2000">
                <a:latin typeface="Calibri"/>
                <a:cs typeface="Calibri"/>
              </a:rPr>
              <a:t> to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common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format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By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translating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converting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data,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adapter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containers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help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maintain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consistency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across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diverse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latin typeface="Calibri"/>
                <a:cs typeface="Calibri"/>
              </a:rPr>
              <a:t>components</a:t>
            </a:r>
            <a:endParaRPr sz="2000">
              <a:latin typeface="Calibri"/>
              <a:cs typeface="Calibri"/>
            </a:endParaRPr>
          </a:p>
          <a:p>
            <a:pPr algn="ctr" marL="1185545">
              <a:lnSpc>
                <a:spcPct val="100000"/>
              </a:lnSpc>
              <a:spcBef>
                <a:spcPts val="175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Monitoring</a:t>
            </a:r>
            <a:r>
              <a:rPr dirty="0" sz="2000" spc="-28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Cluster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3409950" y="4695825"/>
            <a:ext cx="3757929" cy="1567180"/>
            <a:chOff x="3409950" y="4695825"/>
            <a:chExt cx="3757929" cy="1567180"/>
          </a:xfrm>
        </p:grpSpPr>
        <p:sp>
          <p:nvSpPr>
            <p:cNvPr id="14" name="object 14" descr=""/>
            <p:cNvSpPr/>
            <p:nvPr/>
          </p:nvSpPr>
          <p:spPr>
            <a:xfrm>
              <a:off x="3652900" y="4900675"/>
              <a:ext cx="3514725" cy="1362075"/>
            </a:xfrm>
            <a:custGeom>
              <a:avLst/>
              <a:gdLst/>
              <a:ahLst/>
              <a:cxnLst/>
              <a:rect l="l" t="t" r="r" b="b"/>
              <a:pathLst>
                <a:path w="3514725" h="1362075">
                  <a:moveTo>
                    <a:pt x="3449954" y="0"/>
                  </a:moveTo>
                  <a:lnTo>
                    <a:pt x="64643" y="0"/>
                  </a:lnTo>
                  <a:lnTo>
                    <a:pt x="39487" y="5081"/>
                  </a:lnTo>
                  <a:lnTo>
                    <a:pt x="18938" y="18938"/>
                  </a:lnTo>
                  <a:lnTo>
                    <a:pt x="5081" y="39487"/>
                  </a:lnTo>
                  <a:lnTo>
                    <a:pt x="0" y="64643"/>
                  </a:lnTo>
                  <a:lnTo>
                    <a:pt x="0" y="1297266"/>
                  </a:lnTo>
                  <a:lnTo>
                    <a:pt x="5081" y="1322470"/>
                  </a:lnTo>
                  <a:lnTo>
                    <a:pt x="18938" y="1343050"/>
                  </a:lnTo>
                  <a:lnTo>
                    <a:pt x="39487" y="1356924"/>
                  </a:lnTo>
                  <a:lnTo>
                    <a:pt x="64643" y="1362011"/>
                  </a:lnTo>
                  <a:lnTo>
                    <a:pt x="3449954" y="1362011"/>
                  </a:lnTo>
                  <a:lnTo>
                    <a:pt x="3475130" y="1356924"/>
                  </a:lnTo>
                  <a:lnTo>
                    <a:pt x="3495722" y="1343050"/>
                  </a:lnTo>
                  <a:lnTo>
                    <a:pt x="3509623" y="1322470"/>
                  </a:lnTo>
                  <a:lnTo>
                    <a:pt x="3514725" y="1297266"/>
                  </a:lnTo>
                  <a:lnTo>
                    <a:pt x="3514725" y="64643"/>
                  </a:lnTo>
                  <a:lnTo>
                    <a:pt x="3509623" y="39487"/>
                  </a:lnTo>
                  <a:lnTo>
                    <a:pt x="3495722" y="18938"/>
                  </a:lnTo>
                  <a:lnTo>
                    <a:pt x="3475130" y="5081"/>
                  </a:lnTo>
                  <a:lnTo>
                    <a:pt x="3449954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9950" y="4695825"/>
              <a:ext cx="561975" cy="55245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4024376" y="531971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400050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400050" y="400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424425" y="5186426"/>
              <a:ext cx="133350" cy="533400"/>
            </a:xfrm>
            <a:custGeom>
              <a:avLst/>
              <a:gdLst/>
              <a:ahLst/>
              <a:cxnLst/>
              <a:rect l="l" t="t" r="r" b="b"/>
              <a:pathLst>
                <a:path w="133350" h="533400">
                  <a:moveTo>
                    <a:pt x="133350" y="0"/>
                  </a:moveTo>
                  <a:lnTo>
                    <a:pt x="0" y="133350"/>
                  </a:lnTo>
                  <a:lnTo>
                    <a:pt x="0" y="533336"/>
                  </a:lnTo>
                  <a:lnTo>
                    <a:pt x="133350" y="400050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024376" y="5186426"/>
              <a:ext cx="533400" cy="133350"/>
            </a:xfrm>
            <a:custGeom>
              <a:avLst/>
              <a:gdLst/>
              <a:ahLst/>
              <a:cxnLst/>
              <a:rect l="l" t="t" r="r" b="b"/>
              <a:pathLst>
                <a:path w="533400" h="133350">
                  <a:moveTo>
                    <a:pt x="533400" y="0"/>
                  </a:moveTo>
                  <a:lnTo>
                    <a:pt x="133350" y="0"/>
                  </a:lnTo>
                  <a:lnTo>
                    <a:pt x="0" y="133350"/>
                  </a:lnTo>
                  <a:lnTo>
                    <a:pt x="400050" y="13335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024376" y="5186426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133350"/>
                  </a:moveTo>
                  <a:lnTo>
                    <a:pt x="133350" y="0"/>
                  </a:lnTo>
                  <a:lnTo>
                    <a:pt x="533400" y="0"/>
                  </a:lnTo>
                  <a:lnTo>
                    <a:pt x="533400" y="400050"/>
                  </a:lnTo>
                  <a:lnTo>
                    <a:pt x="400050" y="533336"/>
                  </a:lnTo>
                  <a:lnTo>
                    <a:pt x="0" y="533336"/>
                  </a:lnTo>
                  <a:lnTo>
                    <a:pt x="0" y="133350"/>
                  </a:lnTo>
                  <a:close/>
                </a:path>
                <a:path w="533400" h="533400">
                  <a:moveTo>
                    <a:pt x="0" y="133350"/>
                  </a:moveTo>
                  <a:lnTo>
                    <a:pt x="400050" y="133350"/>
                  </a:lnTo>
                  <a:lnTo>
                    <a:pt x="533400" y="0"/>
                  </a:lnTo>
                </a:path>
                <a:path w="533400" h="533400">
                  <a:moveTo>
                    <a:pt x="400050" y="133350"/>
                  </a:moveTo>
                  <a:lnTo>
                    <a:pt x="400050" y="533336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3944620" y="5763895"/>
            <a:ext cx="695325" cy="3594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300"/>
              </a:lnSpc>
              <a:spcBef>
                <a:spcPts val="125"/>
              </a:spcBef>
            </a:pP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application-</a:t>
            </a:r>
            <a:endParaRPr sz="1100">
              <a:latin typeface="Calibri"/>
              <a:cs typeface="Calibri"/>
            </a:endParaRPr>
          </a:p>
          <a:p>
            <a:pPr marL="76200">
              <a:lnSpc>
                <a:spcPts val="1300"/>
              </a:lnSpc>
            </a:pP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4552950" y="3522726"/>
            <a:ext cx="2221230" cy="2106930"/>
            <a:chOff x="4552950" y="3522726"/>
            <a:chExt cx="2221230" cy="2106930"/>
          </a:xfrm>
        </p:grpSpPr>
        <p:pic>
          <p:nvPicPr>
            <p:cNvPr id="22" name="object 2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2950" y="3629025"/>
              <a:ext cx="361950" cy="36195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950" y="5267325"/>
              <a:ext cx="361950" cy="361950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6234176" y="3662426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400050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400050" y="400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634226" y="3529076"/>
              <a:ext cx="133350" cy="533400"/>
            </a:xfrm>
            <a:custGeom>
              <a:avLst/>
              <a:gdLst/>
              <a:ahLst/>
              <a:cxnLst/>
              <a:rect l="l" t="t" r="r" b="b"/>
              <a:pathLst>
                <a:path w="133350" h="533400">
                  <a:moveTo>
                    <a:pt x="133350" y="0"/>
                  </a:moveTo>
                  <a:lnTo>
                    <a:pt x="0" y="133350"/>
                  </a:lnTo>
                  <a:lnTo>
                    <a:pt x="0" y="533400"/>
                  </a:lnTo>
                  <a:lnTo>
                    <a:pt x="133350" y="400050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CDB8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234176" y="3529076"/>
              <a:ext cx="533400" cy="133350"/>
            </a:xfrm>
            <a:custGeom>
              <a:avLst/>
              <a:gdLst/>
              <a:ahLst/>
              <a:cxnLst/>
              <a:rect l="l" t="t" r="r" b="b"/>
              <a:pathLst>
                <a:path w="533400" h="133350">
                  <a:moveTo>
                    <a:pt x="533400" y="0"/>
                  </a:moveTo>
                  <a:lnTo>
                    <a:pt x="133350" y="0"/>
                  </a:lnTo>
                  <a:lnTo>
                    <a:pt x="0" y="133350"/>
                  </a:lnTo>
                  <a:lnTo>
                    <a:pt x="400050" y="13335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EB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234176" y="3529076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133350"/>
                  </a:moveTo>
                  <a:lnTo>
                    <a:pt x="133350" y="0"/>
                  </a:lnTo>
                  <a:lnTo>
                    <a:pt x="533400" y="0"/>
                  </a:lnTo>
                  <a:lnTo>
                    <a:pt x="533400" y="400050"/>
                  </a:lnTo>
                  <a:lnTo>
                    <a:pt x="400050" y="533400"/>
                  </a:lnTo>
                  <a:lnTo>
                    <a:pt x="0" y="533400"/>
                  </a:lnTo>
                  <a:lnTo>
                    <a:pt x="0" y="133350"/>
                  </a:lnTo>
                  <a:close/>
                </a:path>
                <a:path w="533400" h="533400">
                  <a:moveTo>
                    <a:pt x="0" y="133350"/>
                  </a:moveTo>
                  <a:lnTo>
                    <a:pt x="400050" y="133350"/>
                  </a:lnTo>
                  <a:lnTo>
                    <a:pt x="533400" y="0"/>
                  </a:lnTo>
                </a:path>
                <a:path w="533400" h="533400">
                  <a:moveTo>
                    <a:pt x="400050" y="133350"/>
                  </a:moveTo>
                  <a:lnTo>
                    <a:pt x="400050" y="533400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6215379" y="4101845"/>
            <a:ext cx="570230" cy="3587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9370">
              <a:lnSpc>
                <a:spcPts val="1295"/>
              </a:lnSpc>
              <a:spcBef>
                <a:spcPts val="125"/>
              </a:spcBef>
            </a:pP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adapter-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95"/>
              </a:lnSpc>
            </a:pP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6227826" y="5180076"/>
            <a:ext cx="546100" cy="546100"/>
            <a:chOff x="6227826" y="5180076"/>
            <a:chExt cx="546100" cy="546100"/>
          </a:xfrm>
        </p:grpSpPr>
        <p:sp>
          <p:nvSpPr>
            <p:cNvPr id="30" name="object 30" descr=""/>
            <p:cNvSpPr/>
            <p:nvPr/>
          </p:nvSpPr>
          <p:spPr>
            <a:xfrm>
              <a:off x="6234176" y="531971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400050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400050" y="400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634226" y="5186426"/>
              <a:ext cx="133350" cy="533400"/>
            </a:xfrm>
            <a:custGeom>
              <a:avLst/>
              <a:gdLst/>
              <a:ahLst/>
              <a:cxnLst/>
              <a:rect l="l" t="t" r="r" b="b"/>
              <a:pathLst>
                <a:path w="133350" h="533400">
                  <a:moveTo>
                    <a:pt x="133350" y="0"/>
                  </a:moveTo>
                  <a:lnTo>
                    <a:pt x="0" y="133350"/>
                  </a:lnTo>
                  <a:lnTo>
                    <a:pt x="0" y="533336"/>
                  </a:lnTo>
                  <a:lnTo>
                    <a:pt x="133350" y="400050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CDB8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234176" y="5186426"/>
              <a:ext cx="533400" cy="133350"/>
            </a:xfrm>
            <a:custGeom>
              <a:avLst/>
              <a:gdLst/>
              <a:ahLst/>
              <a:cxnLst/>
              <a:rect l="l" t="t" r="r" b="b"/>
              <a:pathLst>
                <a:path w="533400" h="133350">
                  <a:moveTo>
                    <a:pt x="533400" y="0"/>
                  </a:moveTo>
                  <a:lnTo>
                    <a:pt x="133350" y="0"/>
                  </a:lnTo>
                  <a:lnTo>
                    <a:pt x="0" y="133350"/>
                  </a:lnTo>
                  <a:lnTo>
                    <a:pt x="400050" y="13335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EB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234176" y="5186426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133350"/>
                  </a:moveTo>
                  <a:lnTo>
                    <a:pt x="133350" y="0"/>
                  </a:lnTo>
                  <a:lnTo>
                    <a:pt x="533400" y="0"/>
                  </a:lnTo>
                  <a:lnTo>
                    <a:pt x="533400" y="400050"/>
                  </a:lnTo>
                  <a:lnTo>
                    <a:pt x="400050" y="533336"/>
                  </a:lnTo>
                  <a:lnTo>
                    <a:pt x="0" y="533336"/>
                  </a:lnTo>
                  <a:lnTo>
                    <a:pt x="0" y="133350"/>
                  </a:lnTo>
                  <a:close/>
                </a:path>
                <a:path w="533400" h="533400">
                  <a:moveTo>
                    <a:pt x="0" y="133350"/>
                  </a:moveTo>
                  <a:lnTo>
                    <a:pt x="400050" y="133350"/>
                  </a:lnTo>
                  <a:lnTo>
                    <a:pt x="533400" y="0"/>
                  </a:lnTo>
                </a:path>
                <a:path w="533400" h="533400">
                  <a:moveTo>
                    <a:pt x="400050" y="133350"/>
                  </a:moveTo>
                  <a:lnTo>
                    <a:pt x="400050" y="533336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6215379" y="5763895"/>
            <a:ext cx="570230" cy="3594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9370">
              <a:lnSpc>
                <a:spcPts val="1300"/>
              </a:lnSpc>
              <a:spcBef>
                <a:spcPts val="125"/>
              </a:spcBef>
            </a:pP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adapter-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00"/>
              </a:lnSpc>
            </a:pP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6633209" y="3781425"/>
            <a:ext cx="4606290" cy="1800225"/>
            <a:chOff x="6633209" y="3781425"/>
            <a:chExt cx="4606290" cy="1800225"/>
          </a:xfrm>
        </p:grpSpPr>
        <p:sp>
          <p:nvSpPr>
            <p:cNvPr id="36" name="object 36" descr=""/>
            <p:cNvSpPr/>
            <p:nvPr/>
          </p:nvSpPr>
          <p:spPr>
            <a:xfrm>
              <a:off x="6633197" y="3859275"/>
              <a:ext cx="3622040" cy="1668145"/>
            </a:xfrm>
            <a:custGeom>
              <a:avLst/>
              <a:gdLst/>
              <a:ahLst/>
              <a:cxnLst/>
              <a:rect l="l" t="t" r="r" b="b"/>
              <a:pathLst>
                <a:path w="3622040" h="1668145">
                  <a:moveTo>
                    <a:pt x="3621544" y="553974"/>
                  </a:moveTo>
                  <a:lnTo>
                    <a:pt x="3612362" y="547497"/>
                  </a:lnTo>
                  <a:lnTo>
                    <a:pt x="3551948" y="504825"/>
                  </a:lnTo>
                  <a:lnTo>
                    <a:pt x="3546640" y="539369"/>
                  </a:lnTo>
                  <a:lnTo>
                    <a:pt x="1397" y="0"/>
                  </a:lnTo>
                  <a:lnTo>
                    <a:pt x="520" y="6223"/>
                  </a:lnTo>
                  <a:lnTo>
                    <a:pt x="3538410" y="544487"/>
                  </a:lnTo>
                  <a:lnTo>
                    <a:pt x="3543363" y="560679"/>
                  </a:lnTo>
                  <a:lnTo>
                    <a:pt x="3540874" y="576935"/>
                  </a:lnTo>
                  <a:lnTo>
                    <a:pt x="0" y="1661922"/>
                  </a:lnTo>
                  <a:lnTo>
                    <a:pt x="1917" y="1668018"/>
                  </a:lnTo>
                  <a:lnTo>
                    <a:pt x="3549586" y="580936"/>
                  </a:lnTo>
                  <a:lnTo>
                    <a:pt x="3559822" y="614299"/>
                  </a:lnTo>
                  <a:lnTo>
                    <a:pt x="3605238" y="571119"/>
                  </a:lnTo>
                  <a:lnTo>
                    <a:pt x="3621544" y="555625"/>
                  </a:lnTo>
                  <a:lnTo>
                    <a:pt x="3618179" y="555066"/>
                  </a:lnTo>
                  <a:lnTo>
                    <a:pt x="3621544" y="55397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48900" y="3914775"/>
              <a:ext cx="990600" cy="99060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5624" y="3781425"/>
              <a:ext cx="219075" cy="295275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7524" y="5286375"/>
              <a:ext cx="228600" cy="295275"/>
            </a:xfrm>
            <a:prstGeom prst="rect">
              <a:avLst/>
            </a:prstGeom>
          </p:spPr>
        </p:pic>
      </p:grpSp>
      <p:sp>
        <p:nvSpPr>
          <p:cNvPr id="40" name="object 4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109975" y="3376612"/>
            <a:ext cx="5981700" cy="2914650"/>
          </a:xfrm>
          <a:custGeom>
            <a:avLst/>
            <a:gdLst/>
            <a:ahLst/>
            <a:cxnLst/>
            <a:rect l="l" t="t" r="r" b="b"/>
            <a:pathLst>
              <a:path w="5981700" h="2914650">
                <a:moveTo>
                  <a:pt x="0" y="2914650"/>
                </a:moveTo>
                <a:lnTo>
                  <a:pt x="5981700" y="2914650"/>
                </a:lnTo>
                <a:lnTo>
                  <a:pt x="5981700" y="0"/>
                </a:lnTo>
                <a:lnTo>
                  <a:pt x="0" y="0"/>
                </a:lnTo>
                <a:lnTo>
                  <a:pt x="0" y="2914650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345055">
              <a:lnSpc>
                <a:spcPct val="100000"/>
              </a:lnSpc>
              <a:spcBef>
                <a:spcPts val="130"/>
              </a:spcBef>
            </a:pPr>
            <a:r>
              <a:rPr dirty="0"/>
              <a:t>Container</a:t>
            </a:r>
            <a:r>
              <a:rPr dirty="0" spc="-204"/>
              <a:t> </a:t>
            </a:r>
            <a:r>
              <a:rPr dirty="0" spc="-10"/>
              <a:t>Orchestration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4040327" y="1600200"/>
            <a:ext cx="2204720" cy="838200"/>
            <a:chOff x="4040327" y="1600200"/>
            <a:chExt cx="2204720" cy="8382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0327" y="1600200"/>
              <a:ext cx="806169" cy="8382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195950" y="2005075"/>
              <a:ext cx="1045844" cy="0"/>
            </a:xfrm>
            <a:custGeom>
              <a:avLst/>
              <a:gdLst/>
              <a:ahLst/>
              <a:cxnLst/>
              <a:rect l="l" t="t" r="r" b="b"/>
              <a:pathLst>
                <a:path w="1045845" h="0">
                  <a:moveTo>
                    <a:pt x="0" y="0"/>
                  </a:moveTo>
                  <a:lnTo>
                    <a:pt x="1045718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5275579" y="1497393"/>
            <a:ext cx="1009015" cy="8724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9000"/>
              </a:lnSpc>
              <a:spcBef>
                <a:spcPts val="90"/>
              </a:spcBef>
            </a:pPr>
            <a:r>
              <a:rPr dirty="0" sz="2000" spc="-10">
                <a:latin typeface="Calibri"/>
                <a:cs typeface="Calibri"/>
              </a:rPr>
              <a:t>Agility Efficiency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3508049" y="1714500"/>
            <a:ext cx="5176520" cy="4371975"/>
            <a:chOff x="3508049" y="1714500"/>
            <a:chExt cx="5176520" cy="4371975"/>
          </a:xfrm>
        </p:grpSpPr>
        <p:sp>
          <p:nvSpPr>
            <p:cNvPr id="9" name="object 9" descr=""/>
            <p:cNvSpPr/>
            <p:nvPr/>
          </p:nvSpPr>
          <p:spPr>
            <a:xfrm>
              <a:off x="5195950" y="2424176"/>
              <a:ext cx="1442720" cy="0"/>
            </a:xfrm>
            <a:custGeom>
              <a:avLst/>
              <a:gdLst/>
              <a:ahLst/>
              <a:cxnLst/>
              <a:rect l="l" t="t" r="r" b="b"/>
              <a:pathLst>
                <a:path w="1442720" h="0">
                  <a:moveTo>
                    <a:pt x="0" y="0"/>
                  </a:moveTo>
                  <a:lnTo>
                    <a:pt x="1442593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8049" y="3762375"/>
              <a:ext cx="499124" cy="52387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4799" y="3762375"/>
              <a:ext cx="499124" cy="52387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1774" y="3762375"/>
              <a:ext cx="508199" cy="52387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8524" y="3762375"/>
              <a:ext cx="508199" cy="52387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5274" y="3762375"/>
              <a:ext cx="508199" cy="52387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2025" y="3762375"/>
              <a:ext cx="508199" cy="52387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8074" y="3762375"/>
              <a:ext cx="499125" cy="52387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4824" y="3762375"/>
              <a:ext cx="499125" cy="52387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8049" y="4362450"/>
              <a:ext cx="499124" cy="52387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4799" y="4362450"/>
              <a:ext cx="499124" cy="52387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1774" y="4362450"/>
              <a:ext cx="508199" cy="52387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8524" y="4362450"/>
              <a:ext cx="508199" cy="523875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5274" y="4362450"/>
              <a:ext cx="508199" cy="52387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2025" y="4362450"/>
              <a:ext cx="508199" cy="523875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8074" y="4362450"/>
              <a:ext cx="499125" cy="52387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4824" y="4362450"/>
              <a:ext cx="499125" cy="523875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8049" y="4962525"/>
              <a:ext cx="499124" cy="523875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4799" y="4962525"/>
              <a:ext cx="499124" cy="523875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1774" y="4962525"/>
              <a:ext cx="508199" cy="523875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8524" y="4962525"/>
              <a:ext cx="508199" cy="523875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5274" y="4962525"/>
              <a:ext cx="508199" cy="523875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2025" y="4962525"/>
              <a:ext cx="508199" cy="523875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8074" y="4962525"/>
              <a:ext cx="499125" cy="523875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4824" y="4962525"/>
              <a:ext cx="499125" cy="523875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8049" y="5562600"/>
              <a:ext cx="499124" cy="523875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4799" y="5562600"/>
              <a:ext cx="499124" cy="523875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1774" y="5562600"/>
              <a:ext cx="508199" cy="52387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8524" y="5562600"/>
              <a:ext cx="508199" cy="523875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5274" y="5562600"/>
              <a:ext cx="508199" cy="523875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2025" y="5562600"/>
              <a:ext cx="508199" cy="523875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8074" y="5562600"/>
              <a:ext cx="499125" cy="523875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4824" y="5562600"/>
              <a:ext cx="499125" cy="523875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5700" y="1714500"/>
              <a:ext cx="771525" cy="723900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4662550" y="3176650"/>
              <a:ext cx="2876550" cy="400050"/>
            </a:xfrm>
            <a:custGeom>
              <a:avLst/>
              <a:gdLst/>
              <a:ahLst/>
              <a:cxnLst/>
              <a:rect l="l" t="t" r="r" b="b"/>
              <a:pathLst>
                <a:path w="2876550" h="400050">
                  <a:moveTo>
                    <a:pt x="2876550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2876550" y="400050"/>
                  </a:lnTo>
                  <a:lnTo>
                    <a:pt x="28765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4662551" y="3176651"/>
            <a:ext cx="2876550" cy="400050"/>
          </a:xfrm>
          <a:prstGeom prst="rect">
            <a:avLst/>
          </a:prstGeom>
          <a:ln w="9525">
            <a:solidFill>
              <a:srgbClr val="316CE4"/>
            </a:solidFill>
          </a:ln>
        </p:spPr>
        <p:txBody>
          <a:bodyPr wrap="square" lIns="0" tIns="43815" rIns="0" bIns="0" rtlCol="0" vert="horz">
            <a:spAutoFit/>
          </a:bodyPr>
          <a:lstStyle/>
          <a:p>
            <a:pPr marL="110489">
              <a:lnSpc>
                <a:spcPct val="100000"/>
              </a:lnSpc>
              <a:spcBef>
                <a:spcPts val="34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Container</a:t>
            </a:r>
            <a:r>
              <a:rPr dirty="0" sz="2000" spc="-16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Orchestration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08659" y="3642423"/>
            <a:ext cx="1852930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Manages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lifecycle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containerized applications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557212" y="3046876"/>
            <a:ext cx="8856345" cy="2867025"/>
            <a:chOff x="557212" y="3046876"/>
            <a:chExt cx="8856345" cy="2867025"/>
          </a:xfrm>
        </p:grpSpPr>
        <p:sp>
          <p:nvSpPr>
            <p:cNvPr id="47" name="object 47" descr=""/>
            <p:cNvSpPr/>
            <p:nvPr/>
          </p:nvSpPr>
          <p:spPr>
            <a:xfrm>
              <a:off x="557212" y="4643500"/>
              <a:ext cx="2157095" cy="0"/>
            </a:xfrm>
            <a:custGeom>
              <a:avLst/>
              <a:gdLst/>
              <a:ahLst/>
              <a:cxnLst/>
              <a:rect l="l" t="t" r="r" b="b"/>
              <a:pathLst>
                <a:path w="2157095" h="0">
                  <a:moveTo>
                    <a:pt x="0" y="0"/>
                  </a:moveTo>
                  <a:lnTo>
                    <a:pt x="2157031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8766595" y="3051589"/>
              <a:ext cx="641985" cy="641350"/>
            </a:xfrm>
            <a:custGeom>
              <a:avLst/>
              <a:gdLst/>
              <a:ahLst/>
              <a:cxnLst/>
              <a:rect l="l" t="t" r="r" b="b"/>
              <a:pathLst>
                <a:path w="641984" h="641350">
                  <a:moveTo>
                    <a:pt x="450537" y="550419"/>
                  </a:moveTo>
                  <a:lnTo>
                    <a:pt x="191337" y="550419"/>
                  </a:lnTo>
                  <a:lnTo>
                    <a:pt x="205652" y="557826"/>
                  </a:lnTo>
                  <a:lnTo>
                    <a:pt x="220320" y="564438"/>
                  </a:lnTo>
                  <a:lnTo>
                    <a:pt x="235342" y="570167"/>
                  </a:lnTo>
                  <a:lnTo>
                    <a:pt x="250717" y="574924"/>
                  </a:lnTo>
                  <a:lnTo>
                    <a:pt x="283706" y="640899"/>
                  </a:lnTo>
                  <a:lnTo>
                    <a:pt x="359110" y="640899"/>
                  </a:lnTo>
                  <a:lnTo>
                    <a:pt x="392099" y="574924"/>
                  </a:lnTo>
                  <a:lnTo>
                    <a:pt x="407460" y="570167"/>
                  </a:lnTo>
                  <a:lnTo>
                    <a:pt x="422378" y="564438"/>
                  </a:lnTo>
                  <a:lnTo>
                    <a:pt x="436767" y="557826"/>
                  </a:lnTo>
                  <a:lnTo>
                    <a:pt x="450537" y="550419"/>
                  </a:lnTo>
                  <a:close/>
                </a:path>
                <a:path w="641984" h="641350">
                  <a:moveTo>
                    <a:pt x="120645" y="66917"/>
                  </a:moveTo>
                  <a:lnTo>
                    <a:pt x="66920" y="120639"/>
                  </a:lnTo>
                  <a:lnTo>
                    <a:pt x="90484" y="191327"/>
                  </a:lnTo>
                  <a:lnTo>
                    <a:pt x="83076" y="205641"/>
                  </a:lnTo>
                  <a:lnTo>
                    <a:pt x="76464" y="220308"/>
                  </a:lnTo>
                  <a:lnTo>
                    <a:pt x="70735" y="235330"/>
                  </a:lnTo>
                  <a:lnTo>
                    <a:pt x="65978" y="250704"/>
                  </a:lnTo>
                  <a:lnTo>
                    <a:pt x="0" y="282749"/>
                  </a:lnTo>
                  <a:lnTo>
                    <a:pt x="0" y="358149"/>
                  </a:lnTo>
                  <a:lnTo>
                    <a:pt x="65978" y="391136"/>
                  </a:lnTo>
                  <a:lnTo>
                    <a:pt x="70735" y="406496"/>
                  </a:lnTo>
                  <a:lnTo>
                    <a:pt x="76464" y="421414"/>
                  </a:lnTo>
                  <a:lnTo>
                    <a:pt x="83076" y="435802"/>
                  </a:lnTo>
                  <a:lnTo>
                    <a:pt x="90484" y="449571"/>
                  </a:lnTo>
                  <a:lnTo>
                    <a:pt x="66920" y="520259"/>
                  </a:lnTo>
                  <a:lnTo>
                    <a:pt x="120646" y="573981"/>
                  </a:lnTo>
                  <a:lnTo>
                    <a:pt x="191337" y="550419"/>
                  </a:lnTo>
                  <a:lnTo>
                    <a:pt x="544792" y="550419"/>
                  </a:lnTo>
                  <a:lnTo>
                    <a:pt x="574953" y="520259"/>
                  </a:lnTo>
                  <a:lnTo>
                    <a:pt x="551389" y="449571"/>
                  </a:lnTo>
                  <a:lnTo>
                    <a:pt x="558797" y="435257"/>
                  </a:lnTo>
                  <a:lnTo>
                    <a:pt x="559567" y="433549"/>
                  </a:lnTo>
                  <a:lnTo>
                    <a:pt x="320465" y="433549"/>
                  </a:lnTo>
                  <a:lnTo>
                    <a:pt x="276549" y="424625"/>
                  </a:lnTo>
                  <a:lnTo>
                    <a:pt x="240585" y="400326"/>
                  </a:lnTo>
                  <a:lnTo>
                    <a:pt x="216285" y="364364"/>
                  </a:lnTo>
                  <a:lnTo>
                    <a:pt x="207360" y="320449"/>
                  </a:lnTo>
                  <a:lnTo>
                    <a:pt x="216284" y="276534"/>
                  </a:lnTo>
                  <a:lnTo>
                    <a:pt x="240584" y="240572"/>
                  </a:lnTo>
                  <a:lnTo>
                    <a:pt x="276548" y="216274"/>
                  </a:lnTo>
                  <a:lnTo>
                    <a:pt x="320465" y="207349"/>
                  </a:lnTo>
                  <a:lnTo>
                    <a:pt x="558890" y="207349"/>
                  </a:lnTo>
                  <a:lnTo>
                    <a:pt x="557854" y="205096"/>
                  </a:lnTo>
                  <a:lnTo>
                    <a:pt x="550447" y="191327"/>
                  </a:lnTo>
                  <a:lnTo>
                    <a:pt x="574010" y="120639"/>
                  </a:lnTo>
                  <a:lnTo>
                    <a:pt x="543849" y="90479"/>
                  </a:lnTo>
                  <a:lnTo>
                    <a:pt x="191336" y="90479"/>
                  </a:lnTo>
                  <a:lnTo>
                    <a:pt x="120645" y="66917"/>
                  </a:lnTo>
                  <a:close/>
                </a:path>
                <a:path w="641984" h="641350">
                  <a:moveTo>
                    <a:pt x="544792" y="550419"/>
                  </a:moveTo>
                  <a:lnTo>
                    <a:pt x="450537" y="550419"/>
                  </a:lnTo>
                  <a:lnTo>
                    <a:pt x="521228" y="573981"/>
                  </a:lnTo>
                  <a:lnTo>
                    <a:pt x="544792" y="550419"/>
                  </a:lnTo>
                  <a:close/>
                </a:path>
                <a:path w="641984" h="641350">
                  <a:moveTo>
                    <a:pt x="558890" y="207349"/>
                  </a:moveTo>
                  <a:lnTo>
                    <a:pt x="320465" y="207349"/>
                  </a:lnTo>
                  <a:lnTo>
                    <a:pt x="364382" y="216274"/>
                  </a:lnTo>
                  <a:lnTo>
                    <a:pt x="400346" y="240572"/>
                  </a:lnTo>
                  <a:lnTo>
                    <a:pt x="424646" y="276535"/>
                  </a:lnTo>
                  <a:lnTo>
                    <a:pt x="433571" y="320449"/>
                  </a:lnTo>
                  <a:lnTo>
                    <a:pt x="424646" y="364364"/>
                  </a:lnTo>
                  <a:lnTo>
                    <a:pt x="400346" y="400326"/>
                  </a:lnTo>
                  <a:lnTo>
                    <a:pt x="364382" y="424625"/>
                  </a:lnTo>
                  <a:lnTo>
                    <a:pt x="320465" y="433549"/>
                  </a:lnTo>
                  <a:lnTo>
                    <a:pt x="559567" y="433549"/>
                  </a:lnTo>
                  <a:lnTo>
                    <a:pt x="565410" y="420590"/>
                  </a:lnTo>
                  <a:lnTo>
                    <a:pt x="571139" y="405569"/>
                  </a:lnTo>
                  <a:lnTo>
                    <a:pt x="575895" y="390194"/>
                  </a:lnTo>
                  <a:lnTo>
                    <a:pt x="641874" y="357207"/>
                  </a:lnTo>
                  <a:lnTo>
                    <a:pt x="641874" y="281807"/>
                  </a:lnTo>
                  <a:lnTo>
                    <a:pt x="574953" y="249762"/>
                  </a:lnTo>
                  <a:lnTo>
                    <a:pt x="570196" y="234402"/>
                  </a:lnTo>
                  <a:lnTo>
                    <a:pt x="564467" y="219484"/>
                  </a:lnTo>
                  <a:lnTo>
                    <a:pt x="558890" y="207349"/>
                  </a:lnTo>
                  <a:close/>
                </a:path>
                <a:path w="641984" h="641350">
                  <a:moveTo>
                    <a:pt x="358167" y="0"/>
                  </a:moveTo>
                  <a:lnTo>
                    <a:pt x="282763" y="0"/>
                  </a:lnTo>
                  <a:lnTo>
                    <a:pt x="249774" y="65974"/>
                  </a:lnTo>
                  <a:lnTo>
                    <a:pt x="234414" y="70731"/>
                  </a:lnTo>
                  <a:lnTo>
                    <a:pt x="219495" y="76460"/>
                  </a:lnTo>
                  <a:lnTo>
                    <a:pt x="205106" y="83072"/>
                  </a:lnTo>
                  <a:lnTo>
                    <a:pt x="191336" y="90479"/>
                  </a:lnTo>
                  <a:lnTo>
                    <a:pt x="449594" y="90479"/>
                  </a:lnTo>
                  <a:lnTo>
                    <a:pt x="435279" y="83072"/>
                  </a:lnTo>
                  <a:lnTo>
                    <a:pt x="420611" y="76460"/>
                  </a:lnTo>
                  <a:lnTo>
                    <a:pt x="405589" y="70731"/>
                  </a:lnTo>
                  <a:lnTo>
                    <a:pt x="390214" y="65974"/>
                  </a:lnTo>
                  <a:lnTo>
                    <a:pt x="358167" y="0"/>
                  </a:lnTo>
                  <a:close/>
                </a:path>
                <a:path w="641984" h="641350">
                  <a:moveTo>
                    <a:pt x="520285" y="66917"/>
                  </a:moveTo>
                  <a:lnTo>
                    <a:pt x="449594" y="90479"/>
                  </a:lnTo>
                  <a:lnTo>
                    <a:pt x="543849" y="90479"/>
                  </a:lnTo>
                  <a:lnTo>
                    <a:pt x="520285" y="669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9243" y="3254226"/>
              <a:ext cx="235636" cy="235624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8766595" y="3051589"/>
              <a:ext cx="641985" cy="641350"/>
            </a:xfrm>
            <a:custGeom>
              <a:avLst/>
              <a:gdLst/>
              <a:ahLst/>
              <a:cxnLst/>
              <a:rect l="l" t="t" r="r" b="b"/>
              <a:pathLst>
                <a:path w="641984" h="641350">
                  <a:moveTo>
                    <a:pt x="574953" y="249762"/>
                  </a:moveTo>
                  <a:lnTo>
                    <a:pt x="570196" y="234402"/>
                  </a:lnTo>
                  <a:lnTo>
                    <a:pt x="564467" y="219484"/>
                  </a:lnTo>
                  <a:lnTo>
                    <a:pt x="557854" y="205096"/>
                  </a:lnTo>
                  <a:lnTo>
                    <a:pt x="550447" y="191327"/>
                  </a:lnTo>
                  <a:lnTo>
                    <a:pt x="574010" y="120639"/>
                  </a:lnTo>
                  <a:lnTo>
                    <a:pt x="520285" y="66917"/>
                  </a:lnTo>
                  <a:lnTo>
                    <a:pt x="449594" y="90479"/>
                  </a:lnTo>
                  <a:lnTo>
                    <a:pt x="435279" y="83072"/>
                  </a:lnTo>
                  <a:lnTo>
                    <a:pt x="420611" y="76460"/>
                  </a:lnTo>
                  <a:lnTo>
                    <a:pt x="405589" y="70731"/>
                  </a:lnTo>
                  <a:lnTo>
                    <a:pt x="390214" y="65974"/>
                  </a:lnTo>
                  <a:lnTo>
                    <a:pt x="358167" y="0"/>
                  </a:lnTo>
                  <a:lnTo>
                    <a:pt x="282763" y="0"/>
                  </a:lnTo>
                  <a:lnTo>
                    <a:pt x="249774" y="65974"/>
                  </a:lnTo>
                  <a:lnTo>
                    <a:pt x="234414" y="70731"/>
                  </a:lnTo>
                  <a:lnTo>
                    <a:pt x="219495" y="76460"/>
                  </a:lnTo>
                  <a:lnTo>
                    <a:pt x="205106" y="83072"/>
                  </a:lnTo>
                  <a:lnTo>
                    <a:pt x="191336" y="90479"/>
                  </a:lnTo>
                  <a:lnTo>
                    <a:pt x="120645" y="66917"/>
                  </a:lnTo>
                  <a:lnTo>
                    <a:pt x="66920" y="120639"/>
                  </a:lnTo>
                  <a:lnTo>
                    <a:pt x="90484" y="191327"/>
                  </a:lnTo>
                  <a:lnTo>
                    <a:pt x="83076" y="205641"/>
                  </a:lnTo>
                  <a:lnTo>
                    <a:pt x="76464" y="220309"/>
                  </a:lnTo>
                  <a:lnTo>
                    <a:pt x="70735" y="235330"/>
                  </a:lnTo>
                  <a:lnTo>
                    <a:pt x="65978" y="250704"/>
                  </a:lnTo>
                  <a:lnTo>
                    <a:pt x="0" y="282749"/>
                  </a:lnTo>
                  <a:lnTo>
                    <a:pt x="0" y="358149"/>
                  </a:lnTo>
                  <a:lnTo>
                    <a:pt x="65978" y="391136"/>
                  </a:lnTo>
                  <a:lnTo>
                    <a:pt x="70735" y="406496"/>
                  </a:lnTo>
                  <a:lnTo>
                    <a:pt x="76464" y="421414"/>
                  </a:lnTo>
                  <a:lnTo>
                    <a:pt x="83076" y="435802"/>
                  </a:lnTo>
                  <a:lnTo>
                    <a:pt x="90484" y="449571"/>
                  </a:lnTo>
                  <a:lnTo>
                    <a:pt x="66920" y="520259"/>
                  </a:lnTo>
                  <a:lnTo>
                    <a:pt x="120646" y="573981"/>
                  </a:lnTo>
                  <a:lnTo>
                    <a:pt x="191337" y="550419"/>
                  </a:lnTo>
                  <a:lnTo>
                    <a:pt x="205652" y="557826"/>
                  </a:lnTo>
                  <a:lnTo>
                    <a:pt x="220320" y="564438"/>
                  </a:lnTo>
                  <a:lnTo>
                    <a:pt x="235342" y="570167"/>
                  </a:lnTo>
                  <a:lnTo>
                    <a:pt x="250717" y="574924"/>
                  </a:lnTo>
                  <a:lnTo>
                    <a:pt x="283706" y="640899"/>
                  </a:lnTo>
                  <a:lnTo>
                    <a:pt x="359110" y="640899"/>
                  </a:lnTo>
                  <a:lnTo>
                    <a:pt x="392099" y="574924"/>
                  </a:lnTo>
                  <a:lnTo>
                    <a:pt x="407460" y="570167"/>
                  </a:lnTo>
                  <a:lnTo>
                    <a:pt x="422378" y="564438"/>
                  </a:lnTo>
                  <a:lnTo>
                    <a:pt x="436767" y="557826"/>
                  </a:lnTo>
                  <a:lnTo>
                    <a:pt x="450537" y="550419"/>
                  </a:lnTo>
                  <a:lnTo>
                    <a:pt x="521228" y="573981"/>
                  </a:lnTo>
                  <a:lnTo>
                    <a:pt x="574953" y="520259"/>
                  </a:lnTo>
                  <a:lnTo>
                    <a:pt x="551389" y="449571"/>
                  </a:lnTo>
                  <a:lnTo>
                    <a:pt x="558797" y="435257"/>
                  </a:lnTo>
                  <a:lnTo>
                    <a:pt x="565410" y="420590"/>
                  </a:lnTo>
                  <a:lnTo>
                    <a:pt x="571139" y="405569"/>
                  </a:lnTo>
                  <a:lnTo>
                    <a:pt x="575895" y="390194"/>
                  </a:lnTo>
                  <a:lnTo>
                    <a:pt x="641874" y="357207"/>
                  </a:lnTo>
                  <a:lnTo>
                    <a:pt x="641874" y="281807"/>
                  </a:lnTo>
                  <a:lnTo>
                    <a:pt x="574953" y="249762"/>
                  </a:lnTo>
                  <a:close/>
                </a:path>
              </a:pathLst>
            </a:custGeom>
            <a:ln w="942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57212" y="5910262"/>
              <a:ext cx="2157095" cy="0"/>
            </a:xfrm>
            <a:custGeom>
              <a:avLst/>
              <a:gdLst/>
              <a:ahLst/>
              <a:cxnLst/>
              <a:rect l="l" t="t" r="r" b="b"/>
              <a:pathLst>
                <a:path w="2157095" h="0">
                  <a:moveTo>
                    <a:pt x="0" y="0"/>
                  </a:moveTo>
                  <a:lnTo>
                    <a:pt x="2157031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9407779" y="3858323"/>
            <a:ext cx="2132965" cy="1555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Automate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Tasks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like: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4965" algn="l"/>
              </a:tabLst>
            </a:pPr>
            <a:r>
              <a:rPr dirty="0" sz="2000" spc="-10">
                <a:latin typeface="Calibri"/>
                <a:cs typeface="Calibri"/>
              </a:rPr>
              <a:t>Deployment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4965" algn="l"/>
              </a:tabLst>
            </a:pPr>
            <a:r>
              <a:rPr dirty="0" sz="2000" spc="-10">
                <a:latin typeface="Calibri"/>
                <a:cs typeface="Calibri"/>
              </a:rPr>
              <a:t>Scaling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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Health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Checks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4965" algn="l"/>
              </a:tabLst>
            </a:pPr>
            <a:r>
              <a:rPr dirty="0" sz="2000" spc="-10">
                <a:latin typeface="Calibri"/>
                <a:cs typeface="Calibri"/>
              </a:rPr>
              <a:t>Self-healing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53" name="object 53" descr=""/>
          <p:cNvSpPr txBox="1"/>
          <p:nvPr/>
        </p:nvSpPr>
        <p:spPr>
          <a:xfrm>
            <a:off x="605155" y="4910518"/>
            <a:ext cx="2058035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2065" marR="5080" indent="-4445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Address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many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of </a:t>
            </a:r>
            <a:r>
              <a:rPr dirty="0" sz="2000">
                <a:latin typeface="Calibri"/>
                <a:cs typeface="Calibri"/>
              </a:rPr>
              <a:t>limitations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inherent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929255">
              <a:lnSpc>
                <a:spcPct val="100000"/>
              </a:lnSpc>
              <a:spcBef>
                <a:spcPts val="130"/>
              </a:spcBef>
            </a:pPr>
            <a:r>
              <a:rPr dirty="0"/>
              <a:t>Multicontainer</a:t>
            </a:r>
            <a:r>
              <a:rPr dirty="0" spc="-55"/>
              <a:t> </a:t>
            </a:r>
            <a:r>
              <a:rPr dirty="0" spc="40"/>
              <a:t>Pod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52425" y="895350"/>
            <a:ext cx="11534775" cy="5276850"/>
            <a:chOff x="352425" y="895350"/>
            <a:chExt cx="11534775" cy="5276850"/>
          </a:xfrm>
        </p:grpSpPr>
        <p:sp>
          <p:nvSpPr>
            <p:cNvPr id="4" name="object 4" descr=""/>
            <p:cNvSpPr/>
            <p:nvPr/>
          </p:nvSpPr>
          <p:spPr>
            <a:xfrm>
              <a:off x="352425" y="895350"/>
              <a:ext cx="11534775" cy="5276850"/>
            </a:xfrm>
            <a:custGeom>
              <a:avLst/>
              <a:gdLst/>
              <a:ahLst/>
              <a:cxnLst/>
              <a:rect l="l" t="t" r="r" b="b"/>
              <a:pathLst>
                <a:path w="11534775" h="5276850">
                  <a:moveTo>
                    <a:pt x="11320145" y="0"/>
                  </a:moveTo>
                  <a:lnTo>
                    <a:pt x="214668" y="0"/>
                  </a:lnTo>
                  <a:lnTo>
                    <a:pt x="165447" y="5670"/>
                  </a:lnTo>
                  <a:lnTo>
                    <a:pt x="120264" y="21823"/>
                  </a:lnTo>
                  <a:lnTo>
                    <a:pt x="80405" y="47166"/>
                  </a:lnTo>
                  <a:lnTo>
                    <a:pt x="47161" y="80409"/>
                  </a:lnTo>
                  <a:lnTo>
                    <a:pt x="21819" y="120261"/>
                  </a:lnTo>
                  <a:lnTo>
                    <a:pt x="5669" y="165431"/>
                  </a:lnTo>
                  <a:lnTo>
                    <a:pt x="0" y="214629"/>
                  </a:lnTo>
                  <a:lnTo>
                    <a:pt x="0" y="5062181"/>
                  </a:lnTo>
                  <a:lnTo>
                    <a:pt x="5669" y="5111402"/>
                  </a:lnTo>
                  <a:lnTo>
                    <a:pt x="21819" y="5156585"/>
                  </a:lnTo>
                  <a:lnTo>
                    <a:pt x="47161" y="5196444"/>
                  </a:lnTo>
                  <a:lnTo>
                    <a:pt x="80405" y="5229688"/>
                  </a:lnTo>
                  <a:lnTo>
                    <a:pt x="120264" y="5255030"/>
                  </a:lnTo>
                  <a:lnTo>
                    <a:pt x="165447" y="5271180"/>
                  </a:lnTo>
                  <a:lnTo>
                    <a:pt x="214668" y="5276850"/>
                  </a:lnTo>
                  <a:lnTo>
                    <a:pt x="11320145" y="5276850"/>
                  </a:lnTo>
                  <a:lnTo>
                    <a:pt x="11369343" y="5271180"/>
                  </a:lnTo>
                  <a:lnTo>
                    <a:pt x="11414513" y="5255030"/>
                  </a:lnTo>
                  <a:lnTo>
                    <a:pt x="11454365" y="5229688"/>
                  </a:lnTo>
                  <a:lnTo>
                    <a:pt x="11487608" y="5196444"/>
                  </a:lnTo>
                  <a:lnTo>
                    <a:pt x="11512951" y="5156585"/>
                  </a:lnTo>
                  <a:lnTo>
                    <a:pt x="11529104" y="5111402"/>
                  </a:lnTo>
                  <a:lnTo>
                    <a:pt x="11534775" y="5062181"/>
                  </a:lnTo>
                  <a:lnTo>
                    <a:pt x="11534775" y="214629"/>
                  </a:lnTo>
                  <a:lnTo>
                    <a:pt x="11529104" y="165431"/>
                  </a:lnTo>
                  <a:lnTo>
                    <a:pt x="11512951" y="120261"/>
                  </a:lnTo>
                  <a:lnTo>
                    <a:pt x="11487608" y="80409"/>
                  </a:lnTo>
                  <a:lnTo>
                    <a:pt x="11454365" y="47166"/>
                  </a:lnTo>
                  <a:lnTo>
                    <a:pt x="11414513" y="21823"/>
                  </a:lnTo>
                  <a:lnTo>
                    <a:pt x="11369343" y="5670"/>
                  </a:lnTo>
                  <a:lnTo>
                    <a:pt x="113201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52425" y="895350"/>
              <a:ext cx="11534775" cy="381000"/>
            </a:xfrm>
            <a:custGeom>
              <a:avLst/>
              <a:gdLst/>
              <a:ahLst/>
              <a:cxnLst/>
              <a:rect l="l" t="t" r="r" b="b"/>
              <a:pathLst>
                <a:path w="11534775" h="381000">
                  <a:moveTo>
                    <a:pt x="11355324" y="0"/>
                  </a:moveTo>
                  <a:lnTo>
                    <a:pt x="179425" y="0"/>
                  </a:lnTo>
                  <a:lnTo>
                    <a:pt x="131725" y="6413"/>
                  </a:lnTo>
                  <a:lnTo>
                    <a:pt x="88864" y="24511"/>
                  </a:lnTo>
                  <a:lnTo>
                    <a:pt x="52551" y="52577"/>
                  </a:lnTo>
                  <a:lnTo>
                    <a:pt x="24495" y="88900"/>
                  </a:lnTo>
                  <a:lnTo>
                    <a:pt x="6408" y="131762"/>
                  </a:lnTo>
                  <a:lnTo>
                    <a:pt x="0" y="179450"/>
                  </a:lnTo>
                  <a:lnTo>
                    <a:pt x="0" y="381000"/>
                  </a:lnTo>
                  <a:lnTo>
                    <a:pt x="11534775" y="381000"/>
                  </a:lnTo>
                  <a:lnTo>
                    <a:pt x="11534775" y="179450"/>
                  </a:lnTo>
                  <a:lnTo>
                    <a:pt x="11528361" y="131762"/>
                  </a:lnTo>
                  <a:lnTo>
                    <a:pt x="11510264" y="88900"/>
                  </a:lnTo>
                  <a:lnTo>
                    <a:pt x="11482197" y="52577"/>
                  </a:lnTo>
                  <a:lnTo>
                    <a:pt x="11445875" y="24511"/>
                  </a:lnTo>
                  <a:lnTo>
                    <a:pt x="11403012" y="6413"/>
                  </a:lnTo>
                  <a:lnTo>
                    <a:pt x="11355324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300" y="981075"/>
              <a:ext cx="219075" cy="20955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5" y="981075"/>
              <a:ext cx="219075" cy="20955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750" y="981075"/>
              <a:ext cx="219075" cy="209550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574357" y="1517332"/>
            <a:ext cx="2910205" cy="386778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1126490">
              <a:lnSpc>
                <a:spcPct val="99100"/>
              </a:lnSpc>
              <a:spcBef>
                <a:spcPts val="12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apiVersion:</a:t>
            </a:r>
            <a:r>
              <a:rPr dirty="0" sz="1800" spc="-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onsolas"/>
                <a:cs typeface="Consolas"/>
              </a:rPr>
              <a:t>v1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kind:</a:t>
            </a: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onsolas"/>
                <a:cs typeface="Consolas"/>
              </a:rPr>
              <a:t>Pod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metadata:</a:t>
            </a:r>
            <a:endParaRPr sz="1800">
              <a:latin typeface="Consolas"/>
              <a:cs typeface="Consolas"/>
            </a:endParaRPr>
          </a:p>
          <a:p>
            <a:pPr marL="263525" marR="130175">
              <a:lnSpc>
                <a:spcPct val="100800"/>
              </a:lnSpc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800" spc="-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multicontainer labels:</a:t>
            </a:r>
            <a:endParaRPr sz="1800">
              <a:latin typeface="Consolas"/>
              <a:cs typeface="Consolas"/>
            </a:endParaRPr>
          </a:p>
          <a:p>
            <a:pPr marL="12700" marR="5080" indent="502284">
              <a:lnSpc>
                <a:spcPts val="2100"/>
              </a:lnSpc>
              <a:spcBef>
                <a:spcPts val="14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run:</a:t>
            </a:r>
            <a:r>
              <a:rPr dirty="0" sz="18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multicontainer spec:</a:t>
            </a:r>
            <a:endParaRPr sz="1800">
              <a:latin typeface="Consolas"/>
              <a:cs typeface="Consolas"/>
            </a:endParaRPr>
          </a:p>
          <a:p>
            <a:pPr marL="263525">
              <a:lnSpc>
                <a:spcPts val="2120"/>
              </a:lnSpc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containers:</a:t>
            </a:r>
            <a:endParaRPr sz="1800">
              <a:latin typeface="Consolas"/>
              <a:cs typeface="Consolas"/>
            </a:endParaRPr>
          </a:p>
          <a:p>
            <a:pPr marL="513715" marR="630555" indent="-250190">
              <a:lnSpc>
                <a:spcPct val="100800"/>
              </a:lnSpc>
              <a:buChar char="-"/>
              <a:tabLst>
                <a:tab pos="514984" algn="l"/>
              </a:tabLst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image:</a:t>
            </a:r>
            <a:r>
              <a:rPr dirty="0" sz="1800" spc="-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nginx </a:t>
            </a: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800" spc="-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nginxcon</a:t>
            </a:r>
            <a:endParaRPr sz="1800">
              <a:latin typeface="Consolas"/>
              <a:cs typeface="Consolas"/>
            </a:endParaRPr>
          </a:p>
          <a:p>
            <a:pPr marL="513715" marR="630555" indent="-250190">
              <a:lnSpc>
                <a:spcPts val="2100"/>
              </a:lnSpc>
              <a:spcBef>
                <a:spcPts val="135"/>
              </a:spcBef>
              <a:buChar char="-"/>
              <a:tabLst>
                <a:tab pos="514984" algn="l"/>
              </a:tabLst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image: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redis </a:t>
            </a: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800" spc="-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rediscon</a:t>
            </a:r>
            <a:endParaRPr sz="1800">
              <a:latin typeface="Consolas"/>
              <a:cs typeface="Consolas"/>
            </a:endParaRPr>
          </a:p>
          <a:p>
            <a:pPr marL="513715" marR="124460" indent="-250190">
              <a:lnSpc>
                <a:spcPts val="2180"/>
              </a:lnSpc>
              <a:spcBef>
                <a:spcPts val="20"/>
              </a:spcBef>
              <a:buChar char="-"/>
              <a:tabLst>
                <a:tab pos="514984" algn="l"/>
              </a:tabLst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image:</a:t>
            </a:r>
            <a:r>
              <a:rPr dirty="0" sz="1800" spc="-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memcached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800" spc="-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memcachedcon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929255">
              <a:lnSpc>
                <a:spcPct val="100000"/>
              </a:lnSpc>
              <a:spcBef>
                <a:spcPts val="130"/>
              </a:spcBef>
            </a:pPr>
            <a:r>
              <a:rPr dirty="0"/>
              <a:t>Multicontainer</a:t>
            </a:r>
            <a:r>
              <a:rPr dirty="0" spc="-55"/>
              <a:t> </a:t>
            </a:r>
            <a:r>
              <a:rPr dirty="0" spc="40"/>
              <a:t>Pod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52425" y="742950"/>
            <a:ext cx="11534775" cy="5867400"/>
            <a:chOff x="352425" y="742950"/>
            <a:chExt cx="11534775" cy="5867400"/>
          </a:xfrm>
        </p:grpSpPr>
        <p:sp>
          <p:nvSpPr>
            <p:cNvPr id="4" name="object 4" descr=""/>
            <p:cNvSpPr/>
            <p:nvPr/>
          </p:nvSpPr>
          <p:spPr>
            <a:xfrm>
              <a:off x="352425" y="742950"/>
              <a:ext cx="11534775" cy="5867400"/>
            </a:xfrm>
            <a:custGeom>
              <a:avLst/>
              <a:gdLst/>
              <a:ahLst/>
              <a:cxnLst/>
              <a:rect l="l" t="t" r="r" b="b"/>
              <a:pathLst>
                <a:path w="11534775" h="5867400">
                  <a:moveTo>
                    <a:pt x="11296142" y="0"/>
                  </a:moveTo>
                  <a:lnTo>
                    <a:pt x="238683" y="0"/>
                  </a:lnTo>
                  <a:lnTo>
                    <a:pt x="190579" y="4846"/>
                  </a:lnTo>
                  <a:lnTo>
                    <a:pt x="145775" y="18748"/>
                  </a:lnTo>
                  <a:lnTo>
                    <a:pt x="105231" y="40746"/>
                  </a:lnTo>
                  <a:lnTo>
                    <a:pt x="69907" y="69881"/>
                  </a:lnTo>
                  <a:lnTo>
                    <a:pt x="40762" y="105196"/>
                  </a:lnTo>
                  <a:lnTo>
                    <a:pt x="18756" y="145732"/>
                  </a:lnTo>
                  <a:lnTo>
                    <a:pt x="4849" y="190530"/>
                  </a:lnTo>
                  <a:lnTo>
                    <a:pt x="0" y="238633"/>
                  </a:lnTo>
                  <a:lnTo>
                    <a:pt x="0" y="5628716"/>
                  </a:lnTo>
                  <a:lnTo>
                    <a:pt x="4849" y="5676820"/>
                  </a:lnTo>
                  <a:lnTo>
                    <a:pt x="18756" y="5721624"/>
                  </a:lnTo>
                  <a:lnTo>
                    <a:pt x="40762" y="5762168"/>
                  </a:lnTo>
                  <a:lnTo>
                    <a:pt x="69907" y="5797492"/>
                  </a:lnTo>
                  <a:lnTo>
                    <a:pt x="105231" y="5826637"/>
                  </a:lnTo>
                  <a:lnTo>
                    <a:pt x="145775" y="5848643"/>
                  </a:lnTo>
                  <a:lnTo>
                    <a:pt x="190579" y="5862550"/>
                  </a:lnTo>
                  <a:lnTo>
                    <a:pt x="238683" y="5867400"/>
                  </a:lnTo>
                  <a:lnTo>
                    <a:pt x="11296142" y="5867400"/>
                  </a:lnTo>
                  <a:lnTo>
                    <a:pt x="11344244" y="5862550"/>
                  </a:lnTo>
                  <a:lnTo>
                    <a:pt x="11389042" y="5848643"/>
                  </a:lnTo>
                  <a:lnTo>
                    <a:pt x="11429578" y="5826637"/>
                  </a:lnTo>
                  <a:lnTo>
                    <a:pt x="11464893" y="5797492"/>
                  </a:lnTo>
                  <a:lnTo>
                    <a:pt x="11494028" y="5762168"/>
                  </a:lnTo>
                  <a:lnTo>
                    <a:pt x="11516026" y="5721624"/>
                  </a:lnTo>
                  <a:lnTo>
                    <a:pt x="11529928" y="5676820"/>
                  </a:lnTo>
                  <a:lnTo>
                    <a:pt x="11534775" y="5628716"/>
                  </a:lnTo>
                  <a:lnTo>
                    <a:pt x="11534775" y="238633"/>
                  </a:lnTo>
                  <a:lnTo>
                    <a:pt x="11529928" y="190530"/>
                  </a:lnTo>
                  <a:lnTo>
                    <a:pt x="11516026" y="145732"/>
                  </a:lnTo>
                  <a:lnTo>
                    <a:pt x="11494028" y="105196"/>
                  </a:lnTo>
                  <a:lnTo>
                    <a:pt x="11464893" y="69881"/>
                  </a:lnTo>
                  <a:lnTo>
                    <a:pt x="11429578" y="40746"/>
                  </a:lnTo>
                  <a:lnTo>
                    <a:pt x="11389042" y="18748"/>
                  </a:lnTo>
                  <a:lnTo>
                    <a:pt x="11344244" y="4846"/>
                  </a:lnTo>
                  <a:lnTo>
                    <a:pt x="112961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52425" y="742950"/>
              <a:ext cx="11534775" cy="381000"/>
            </a:xfrm>
            <a:custGeom>
              <a:avLst/>
              <a:gdLst/>
              <a:ahLst/>
              <a:cxnLst/>
              <a:rect l="l" t="t" r="r" b="b"/>
              <a:pathLst>
                <a:path w="11534775" h="381000">
                  <a:moveTo>
                    <a:pt x="11355324" y="0"/>
                  </a:moveTo>
                  <a:lnTo>
                    <a:pt x="179425" y="0"/>
                  </a:lnTo>
                  <a:lnTo>
                    <a:pt x="131725" y="6413"/>
                  </a:lnTo>
                  <a:lnTo>
                    <a:pt x="88864" y="24511"/>
                  </a:lnTo>
                  <a:lnTo>
                    <a:pt x="52551" y="52577"/>
                  </a:lnTo>
                  <a:lnTo>
                    <a:pt x="24495" y="88900"/>
                  </a:lnTo>
                  <a:lnTo>
                    <a:pt x="6408" y="131762"/>
                  </a:lnTo>
                  <a:lnTo>
                    <a:pt x="0" y="179450"/>
                  </a:lnTo>
                  <a:lnTo>
                    <a:pt x="0" y="381000"/>
                  </a:lnTo>
                  <a:lnTo>
                    <a:pt x="11534775" y="381000"/>
                  </a:lnTo>
                  <a:lnTo>
                    <a:pt x="11534775" y="179450"/>
                  </a:lnTo>
                  <a:lnTo>
                    <a:pt x="11528361" y="131762"/>
                  </a:lnTo>
                  <a:lnTo>
                    <a:pt x="11510264" y="88900"/>
                  </a:lnTo>
                  <a:lnTo>
                    <a:pt x="11482197" y="52577"/>
                  </a:lnTo>
                  <a:lnTo>
                    <a:pt x="11445875" y="24511"/>
                  </a:lnTo>
                  <a:lnTo>
                    <a:pt x="11403012" y="6413"/>
                  </a:lnTo>
                  <a:lnTo>
                    <a:pt x="11355324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300" y="828675"/>
              <a:ext cx="219075" cy="20955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5" y="828675"/>
              <a:ext cx="219075" cy="20955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750" y="828675"/>
              <a:ext cx="219075" cy="209550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574357" y="1283398"/>
            <a:ext cx="1806575" cy="197358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229870">
              <a:lnSpc>
                <a:spcPct val="102899"/>
              </a:lnSpc>
              <a:spcBef>
                <a:spcPts val="70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apiVersion:</a:t>
            </a:r>
            <a:r>
              <a:rPr dirty="0" sz="1550" spc="2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5">
                <a:solidFill>
                  <a:srgbClr val="FFFFFF"/>
                </a:solidFill>
                <a:latin typeface="Consolas"/>
                <a:cs typeface="Consolas"/>
              </a:rPr>
              <a:t>v1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kind:</a:t>
            </a:r>
            <a:r>
              <a:rPr dirty="0" sz="1550" spc="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5">
                <a:solidFill>
                  <a:srgbClr val="FFFFFF"/>
                </a:solidFill>
                <a:latin typeface="Consolas"/>
                <a:cs typeface="Consolas"/>
              </a:rPr>
              <a:t>Pod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metadata:</a:t>
            </a:r>
            <a:endParaRPr sz="1550">
              <a:latin typeface="Consolas"/>
              <a:cs typeface="Consolas"/>
            </a:endParaRPr>
          </a:p>
          <a:p>
            <a:pPr marL="234950" marR="5080">
              <a:lnSpc>
                <a:spcPct val="104900"/>
              </a:lnSpc>
              <a:spcBef>
                <a:spcPts val="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550" spc="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myapppod labels:</a:t>
            </a:r>
            <a:endParaRPr sz="1550">
              <a:latin typeface="Consolas"/>
              <a:cs typeface="Consolas"/>
            </a:endParaRPr>
          </a:p>
          <a:p>
            <a:pPr marL="12700" marR="115570" indent="445134">
              <a:lnSpc>
                <a:spcPts val="1950"/>
              </a:lnSpc>
              <a:spcBef>
                <a:spcPts val="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550" spc="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myApp spec:</a:t>
            </a:r>
            <a:endParaRPr sz="1550">
              <a:latin typeface="Consolas"/>
              <a:cs typeface="Consolas"/>
            </a:endParaRPr>
          </a:p>
          <a:p>
            <a:pPr marL="234950">
              <a:lnSpc>
                <a:spcPts val="1800"/>
              </a:lnSpc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containers: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796925" y="3239134"/>
            <a:ext cx="805180" cy="2654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550" spc="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652651" y="3262376"/>
            <a:ext cx="1771650" cy="276225"/>
          </a:xfrm>
          <a:prstGeom prst="rect">
            <a:avLst/>
          </a:prstGeom>
          <a:ln w="12700">
            <a:solidFill>
              <a:srgbClr val="FFFF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6355">
              <a:lnSpc>
                <a:spcPts val="1800"/>
              </a:lnSpc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myappcontainer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19492" y="3486848"/>
            <a:ext cx="7032625" cy="5041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image:</a:t>
            </a:r>
            <a:r>
              <a:rPr dirty="0" sz="1550" spc="1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busybox:1.28</a:t>
            </a:r>
            <a:endParaRPr sz="15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command:</a:t>
            </a:r>
            <a:r>
              <a:rPr dirty="0" sz="1550" spc="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['sh',</a:t>
            </a:r>
            <a:r>
              <a:rPr dirty="0" sz="1550" spc="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'-c',</a:t>
            </a:r>
            <a:r>
              <a:rPr dirty="0" sz="1550" spc="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'echo</a:t>
            </a:r>
            <a:r>
              <a:rPr dirty="0" sz="1550" spc="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1550" spc="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app</a:t>
            </a:r>
            <a:r>
              <a:rPr dirty="0" sz="1550" spc="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dirty="0" sz="1550" spc="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running!</a:t>
            </a:r>
            <a:r>
              <a:rPr dirty="0" sz="1550" spc="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&amp;&amp;</a:t>
            </a:r>
            <a:r>
              <a:rPr dirty="0" sz="1550" spc="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sleep</a:t>
            </a:r>
            <a:r>
              <a:rPr dirty="0" sz="1550" spc="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3600']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96925" y="3973131"/>
            <a:ext cx="80581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550" spc="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652651" y="3986276"/>
            <a:ext cx="1771650" cy="276225"/>
          </a:xfrm>
          <a:prstGeom prst="rect">
            <a:avLst/>
          </a:prstGeom>
          <a:ln w="12700">
            <a:solidFill>
              <a:srgbClr val="FFFF00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 marL="46355">
              <a:lnSpc>
                <a:spcPct val="100000"/>
              </a:lnSpc>
              <a:spcBef>
                <a:spcPts val="2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logsidecar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469442" y="4459541"/>
            <a:ext cx="603313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'while</a:t>
            </a:r>
            <a:r>
              <a:rPr dirty="0" sz="1550" spc="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true;</a:t>
            </a:r>
            <a:r>
              <a:rPr dirty="0" sz="1550" spc="1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do</a:t>
            </a:r>
            <a:r>
              <a:rPr dirty="0" sz="1550" spc="1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cat</a:t>
            </a:r>
            <a:r>
              <a:rPr dirty="0" sz="1550" spc="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/var/log/app.log;</a:t>
            </a:r>
            <a:r>
              <a:rPr dirty="0" sz="1550" spc="1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sleep</a:t>
            </a:r>
            <a:r>
              <a:rPr dirty="0" sz="1550" spc="1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10;</a:t>
            </a:r>
            <a:r>
              <a:rPr dirty="0" sz="1550" spc="2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done']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96925" y="4211637"/>
            <a:ext cx="2583180" cy="19831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234950" marR="8890">
              <a:lnSpc>
                <a:spcPct val="105000"/>
              </a:lnSpc>
              <a:spcBef>
                <a:spcPts val="3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image:</a:t>
            </a:r>
            <a:r>
              <a:rPr dirty="0" sz="1550" spc="1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busybox:1.28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command:</a:t>
            </a:r>
            <a:r>
              <a:rPr dirty="0" sz="1550" spc="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['sh',</a:t>
            </a:r>
            <a:r>
              <a:rPr dirty="0" sz="1550" spc="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'-</a:t>
            </a:r>
            <a:r>
              <a:rPr dirty="0" sz="1550" spc="-25">
                <a:solidFill>
                  <a:srgbClr val="FFFFFF"/>
                </a:solidFill>
                <a:latin typeface="Consolas"/>
                <a:cs typeface="Consolas"/>
              </a:rPr>
              <a:t>c',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volumeMounts:</a:t>
            </a:r>
            <a:endParaRPr sz="1550">
              <a:latin typeface="Consolas"/>
              <a:cs typeface="Consolas"/>
            </a:endParaRPr>
          </a:p>
          <a:p>
            <a:pPr marL="457200" marR="5080" indent="-222250">
              <a:lnSpc>
                <a:spcPts val="1950"/>
              </a:lnSpc>
              <a:spcBef>
                <a:spcPts val="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550" spc="1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550" spc="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app-</a:t>
            </a:r>
            <a:r>
              <a:rPr dirty="0" sz="1550" spc="-20">
                <a:solidFill>
                  <a:srgbClr val="FFFFFF"/>
                </a:solidFill>
                <a:latin typeface="Consolas"/>
                <a:cs typeface="Consolas"/>
              </a:rPr>
              <a:t>logs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mountPath:</a:t>
            </a:r>
            <a:r>
              <a:rPr dirty="0" sz="1550" spc="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/var/log</a:t>
            </a:r>
            <a:endParaRPr sz="1550">
              <a:latin typeface="Consolas"/>
              <a:cs typeface="Consolas"/>
            </a:endParaRPr>
          </a:p>
          <a:p>
            <a:pPr marL="12700">
              <a:lnSpc>
                <a:spcPts val="1800"/>
              </a:lnSpc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volumes:</a:t>
            </a:r>
            <a:endParaRPr sz="1550">
              <a:latin typeface="Consolas"/>
              <a:cs typeface="Consolas"/>
            </a:endParaRPr>
          </a:p>
          <a:p>
            <a:pPr marL="234950" marR="784860" indent="-222885">
              <a:lnSpc>
                <a:spcPct val="105000"/>
              </a:lnSpc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550" spc="1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550" spc="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app-</a:t>
            </a:r>
            <a:r>
              <a:rPr dirty="0" sz="1550" spc="-20">
                <a:solidFill>
                  <a:srgbClr val="FFFFFF"/>
                </a:solidFill>
                <a:latin typeface="Consolas"/>
                <a:cs typeface="Consolas"/>
              </a:rPr>
              <a:t>logs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emptyDir:</a:t>
            </a:r>
            <a:r>
              <a:rPr dirty="0" sz="1550" spc="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5">
                <a:solidFill>
                  <a:srgbClr val="FFFFFF"/>
                </a:solidFill>
                <a:latin typeface="Consolas"/>
                <a:cs typeface="Consolas"/>
              </a:rPr>
              <a:t>{}</a:t>
            </a:r>
            <a:endParaRPr sz="15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929255">
              <a:lnSpc>
                <a:spcPct val="100000"/>
              </a:lnSpc>
              <a:spcBef>
                <a:spcPts val="130"/>
              </a:spcBef>
            </a:pPr>
            <a:r>
              <a:rPr dirty="0"/>
              <a:t>Multicontainer</a:t>
            </a:r>
            <a:r>
              <a:rPr dirty="0" spc="-55"/>
              <a:t> </a:t>
            </a:r>
            <a:r>
              <a:rPr dirty="0" spc="40"/>
              <a:t>Pod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52425" y="1238250"/>
            <a:ext cx="11534775" cy="3143250"/>
            <a:chOff x="352425" y="1238250"/>
            <a:chExt cx="11534775" cy="3143250"/>
          </a:xfrm>
        </p:grpSpPr>
        <p:sp>
          <p:nvSpPr>
            <p:cNvPr id="4" name="object 4" descr=""/>
            <p:cNvSpPr/>
            <p:nvPr/>
          </p:nvSpPr>
          <p:spPr>
            <a:xfrm>
              <a:off x="352425" y="1238250"/>
              <a:ext cx="11534775" cy="3143250"/>
            </a:xfrm>
            <a:custGeom>
              <a:avLst/>
              <a:gdLst/>
              <a:ahLst/>
              <a:cxnLst/>
              <a:rect l="l" t="t" r="r" b="b"/>
              <a:pathLst>
                <a:path w="11534775" h="3143250">
                  <a:moveTo>
                    <a:pt x="11406886" y="0"/>
                  </a:moveTo>
                  <a:lnTo>
                    <a:pt x="127863" y="0"/>
                  </a:lnTo>
                  <a:lnTo>
                    <a:pt x="78095" y="10052"/>
                  </a:lnTo>
                  <a:lnTo>
                    <a:pt x="37452" y="37464"/>
                  </a:lnTo>
                  <a:lnTo>
                    <a:pt x="10048" y="78116"/>
                  </a:lnTo>
                  <a:lnTo>
                    <a:pt x="0" y="127888"/>
                  </a:lnTo>
                  <a:lnTo>
                    <a:pt x="0" y="3015361"/>
                  </a:lnTo>
                  <a:lnTo>
                    <a:pt x="10048" y="3065133"/>
                  </a:lnTo>
                  <a:lnTo>
                    <a:pt x="37452" y="3105785"/>
                  </a:lnTo>
                  <a:lnTo>
                    <a:pt x="78095" y="3133197"/>
                  </a:lnTo>
                  <a:lnTo>
                    <a:pt x="127863" y="3143250"/>
                  </a:lnTo>
                  <a:lnTo>
                    <a:pt x="11406886" y="3143250"/>
                  </a:lnTo>
                  <a:lnTo>
                    <a:pt x="11456658" y="3133197"/>
                  </a:lnTo>
                  <a:lnTo>
                    <a:pt x="11497310" y="3105785"/>
                  </a:lnTo>
                  <a:lnTo>
                    <a:pt x="11524722" y="3065133"/>
                  </a:lnTo>
                  <a:lnTo>
                    <a:pt x="11534775" y="3015361"/>
                  </a:lnTo>
                  <a:lnTo>
                    <a:pt x="11534775" y="127888"/>
                  </a:lnTo>
                  <a:lnTo>
                    <a:pt x="11524722" y="78116"/>
                  </a:lnTo>
                  <a:lnTo>
                    <a:pt x="11497310" y="37464"/>
                  </a:lnTo>
                  <a:lnTo>
                    <a:pt x="11456658" y="10052"/>
                  </a:lnTo>
                  <a:lnTo>
                    <a:pt x="114068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52425" y="1238250"/>
              <a:ext cx="11534775" cy="390525"/>
            </a:xfrm>
            <a:custGeom>
              <a:avLst/>
              <a:gdLst/>
              <a:ahLst/>
              <a:cxnLst/>
              <a:rect l="l" t="t" r="r" b="b"/>
              <a:pathLst>
                <a:path w="11534775" h="390525">
                  <a:moveTo>
                    <a:pt x="11410823" y="0"/>
                  </a:moveTo>
                  <a:lnTo>
                    <a:pt x="123964" y="0"/>
                  </a:lnTo>
                  <a:lnTo>
                    <a:pt x="75711" y="9741"/>
                  </a:lnTo>
                  <a:lnTo>
                    <a:pt x="36307" y="36306"/>
                  </a:lnTo>
                  <a:lnTo>
                    <a:pt x="9741" y="75705"/>
                  </a:lnTo>
                  <a:lnTo>
                    <a:pt x="0" y="123951"/>
                  </a:lnTo>
                  <a:lnTo>
                    <a:pt x="0" y="386714"/>
                  </a:lnTo>
                  <a:lnTo>
                    <a:pt x="3835" y="390525"/>
                  </a:lnTo>
                  <a:lnTo>
                    <a:pt x="11530965" y="390525"/>
                  </a:lnTo>
                  <a:lnTo>
                    <a:pt x="11534775" y="386714"/>
                  </a:lnTo>
                  <a:lnTo>
                    <a:pt x="11534775" y="123951"/>
                  </a:lnTo>
                  <a:lnTo>
                    <a:pt x="11525033" y="75705"/>
                  </a:lnTo>
                  <a:lnTo>
                    <a:pt x="11498468" y="36306"/>
                  </a:lnTo>
                  <a:lnTo>
                    <a:pt x="11459069" y="9741"/>
                  </a:lnTo>
                  <a:lnTo>
                    <a:pt x="11410823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300" y="1323975"/>
              <a:ext cx="219075" cy="21907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5" y="1323975"/>
              <a:ext cx="219075" cy="21907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750" y="1323975"/>
              <a:ext cx="219075" cy="219075"/>
            </a:xfrm>
            <a:prstGeom prst="rect">
              <a:avLst/>
            </a:prstGeom>
          </p:spPr>
        </p:pic>
      </p:grp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606425" y="1900088"/>
          <a:ext cx="7417434" cy="58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2485"/>
                <a:gridCol w="1004569"/>
                <a:gridCol w="628649"/>
                <a:gridCol w="1251585"/>
                <a:gridCol w="375920"/>
                <a:gridCol w="1976119"/>
              </a:tblGrid>
              <a:tr h="294640">
                <a:tc>
                  <a:txBody>
                    <a:bodyPr/>
                    <a:lstStyle/>
                    <a:p>
                      <a:pPr algn="ctr" marR="26034">
                        <a:lnSpc>
                          <a:spcPts val="1700"/>
                        </a:lnSpc>
                      </a:pPr>
                      <a:r>
                        <a:rPr dirty="0" sz="18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root@thinknyx:~$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ts val="1700"/>
                        </a:lnSpc>
                      </a:pPr>
                      <a:r>
                        <a:rPr dirty="0" sz="18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kubectl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</a:pPr>
                      <a:r>
                        <a:rPr dirty="0" sz="180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logs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</a:pPr>
                      <a:r>
                        <a:rPr dirty="0" sz="18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myapp-</a:t>
                      </a:r>
                      <a:r>
                        <a:rPr dirty="0" sz="1800" spc="-2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pod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700"/>
                        </a:lnSpc>
                      </a:pPr>
                      <a:r>
                        <a:rPr dirty="0" sz="18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r>
                        <a:rPr dirty="0" sz="1800" spc="-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c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ts val="1700"/>
                        </a:lnSpc>
                      </a:pPr>
                      <a:r>
                        <a:rPr dirty="0" sz="18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myapp-container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94640">
                <a:tc>
                  <a:txBody>
                    <a:bodyPr/>
                    <a:lstStyle/>
                    <a:p>
                      <a:pPr algn="ctr" marR="26034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8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root@thinknyx:~$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8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kubectl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80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logs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8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myapp-</a:t>
                      </a:r>
                      <a:r>
                        <a:rPr dirty="0" sz="1800" spc="-2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pod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8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r>
                        <a:rPr dirty="0" sz="1800" spc="-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c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log-</a:t>
                      </a:r>
                      <a:r>
                        <a:rPr dirty="0" sz="18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sidecar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6985"/>
                </a:tc>
              </a:tr>
            </a:tbl>
          </a:graphicData>
        </a:graphic>
      </p:graphicFrame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1079817" y="5199697"/>
            <a:ext cx="1007808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95275" marR="5080" indent="-28321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Multicontainer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help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build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modular,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scalable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applications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using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patterns </a:t>
            </a:r>
            <a:r>
              <a:rPr dirty="0" sz="2000" spc="-20">
                <a:latin typeface="Calibri"/>
                <a:cs typeface="Calibri"/>
              </a:rPr>
              <a:t>like sidecar,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ambassador,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adapter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containers,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boosting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both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productivity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maintainability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23254" y="5128640"/>
            <a:ext cx="2257425" cy="87884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50"/>
              </a:spcBef>
            </a:pPr>
            <a:r>
              <a:rPr dirty="0" sz="2750" spc="-10">
                <a:latin typeface="Tahoma"/>
                <a:cs typeface="Tahoma"/>
              </a:rPr>
              <a:t>Multicontainer </a:t>
            </a:r>
            <a:r>
              <a:rPr dirty="0" sz="2750" spc="35">
                <a:latin typeface="Tahoma"/>
                <a:cs typeface="Tahoma"/>
              </a:rPr>
              <a:t>Pod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5241" y="2188464"/>
            <a:ext cx="8089265" cy="24707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964689" marR="5080" indent="-1952625">
              <a:lnSpc>
                <a:spcPct val="100099"/>
              </a:lnSpc>
              <a:spcBef>
                <a:spcPts val="125"/>
              </a:spcBef>
            </a:pPr>
            <a:r>
              <a:rPr dirty="0" sz="8000" spc="60">
                <a:solidFill>
                  <a:srgbClr val="FFFFFF"/>
                </a:solidFill>
              </a:rPr>
              <a:t>Resource</a:t>
            </a:r>
            <a:r>
              <a:rPr dirty="0" sz="8000" spc="-905">
                <a:solidFill>
                  <a:srgbClr val="FFFFFF"/>
                </a:solidFill>
              </a:rPr>
              <a:t> </a:t>
            </a:r>
            <a:r>
              <a:rPr dirty="0" sz="8000" spc="210">
                <a:solidFill>
                  <a:srgbClr val="FFFFFF"/>
                </a:solidFill>
              </a:rPr>
              <a:t>Limits</a:t>
            </a:r>
            <a:r>
              <a:rPr dirty="0" sz="8000" spc="-865">
                <a:solidFill>
                  <a:srgbClr val="FFFFFF"/>
                </a:solidFill>
              </a:rPr>
              <a:t> </a:t>
            </a:r>
            <a:r>
              <a:rPr dirty="0" sz="8000" spc="-50">
                <a:solidFill>
                  <a:srgbClr val="FFFFFF"/>
                </a:solidFill>
              </a:rPr>
              <a:t>&amp; </a:t>
            </a:r>
            <a:r>
              <a:rPr dirty="0" sz="8000" spc="50">
                <a:solidFill>
                  <a:srgbClr val="FFFFFF"/>
                </a:solidFill>
              </a:rPr>
              <a:t>Requests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891030">
              <a:lnSpc>
                <a:spcPct val="100000"/>
              </a:lnSpc>
              <a:spcBef>
                <a:spcPts val="130"/>
              </a:spcBef>
            </a:pPr>
            <a:r>
              <a:rPr dirty="0" spc="50"/>
              <a:t>Resource</a:t>
            </a:r>
            <a:r>
              <a:rPr dirty="0" spc="-420"/>
              <a:t> </a:t>
            </a:r>
            <a:r>
              <a:rPr dirty="0" spc="125"/>
              <a:t>Limits</a:t>
            </a:r>
            <a:r>
              <a:rPr dirty="0" spc="-434"/>
              <a:t> </a:t>
            </a:r>
            <a:r>
              <a:rPr dirty="0" spc="-60"/>
              <a:t>&amp;</a:t>
            </a:r>
            <a:r>
              <a:rPr dirty="0" spc="-390"/>
              <a:t> </a:t>
            </a:r>
            <a:r>
              <a:rPr dirty="0" spc="45"/>
              <a:t>Requests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409636"/>
            <a:ext cx="10494645" cy="9455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Specifying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resource </a:t>
            </a:r>
            <a:r>
              <a:rPr dirty="0" sz="2000" spc="-10">
                <a:latin typeface="Calibri"/>
                <a:cs typeface="Calibri"/>
              </a:rPr>
              <a:t>requests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limits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optimizes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resource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usage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and </a:t>
            </a:r>
            <a:r>
              <a:rPr dirty="0" sz="2000">
                <a:latin typeface="Calibri"/>
                <a:cs typeface="Calibri"/>
              </a:rPr>
              <a:t>prevents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overconsumption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0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Helps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optimize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resource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usage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maintain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stability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across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10">
                <a:latin typeface="Calibri"/>
                <a:cs typeface="Calibri"/>
              </a:rPr>
              <a:t> cluster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509901" y="3948176"/>
            <a:ext cx="2733675" cy="714375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209550" rIns="0" bIns="0" rtlCol="0" vert="horz">
            <a:spAutoFit/>
          </a:bodyPr>
          <a:lstStyle/>
          <a:p>
            <a:pPr marL="295275">
              <a:lnSpc>
                <a:spcPct val="100000"/>
              </a:lnSpc>
              <a:spcBef>
                <a:spcPts val="1650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Resource</a:t>
            </a:r>
            <a:r>
              <a:rPr dirty="0" sz="2000" spc="-12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Requests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958076" y="3957701"/>
            <a:ext cx="2733675" cy="70485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201930" rIns="0" bIns="0" rtlCol="0" vert="horz">
            <a:spAutoFit/>
          </a:bodyPr>
          <a:lstStyle/>
          <a:p>
            <a:pPr marL="470534">
              <a:lnSpc>
                <a:spcPct val="100000"/>
              </a:lnSpc>
              <a:spcBef>
                <a:spcPts val="1590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Resource</a:t>
            </a:r>
            <a:r>
              <a:rPr dirty="0" sz="2000" spc="-12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50">
                <a:solidFill>
                  <a:srgbClr val="316CE4"/>
                </a:solidFill>
                <a:latin typeface="Tahoma"/>
                <a:cs typeface="Tahoma"/>
              </a:rPr>
              <a:t>Limits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88632" y="2532062"/>
            <a:ext cx="3429635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90500" marR="5080" indent="-178435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Set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minimum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amount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CPU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memory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 </a:t>
            </a:r>
            <a:r>
              <a:rPr dirty="0" sz="2000" spc="-10">
                <a:latin typeface="Calibri"/>
                <a:cs typeface="Calibri"/>
              </a:rPr>
              <a:t>container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needs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891030">
              <a:lnSpc>
                <a:spcPct val="100000"/>
              </a:lnSpc>
              <a:spcBef>
                <a:spcPts val="130"/>
              </a:spcBef>
            </a:pPr>
            <a:r>
              <a:rPr dirty="0" spc="50"/>
              <a:t>Resource</a:t>
            </a:r>
            <a:r>
              <a:rPr dirty="0" spc="-420"/>
              <a:t> </a:t>
            </a:r>
            <a:r>
              <a:rPr dirty="0" spc="125"/>
              <a:t>Limits</a:t>
            </a:r>
            <a:r>
              <a:rPr dirty="0" spc="-434"/>
              <a:t> </a:t>
            </a:r>
            <a:r>
              <a:rPr dirty="0" spc="-60"/>
              <a:t>&amp;</a:t>
            </a:r>
            <a:r>
              <a:rPr dirty="0" spc="-390"/>
              <a:t> </a:t>
            </a:r>
            <a:r>
              <a:rPr dirty="0" spc="45"/>
              <a:t>Requests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4510151" y="2519426"/>
            <a:ext cx="2733675" cy="70485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203835" rIns="0" bIns="0" rtlCol="0" vert="horz">
            <a:spAutoFit/>
          </a:bodyPr>
          <a:lstStyle/>
          <a:p>
            <a:pPr marL="298450">
              <a:lnSpc>
                <a:spcPct val="100000"/>
              </a:lnSpc>
              <a:spcBef>
                <a:spcPts val="160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Resource</a:t>
            </a:r>
            <a:r>
              <a:rPr dirty="0" sz="2000" spc="-13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Requests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481012" y="3224276"/>
            <a:ext cx="10510520" cy="1695450"/>
          </a:xfrm>
          <a:custGeom>
            <a:avLst/>
            <a:gdLst/>
            <a:ahLst/>
            <a:cxnLst/>
            <a:rect l="l" t="t" r="r" b="b"/>
            <a:pathLst>
              <a:path w="10510520" h="1695450">
                <a:moveTo>
                  <a:pt x="0" y="0"/>
                </a:moveTo>
                <a:lnTo>
                  <a:pt x="3452304" y="0"/>
                </a:lnTo>
              </a:path>
              <a:path w="10510520" h="1695450">
                <a:moveTo>
                  <a:pt x="7058088" y="1695450"/>
                </a:moveTo>
                <a:lnTo>
                  <a:pt x="10510329" y="1695450"/>
                </a:lnTo>
              </a:path>
            </a:pathLst>
          </a:custGeom>
          <a:ln w="635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4491101" y="4205351"/>
            <a:ext cx="2743200" cy="714375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208915" rIns="0" bIns="0" rtlCol="0" vert="horz">
            <a:spAutoFit/>
          </a:bodyPr>
          <a:lstStyle/>
          <a:p>
            <a:pPr marL="474345">
              <a:lnSpc>
                <a:spcPct val="100000"/>
              </a:lnSpc>
              <a:spcBef>
                <a:spcPts val="164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Resource</a:t>
            </a:r>
            <a:r>
              <a:rPr dirty="0" sz="2000" spc="-14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45">
                <a:solidFill>
                  <a:srgbClr val="316CE4"/>
                </a:solidFill>
                <a:latin typeface="Tahoma"/>
                <a:cs typeface="Tahoma"/>
              </a:rPr>
              <a:t>Limits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7536560" y="4223448"/>
            <a:ext cx="346837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30810" marR="5080" indent="-11811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Set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maximum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amount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CPU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memory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 </a:t>
            </a:r>
            <a:r>
              <a:rPr dirty="0" sz="2000" spc="-10">
                <a:latin typeface="Calibri"/>
                <a:cs typeface="Calibri"/>
              </a:rPr>
              <a:t>container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can</a:t>
            </a:r>
            <a:r>
              <a:rPr dirty="0" sz="2000" spc="-25">
                <a:latin typeface="Calibri"/>
                <a:cs typeface="Calibri"/>
              </a:rPr>
              <a:t> use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8920" y="2476296"/>
              <a:ext cx="1624235" cy="170042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310500" y="2548001"/>
              <a:ext cx="1485900" cy="1562100"/>
            </a:xfrm>
            <a:custGeom>
              <a:avLst/>
              <a:gdLst/>
              <a:ahLst/>
              <a:cxnLst/>
              <a:rect l="l" t="t" r="r" b="b"/>
              <a:pathLst>
                <a:path w="1485900" h="1562100">
                  <a:moveTo>
                    <a:pt x="1404493" y="0"/>
                  </a:moveTo>
                  <a:lnTo>
                    <a:pt x="81279" y="0"/>
                  </a:lnTo>
                  <a:lnTo>
                    <a:pt x="49613" y="6377"/>
                  </a:lnTo>
                  <a:lnTo>
                    <a:pt x="23780" y="23780"/>
                  </a:lnTo>
                  <a:lnTo>
                    <a:pt x="6377" y="49613"/>
                  </a:lnTo>
                  <a:lnTo>
                    <a:pt x="0" y="81279"/>
                  </a:lnTo>
                  <a:lnTo>
                    <a:pt x="0" y="1480693"/>
                  </a:lnTo>
                  <a:lnTo>
                    <a:pt x="6377" y="1512379"/>
                  </a:lnTo>
                  <a:lnTo>
                    <a:pt x="23780" y="1538255"/>
                  </a:lnTo>
                  <a:lnTo>
                    <a:pt x="49613" y="1555702"/>
                  </a:lnTo>
                  <a:lnTo>
                    <a:pt x="81279" y="1562100"/>
                  </a:lnTo>
                  <a:lnTo>
                    <a:pt x="1404493" y="1562100"/>
                  </a:lnTo>
                  <a:lnTo>
                    <a:pt x="1436179" y="1555702"/>
                  </a:lnTo>
                  <a:lnTo>
                    <a:pt x="1462055" y="1538255"/>
                  </a:lnTo>
                  <a:lnTo>
                    <a:pt x="1479502" y="1512379"/>
                  </a:lnTo>
                  <a:lnTo>
                    <a:pt x="1485900" y="1480693"/>
                  </a:lnTo>
                  <a:lnTo>
                    <a:pt x="1485900" y="81279"/>
                  </a:lnTo>
                  <a:lnTo>
                    <a:pt x="1479502" y="49613"/>
                  </a:lnTo>
                  <a:lnTo>
                    <a:pt x="1462055" y="23780"/>
                  </a:lnTo>
                  <a:lnTo>
                    <a:pt x="1436179" y="6377"/>
                  </a:lnTo>
                  <a:lnTo>
                    <a:pt x="14044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310500" y="2548001"/>
              <a:ext cx="1485900" cy="1562100"/>
            </a:xfrm>
            <a:custGeom>
              <a:avLst/>
              <a:gdLst/>
              <a:ahLst/>
              <a:cxnLst/>
              <a:rect l="l" t="t" r="r" b="b"/>
              <a:pathLst>
                <a:path w="1485900" h="1562100">
                  <a:moveTo>
                    <a:pt x="0" y="81279"/>
                  </a:moveTo>
                  <a:lnTo>
                    <a:pt x="6377" y="49613"/>
                  </a:lnTo>
                  <a:lnTo>
                    <a:pt x="23780" y="23780"/>
                  </a:lnTo>
                  <a:lnTo>
                    <a:pt x="49613" y="6377"/>
                  </a:lnTo>
                  <a:lnTo>
                    <a:pt x="81279" y="0"/>
                  </a:lnTo>
                  <a:lnTo>
                    <a:pt x="1404493" y="0"/>
                  </a:lnTo>
                  <a:lnTo>
                    <a:pt x="1436179" y="6377"/>
                  </a:lnTo>
                  <a:lnTo>
                    <a:pt x="1462055" y="23780"/>
                  </a:lnTo>
                  <a:lnTo>
                    <a:pt x="1479502" y="49613"/>
                  </a:lnTo>
                  <a:lnTo>
                    <a:pt x="1485900" y="81279"/>
                  </a:lnTo>
                  <a:lnTo>
                    <a:pt x="1485900" y="1480693"/>
                  </a:lnTo>
                  <a:lnTo>
                    <a:pt x="1479502" y="1512379"/>
                  </a:lnTo>
                  <a:lnTo>
                    <a:pt x="1462055" y="1538255"/>
                  </a:lnTo>
                  <a:lnTo>
                    <a:pt x="1436179" y="1555702"/>
                  </a:lnTo>
                  <a:lnTo>
                    <a:pt x="1404493" y="1562100"/>
                  </a:lnTo>
                  <a:lnTo>
                    <a:pt x="81279" y="1562100"/>
                  </a:lnTo>
                  <a:lnTo>
                    <a:pt x="49613" y="1555702"/>
                  </a:lnTo>
                  <a:lnTo>
                    <a:pt x="23780" y="1538255"/>
                  </a:lnTo>
                  <a:lnTo>
                    <a:pt x="6377" y="1512379"/>
                  </a:lnTo>
                  <a:lnTo>
                    <a:pt x="0" y="1480693"/>
                  </a:lnTo>
                  <a:lnTo>
                    <a:pt x="0" y="81279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0974" y="2286000"/>
              <a:ext cx="495300" cy="504825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7641208" y="3833812"/>
            <a:ext cx="83756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workertwo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905125" y="2286000"/>
            <a:ext cx="5114925" cy="3333750"/>
            <a:chOff x="2905125" y="2286000"/>
            <a:chExt cx="5114925" cy="333375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6175" y="3048000"/>
              <a:ext cx="523875" cy="50482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5125" y="5372100"/>
              <a:ext cx="257175" cy="24765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9594" y="2476296"/>
              <a:ext cx="1614711" cy="1700428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5091176" y="2548000"/>
              <a:ext cx="1476375" cy="1562100"/>
            </a:xfrm>
            <a:custGeom>
              <a:avLst/>
              <a:gdLst/>
              <a:ahLst/>
              <a:cxnLst/>
              <a:rect l="l" t="t" r="r" b="b"/>
              <a:pathLst>
                <a:path w="1476375" h="1562100">
                  <a:moveTo>
                    <a:pt x="1395476" y="0"/>
                  </a:moveTo>
                  <a:lnTo>
                    <a:pt x="80772" y="0"/>
                  </a:lnTo>
                  <a:lnTo>
                    <a:pt x="49345" y="6351"/>
                  </a:lnTo>
                  <a:lnTo>
                    <a:pt x="23669" y="23669"/>
                  </a:lnTo>
                  <a:lnTo>
                    <a:pt x="6351" y="49345"/>
                  </a:lnTo>
                  <a:lnTo>
                    <a:pt x="0" y="80772"/>
                  </a:lnTo>
                  <a:lnTo>
                    <a:pt x="0" y="1481201"/>
                  </a:lnTo>
                  <a:lnTo>
                    <a:pt x="6351" y="1512647"/>
                  </a:lnTo>
                  <a:lnTo>
                    <a:pt x="23669" y="1538366"/>
                  </a:lnTo>
                  <a:lnTo>
                    <a:pt x="49345" y="1555728"/>
                  </a:lnTo>
                  <a:lnTo>
                    <a:pt x="80772" y="1562100"/>
                  </a:lnTo>
                  <a:lnTo>
                    <a:pt x="1395476" y="1562100"/>
                  </a:lnTo>
                  <a:lnTo>
                    <a:pt x="1426922" y="1555728"/>
                  </a:lnTo>
                  <a:lnTo>
                    <a:pt x="1452641" y="1538366"/>
                  </a:lnTo>
                  <a:lnTo>
                    <a:pt x="1470003" y="1512647"/>
                  </a:lnTo>
                  <a:lnTo>
                    <a:pt x="1476375" y="1481201"/>
                  </a:lnTo>
                  <a:lnTo>
                    <a:pt x="1476375" y="80772"/>
                  </a:lnTo>
                  <a:lnTo>
                    <a:pt x="1470003" y="49345"/>
                  </a:lnTo>
                  <a:lnTo>
                    <a:pt x="1452641" y="23669"/>
                  </a:lnTo>
                  <a:lnTo>
                    <a:pt x="1426922" y="6351"/>
                  </a:lnTo>
                  <a:lnTo>
                    <a:pt x="13954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091176" y="2548000"/>
              <a:ext cx="1476375" cy="1562100"/>
            </a:xfrm>
            <a:custGeom>
              <a:avLst/>
              <a:gdLst/>
              <a:ahLst/>
              <a:cxnLst/>
              <a:rect l="l" t="t" r="r" b="b"/>
              <a:pathLst>
                <a:path w="1476375" h="1562100">
                  <a:moveTo>
                    <a:pt x="0" y="80772"/>
                  </a:moveTo>
                  <a:lnTo>
                    <a:pt x="6351" y="49345"/>
                  </a:lnTo>
                  <a:lnTo>
                    <a:pt x="23669" y="23669"/>
                  </a:lnTo>
                  <a:lnTo>
                    <a:pt x="49345" y="6351"/>
                  </a:lnTo>
                  <a:lnTo>
                    <a:pt x="80772" y="0"/>
                  </a:lnTo>
                  <a:lnTo>
                    <a:pt x="1395476" y="0"/>
                  </a:lnTo>
                  <a:lnTo>
                    <a:pt x="1426922" y="6351"/>
                  </a:lnTo>
                  <a:lnTo>
                    <a:pt x="1452641" y="23669"/>
                  </a:lnTo>
                  <a:lnTo>
                    <a:pt x="1470003" y="49345"/>
                  </a:lnTo>
                  <a:lnTo>
                    <a:pt x="1476375" y="80772"/>
                  </a:lnTo>
                  <a:lnTo>
                    <a:pt x="1476375" y="1481201"/>
                  </a:lnTo>
                  <a:lnTo>
                    <a:pt x="1470003" y="1512647"/>
                  </a:lnTo>
                  <a:lnTo>
                    <a:pt x="1452641" y="1538366"/>
                  </a:lnTo>
                  <a:lnTo>
                    <a:pt x="1426922" y="1555728"/>
                  </a:lnTo>
                  <a:lnTo>
                    <a:pt x="1395476" y="1562100"/>
                  </a:lnTo>
                  <a:lnTo>
                    <a:pt x="80772" y="1562100"/>
                  </a:lnTo>
                  <a:lnTo>
                    <a:pt x="49345" y="1555728"/>
                  </a:lnTo>
                  <a:lnTo>
                    <a:pt x="23669" y="1538366"/>
                  </a:lnTo>
                  <a:lnTo>
                    <a:pt x="6351" y="1512647"/>
                  </a:lnTo>
                  <a:lnTo>
                    <a:pt x="0" y="1481201"/>
                  </a:lnTo>
                  <a:lnTo>
                    <a:pt x="0" y="80772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72125" y="2286000"/>
              <a:ext cx="495300" cy="504825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891030">
              <a:lnSpc>
                <a:spcPct val="100000"/>
              </a:lnSpc>
              <a:spcBef>
                <a:spcPts val="130"/>
              </a:spcBef>
            </a:pPr>
            <a:r>
              <a:rPr dirty="0" spc="50"/>
              <a:t>Resource</a:t>
            </a:r>
            <a:r>
              <a:rPr dirty="0" spc="-420"/>
              <a:t> </a:t>
            </a:r>
            <a:r>
              <a:rPr dirty="0" spc="125"/>
              <a:t>Limits</a:t>
            </a:r>
            <a:r>
              <a:rPr dirty="0" spc="-434"/>
              <a:t> </a:t>
            </a:r>
            <a:r>
              <a:rPr dirty="0" spc="-60"/>
              <a:t>&amp;</a:t>
            </a:r>
            <a:r>
              <a:rPr dirty="0" spc="-390"/>
              <a:t> </a:t>
            </a:r>
            <a:r>
              <a:rPr dirty="0" spc="45"/>
              <a:t>Requests</a:t>
            </a:r>
          </a:p>
        </p:txBody>
      </p:sp>
      <p:sp>
        <p:nvSpPr>
          <p:cNvPr id="16" name="object 16" descr=""/>
          <p:cNvSpPr txBox="1"/>
          <p:nvPr/>
        </p:nvSpPr>
        <p:spPr>
          <a:xfrm>
            <a:off x="810894" y="1179766"/>
            <a:ext cx="31242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35">
                <a:solidFill>
                  <a:srgbClr val="316CE4"/>
                </a:solidFill>
                <a:latin typeface="Tahoma"/>
                <a:cs typeface="Tahoma"/>
              </a:rPr>
              <a:t>How</a:t>
            </a:r>
            <a:r>
              <a:rPr dirty="0" sz="2000" spc="-13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requests</a:t>
            </a:r>
            <a:r>
              <a:rPr dirty="0" sz="2000" spc="-16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316CE4"/>
                </a:solidFill>
                <a:latin typeface="Tahoma"/>
                <a:cs typeface="Tahoma"/>
              </a:rPr>
              <a:t>&amp;</a:t>
            </a:r>
            <a:r>
              <a:rPr dirty="0" sz="2000" spc="-15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limits</a:t>
            </a:r>
            <a:r>
              <a:rPr dirty="0" sz="2000" spc="-17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work?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23912" y="2005076"/>
            <a:ext cx="220980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90170" rIns="0" bIns="0" rtlCol="0" vert="horz">
            <a:spAutoFit/>
          </a:bodyPr>
          <a:lstStyle/>
          <a:p>
            <a:pPr marL="264160">
              <a:lnSpc>
                <a:spcPct val="100000"/>
              </a:lnSpc>
              <a:spcBef>
                <a:spcPts val="710"/>
              </a:spcBef>
            </a:pPr>
            <a:r>
              <a:rPr dirty="0" sz="1800" spc="-10">
                <a:latin typeface="Tahoma"/>
                <a:cs typeface="Tahoma"/>
              </a:rPr>
              <a:t>Node</a:t>
            </a:r>
            <a:r>
              <a:rPr dirty="0" sz="1800" spc="-170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Scheduling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423534" y="3833812"/>
            <a:ext cx="8312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workerone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2571750" y="3048000"/>
            <a:ext cx="6096000" cy="2724150"/>
            <a:chOff x="2571750" y="3048000"/>
            <a:chExt cx="6096000" cy="2724150"/>
          </a:xfrm>
        </p:grpSpPr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7800" y="3048000"/>
              <a:ext cx="523875" cy="50482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7875" y="3048000"/>
              <a:ext cx="523875" cy="504825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43875" y="3076575"/>
              <a:ext cx="523875" cy="50482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71750" y="4886325"/>
              <a:ext cx="923925" cy="885825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5824601" y="4110100"/>
              <a:ext cx="3810" cy="1136015"/>
            </a:xfrm>
            <a:custGeom>
              <a:avLst/>
              <a:gdLst/>
              <a:ahLst/>
              <a:cxnLst/>
              <a:rect l="l" t="t" r="r" b="b"/>
              <a:pathLst>
                <a:path w="3810" h="1136014">
                  <a:moveTo>
                    <a:pt x="3301" y="0"/>
                  </a:moveTo>
                  <a:lnTo>
                    <a:pt x="0" y="1135761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8053451" y="4110100"/>
              <a:ext cx="0" cy="1400175"/>
            </a:xfrm>
            <a:custGeom>
              <a:avLst/>
              <a:gdLst/>
              <a:ahLst/>
              <a:cxnLst/>
              <a:rect l="l" t="t" r="r" b="b"/>
              <a:pathLst>
                <a:path w="0" h="1400175">
                  <a:moveTo>
                    <a:pt x="0" y="0"/>
                  </a:moveTo>
                  <a:lnTo>
                    <a:pt x="0" y="1400175"/>
                  </a:lnTo>
                </a:path>
              </a:pathLst>
            </a:custGeom>
            <a:ln w="63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500500" y="5214873"/>
              <a:ext cx="2329180" cy="76835"/>
            </a:xfrm>
            <a:custGeom>
              <a:avLst/>
              <a:gdLst/>
              <a:ahLst/>
              <a:cxnLst/>
              <a:rect l="l" t="t" r="r" b="b"/>
              <a:pathLst>
                <a:path w="2329179" h="76835">
                  <a:moveTo>
                    <a:pt x="76200" y="0"/>
                  </a:moveTo>
                  <a:lnTo>
                    <a:pt x="0" y="38226"/>
                  </a:lnTo>
                  <a:lnTo>
                    <a:pt x="76200" y="76326"/>
                  </a:lnTo>
                  <a:lnTo>
                    <a:pt x="76200" y="41401"/>
                  </a:lnTo>
                  <a:lnTo>
                    <a:pt x="63500" y="41401"/>
                  </a:lnTo>
                  <a:lnTo>
                    <a:pt x="63500" y="35051"/>
                  </a:lnTo>
                  <a:lnTo>
                    <a:pt x="76200" y="35051"/>
                  </a:lnTo>
                  <a:lnTo>
                    <a:pt x="76200" y="0"/>
                  </a:lnTo>
                  <a:close/>
                </a:path>
                <a:path w="2329179" h="76835">
                  <a:moveTo>
                    <a:pt x="76200" y="35051"/>
                  </a:moveTo>
                  <a:lnTo>
                    <a:pt x="63500" y="35051"/>
                  </a:lnTo>
                  <a:lnTo>
                    <a:pt x="63500" y="41401"/>
                  </a:lnTo>
                  <a:lnTo>
                    <a:pt x="76200" y="41401"/>
                  </a:lnTo>
                  <a:lnTo>
                    <a:pt x="76200" y="35051"/>
                  </a:lnTo>
                  <a:close/>
                </a:path>
                <a:path w="2329179" h="76835">
                  <a:moveTo>
                    <a:pt x="2328926" y="35051"/>
                  </a:moveTo>
                  <a:lnTo>
                    <a:pt x="76200" y="35051"/>
                  </a:lnTo>
                  <a:lnTo>
                    <a:pt x="76200" y="41401"/>
                  </a:lnTo>
                  <a:lnTo>
                    <a:pt x="2328926" y="41401"/>
                  </a:lnTo>
                  <a:lnTo>
                    <a:pt x="2328926" y="35051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529075" y="5481573"/>
              <a:ext cx="4524375" cy="76200"/>
            </a:xfrm>
            <a:custGeom>
              <a:avLst/>
              <a:gdLst/>
              <a:ahLst/>
              <a:cxnLst/>
              <a:rect l="l" t="t" r="r" b="b"/>
              <a:pathLst>
                <a:path w="452437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1275"/>
                  </a:lnTo>
                  <a:lnTo>
                    <a:pt x="63500" y="41275"/>
                  </a:lnTo>
                  <a:lnTo>
                    <a:pt x="63500" y="34925"/>
                  </a:lnTo>
                  <a:lnTo>
                    <a:pt x="76200" y="34925"/>
                  </a:lnTo>
                  <a:lnTo>
                    <a:pt x="76200" y="0"/>
                  </a:lnTo>
                  <a:close/>
                </a:path>
                <a:path w="4524375" h="76200">
                  <a:moveTo>
                    <a:pt x="76200" y="34925"/>
                  </a:moveTo>
                  <a:lnTo>
                    <a:pt x="63500" y="34925"/>
                  </a:lnTo>
                  <a:lnTo>
                    <a:pt x="63500" y="41275"/>
                  </a:lnTo>
                  <a:lnTo>
                    <a:pt x="76200" y="41275"/>
                  </a:lnTo>
                  <a:lnTo>
                    <a:pt x="76200" y="34925"/>
                  </a:lnTo>
                  <a:close/>
                </a:path>
                <a:path w="4524375" h="76200">
                  <a:moveTo>
                    <a:pt x="4523994" y="34925"/>
                  </a:moveTo>
                  <a:lnTo>
                    <a:pt x="76200" y="34925"/>
                  </a:lnTo>
                  <a:lnTo>
                    <a:pt x="76200" y="41275"/>
                  </a:lnTo>
                  <a:lnTo>
                    <a:pt x="4523994" y="41275"/>
                  </a:lnTo>
                  <a:lnTo>
                    <a:pt x="4523994" y="34925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891030">
              <a:lnSpc>
                <a:spcPct val="100000"/>
              </a:lnSpc>
              <a:spcBef>
                <a:spcPts val="130"/>
              </a:spcBef>
            </a:pPr>
            <a:r>
              <a:rPr dirty="0" spc="50"/>
              <a:t>Resource</a:t>
            </a:r>
            <a:r>
              <a:rPr dirty="0" spc="-420"/>
              <a:t> </a:t>
            </a:r>
            <a:r>
              <a:rPr dirty="0" spc="125"/>
              <a:t>Limits</a:t>
            </a:r>
            <a:r>
              <a:rPr dirty="0" spc="-434"/>
              <a:t> </a:t>
            </a:r>
            <a:r>
              <a:rPr dirty="0" spc="-60"/>
              <a:t>&amp;</a:t>
            </a:r>
            <a:r>
              <a:rPr dirty="0" spc="-390"/>
              <a:t> </a:t>
            </a:r>
            <a:r>
              <a:rPr dirty="0" spc="45"/>
              <a:t>Requests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10894" y="1179766"/>
            <a:ext cx="31242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35">
                <a:solidFill>
                  <a:srgbClr val="316CE4"/>
                </a:solidFill>
                <a:latin typeface="Tahoma"/>
                <a:cs typeface="Tahoma"/>
              </a:rPr>
              <a:t>How</a:t>
            </a:r>
            <a:r>
              <a:rPr dirty="0" sz="2000" spc="-13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requests</a:t>
            </a:r>
            <a:r>
              <a:rPr dirty="0" sz="2000" spc="-16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316CE4"/>
                </a:solidFill>
                <a:latin typeface="Tahoma"/>
                <a:cs typeface="Tahoma"/>
              </a:rPr>
              <a:t>&amp;</a:t>
            </a:r>
            <a:r>
              <a:rPr dirty="0" sz="2000" spc="-15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limits</a:t>
            </a:r>
            <a:r>
              <a:rPr dirty="0" sz="2000" spc="-17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work?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23912" y="2005076"/>
            <a:ext cx="220980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90170" rIns="0" bIns="0" rtlCol="0" vert="horz">
            <a:spAutoFit/>
          </a:bodyPr>
          <a:lstStyle/>
          <a:p>
            <a:pPr marL="298450">
              <a:lnSpc>
                <a:spcPct val="100000"/>
              </a:lnSpc>
              <a:spcBef>
                <a:spcPts val="710"/>
              </a:spcBef>
            </a:pPr>
            <a:r>
              <a:rPr dirty="0" sz="1800">
                <a:latin typeface="Tahoma"/>
                <a:cs typeface="Tahoma"/>
              </a:rPr>
              <a:t>Resource</a:t>
            </a:r>
            <a:r>
              <a:rPr dirty="0" sz="1800" spc="-95">
                <a:latin typeface="Tahoma"/>
                <a:cs typeface="Tahoma"/>
              </a:rPr>
              <a:t> </a:t>
            </a:r>
            <a:r>
              <a:rPr dirty="0" sz="1800" spc="-20">
                <a:latin typeface="Tahoma"/>
                <a:cs typeface="Tahoma"/>
              </a:rPr>
              <a:t>Usage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781425" y="3048000"/>
            <a:ext cx="3996054" cy="2938780"/>
            <a:chOff x="3781425" y="3048000"/>
            <a:chExt cx="3996054" cy="2938780"/>
          </a:xfrm>
        </p:grpSpPr>
        <p:sp>
          <p:nvSpPr>
            <p:cNvPr id="6" name="object 6" descr=""/>
            <p:cNvSpPr/>
            <p:nvPr/>
          </p:nvSpPr>
          <p:spPr>
            <a:xfrm>
              <a:off x="4167250" y="3367150"/>
              <a:ext cx="3609975" cy="2619375"/>
            </a:xfrm>
            <a:custGeom>
              <a:avLst/>
              <a:gdLst/>
              <a:ahLst/>
              <a:cxnLst/>
              <a:rect l="l" t="t" r="r" b="b"/>
              <a:pathLst>
                <a:path w="3609975" h="2619375">
                  <a:moveTo>
                    <a:pt x="3485388" y="0"/>
                  </a:moveTo>
                  <a:lnTo>
                    <a:pt x="124460" y="0"/>
                  </a:lnTo>
                  <a:lnTo>
                    <a:pt x="75973" y="9767"/>
                  </a:lnTo>
                  <a:lnTo>
                    <a:pt x="36417" y="36417"/>
                  </a:lnTo>
                  <a:lnTo>
                    <a:pt x="9767" y="75973"/>
                  </a:lnTo>
                  <a:lnTo>
                    <a:pt x="0" y="124460"/>
                  </a:lnTo>
                  <a:lnTo>
                    <a:pt x="0" y="2494813"/>
                  </a:lnTo>
                  <a:lnTo>
                    <a:pt x="9767" y="2543273"/>
                  </a:lnTo>
                  <a:lnTo>
                    <a:pt x="36417" y="2582846"/>
                  </a:lnTo>
                  <a:lnTo>
                    <a:pt x="75973" y="2609527"/>
                  </a:lnTo>
                  <a:lnTo>
                    <a:pt x="124460" y="2619311"/>
                  </a:lnTo>
                  <a:lnTo>
                    <a:pt x="3485388" y="2619311"/>
                  </a:lnTo>
                  <a:lnTo>
                    <a:pt x="3533894" y="2609527"/>
                  </a:lnTo>
                  <a:lnTo>
                    <a:pt x="3573494" y="2582846"/>
                  </a:lnTo>
                  <a:lnTo>
                    <a:pt x="3600188" y="2543273"/>
                  </a:lnTo>
                  <a:lnTo>
                    <a:pt x="3609975" y="2494813"/>
                  </a:lnTo>
                  <a:lnTo>
                    <a:pt x="3609975" y="124460"/>
                  </a:lnTo>
                  <a:lnTo>
                    <a:pt x="3600188" y="75973"/>
                  </a:lnTo>
                  <a:lnTo>
                    <a:pt x="3573494" y="36417"/>
                  </a:lnTo>
                  <a:lnTo>
                    <a:pt x="3533894" y="9767"/>
                  </a:lnTo>
                  <a:lnTo>
                    <a:pt x="3485388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1425" y="3048000"/>
              <a:ext cx="895350" cy="86677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552950" y="3686175"/>
              <a:ext cx="2876550" cy="2019300"/>
            </a:xfrm>
            <a:custGeom>
              <a:avLst/>
              <a:gdLst/>
              <a:ahLst/>
              <a:cxnLst/>
              <a:rect l="l" t="t" r="r" b="b"/>
              <a:pathLst>
                <a:path w="2876550" h="2019300">
                  <a:moveTo>
                    <a:pt x="0" y="336550"/>
                  </a:moveTo>
                  <a:lnTo>
                    <a:pt x="3071" y="290870"/>
                  </a:lnTo>
                  <a:lnTo>
                    <a:pt x="12017" y="247062"/>
                  </a:lnTo>
                  <a:lnTo>
                    <a:pt x="26439" y="205525"/>
                  </a:lnTo>
                  <a:lnTo>
                    <a:pt x="45936" y="166661"/>
                  </a:lnTo>
                  <a:lnTo>
                    <a:pt x="70107" y="130870"/>
                  </a:lnTo>
                  <a:lnTo>
                    <a:pt x="98551" y="98552"/>
                  </a:lnTo>
                  <a:lnTo>
                    <a:pt x="130870" y="70107"/>
                  </a:lnTo>
                  <a:lnTo>
                    <a:pt x="166661" y="45936"/>
                  </a:lnTo>
                  <a:lnTo>
                    <a:pt x="205525" y="26439"/>
                  </a:lnTo>
                  <a:lnTo>
                    <a:pt x="247062" y="12017"/>
                  </a:lnTo>
                  <a:lnTo>
                    <a:pt x="290870" y="3071"/>
                  </a:lnTo>
                  <a:lnTo>
                    <a:pt x="336550" y="0"/>
                  </a:lnTo>
                  <a:lnTo>
                    <a:pt x="2540000" y="0"/>
                  </a:lnTo>
                  <a:lnTo>
                    <a:pt x="2585679" y="3071"/>
                  </a:lnTo>
                  <a:lnTo>
                    <a:pt x="2629487" y="12017"/>
                  </a:lnTo>
                  <a:lnTo>
                    <a:pt x="2671024" y="26439"/>
                  </a:lnTo>
                  <a:lnTo>
                    <a:pt x="2709888" y="45936"/>
                  </a:lnTo>
                  <a:lnTo>
                    <a:pt x="2745679" y="70107"/>
                  </a:lnTo>
                  <a:lnTo>
                    <a:pt x="2777998" y="98552"/>
                  </a:lnTo>
                  <a:lnTo>
                    <a:pt x="2806442" y="130870"/>
                  </a:lnTo>
                  <a:lnTo>
                    <a:pt x="2830613" y="166661"/>
                  </a:lnTo>
                  <a:lnTo>
                    <a:pt x="2850110" y="205525"/>
                  </a:lnTo>
                  <a:lnTo>
                    <a:pt x="2864532" y="247062"/>
                  </a:lnTo>
                  <a:lnTo>
                    <a:pt x="2873478" y="290870"/>
                  </a:lnTo>
                  <a:lnTo>
                    <a:pt x="2876550" y="336550"/>
                  </a:lnTo>
                  <a:lnTo>
                    <a:pt x="2876550" y="1682750"/>
                  </a:lnTo>
                  <a:lnTo>
                    <a:pt x="2873478" y="1728429"/>
                  </a:lnTo>
                  <a:lnTo>
                    <a:pt x="2864532" y="1772237"/>
                  </a:lnTo>
                  <a:lnTo>
                    <a:pt x="2850110" y="1813774"/>
                  </a:lnTo>
                  <a:lnTo>
                    <a:pt x="2830613" y="1852638"/>
                  </a:lnTo>
                  <a:lnTo>
                    <a:pt x="2806442" y="1888429"/>
                  </a:lnTo>
                  <a:lnTo>
                    <a:pt x="2777998" y="1920748"/>
                  </a:lnTo>
                  <a:lnTo>
                    <a:pt x="2745679" y="1949192"/>
                  </a:lnTo>
                  <a:lnTo>
                    <a:pt x="2709888" y="1973363"/>
                  </a:lnTo>
                  <a:lnTo>
                    <a:pt x="2671024" y="1992860"/>
                  </a:lnTo>
                  <a:lnTo>
                    <a:pt x="2629487" y="2007282"/>
                  </a:lnTo>
                  <a:lnTo>
                    <a:pt x="2585679" y="2016228"/>
                  </a:lnTo>
                  <a:lnTo>
                    <a:pt x="2540000" y="2019300"/>
                  </a:lnTo>
                  <a:lnTo>
                    <a:pt x="336550" y="2019300"/>
                  </a:lnTo>
                  <a:lnTo>
                    <a:pt x="290870" y="2016228"/>
                  </a:lnTo>
                  <a:lnTo>
                    <a:pt x="247062" y="2007282"/>
                  </a:lnTo>
                  <a:lnTo>
                    <a:pt x="205525" y="1992860"/>
                  </a:lnTo>
                  <a:lnTo>
                    <a:pt x="166661" y="1973363"/>
                  </a:lnTo>
                  <a:lnTo>
                    <a:pt x="130870" y="1949192"/>
                  </a:lnTo>
                  <a:lnTo>
                    <a:pt x="98551" y="1920748"/>
                  </a:lnTo>
                  <a:lnTo>
                    <a:pt x="70107" y="1888429"/>
                  </a:lnTo>
                  <a:lnTo>
                    <a:pt x="45936" y="1852638"/>
                  </a:lnTo>
                  <a:lnTo>
                    <a:pt x="26439" y="1813774"/>
                  </a:lnTo>
                  <a:lnTo>
                    <a:pt x="12017" y="1772237"/>
                  </a:lnTo>
                  <a:lnTo>
                    <a:pt x="3071" y="1728429"/>
                  </a:lnTo>
                  <a:lnTo>
                    <a:pt x="0" y="1682750"/>
                  </a:lnTo>
                  <a:lnTo>
                    <a:pt x="0" y="33655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4957190" y="3800792"/>
            <a:ext cx="207581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5037201" y="4427601"/>
            <a:ext cx="698500" cy="698500"/>
            <a:chOff x="5037201" y="4427601"/>
            <a:chExt cx="698500" cy="698500"/>
          </a:xfrm>
        </p:grpSpPr>
        <p:sp>
          <p:nvSpPr>
            <p:cNvPr id="11" name="object 11" descr=""/>
            <p:cNvSpPr/>
            <p:nvPr/>
          </p:nvSpPr>
          <p:spPr>
            <a:xfrm>
              <a:off x="5043551" y="4605401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514350" y="0"/>
                  </a:moveTo>
                  <a:lnTo>
                    <a:pt x="0" y="0"/>
                  </a:lnTo>
                  <a:lnTo>
                    <a:pt x="0" y="514350"/>
                  </a:lnTo>
                  <a:lnTo>
                    <a:pt x="514350" y="514350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557901" y="4433951"/>
              <a:ext cx="171450" cy="685800"/>
            </a:xfrm>
            <a:custGeom>
              <a:avLst/>
              <a:gdLst/>
              <a:ahLst/>
              <a:cxnLst/>
              <a:rect l="l" t="t" r="r" b="b"/>
              <a:pathLst>
                <a:path w="171450" h="685800">
                  <a:moveTo>
                    <a:pt x="171450" y="0"/>
                  </a:moveTo>
                  <a:lnTo>
                    <a:pt x="0" y="171450"/>
                  </a:lnTo>
                  <a:lnTo>
                    <a:pt x="0" y="685800"/>
                  </a:lnTo>
                  <a:lnTo>
                    <a:pt x="171450" y="5143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CD9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043551" y="4433951"/>
              <a:ext cx="685800" cy="171450"/>
            </a:xfrm>
            <a:custGeom>
              <a:avLst/>
              <a:gdLst/>
              <a:ahLst/>
              <a:cxnLst/>
              <a:rect l="l" t="t" r="r" b="b"/>
              <a:pathLst>
                <a:path w="685800" h="171450">
                  <a:moveTo>
                    <a:pt x="685800" y="0"/>
                  </a:moveTo>
                  <a:lnTo>
                    <a:pt x="171450" y="0"/>
                  </a:lnTo>
                  <a:lnTo>
                    <a:pt x="0" y="171450"/>
                  </a:lnTo>
                  <a:lnTo>
                    <a:pt x="514350" y="17145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C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043551" y="4433951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171450"/>
                  </a:moveTo>
                  <a:lnTo>
                    <a:pt x="171450" y="0"/>
                  </a:lnTo>
                  <a:lnTo>
                    <a:pt x="685800" y="0"/>
                  </a:lnTo>
                  <a:lnTo>
                    <a:pt x="685800" y="514350"/>
                  </a:lnTo>
                  <a:lnTo>
                    <a:pt x="514350" y="685800"/>
                  </a:lnTo>
                  <a:lnTo>
                    <a:pt x="0" y="685800"/>
                  </a:lnTo>
                  <a:lnTo>
                    <a:pt x="0" y="171450"/>
                  </a:lnTo>
                  <a:close/>
                </a:path>
                <a:path w="685800" h="685800">
                  <a:moveTo>
                    <a:pt x="0" y="171450"/>
                  </a:moveTo>
                  <a:lnTo>
                    <a:pt x="514350" y="171450"/>
                  </a:lnTo>
                  <a:lnTo>
                    <a:pt x="685800" y="0"/>
                  </a:lnTo>
                </a:path>
                <a:path w="685800" h="685800">
                  <a:moveTo>
                    <a:pt x="514350" y="171450"/>
                  </a:moveTo>
                  <a:lnTo>
                    <a:pt x="514350" y="685800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5196585" y="5148897"/>
            <a:ext cx="373380" cy="3905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 indent="34290">
              <a:lnSpc>
                <a:spcPts val="1430"/>
              </a:lnSpc>
              <a:spcBef>
                <a:spcPts val="155"/>
              </a:spcBef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app-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con-</a:t>
            </a:r>
            <a:r>
              <a:rPr dirty="0" sz="1200" spc="-5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6237351" y="4427601"/>
            <a:ext cx="698500" cy="698500"/>
            <a:chOff x="6237351" y="4427601"/>
            <a:chExt cx="698500" cy="698500"/>
          </a:xfrm>
        </p:grpSpPr>
        <p:sp>
          <p:nvSpPr>
            <p:cNvPr id="17" name="object 17" descr=""/>
            <p:cNvSpPr/>
            <p:nvPr/>
          </p:nvSpPr>
          <p:spPr>
            <a:xfrm>
              <a:off x="6243701" y="4605401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514350" y="0"/>
                  </a:moveTo>
                  <a:lnTo>
                    <a:pt x="0" y="0"/>
                  </a:lnTo>
                  <a:lnTo>
                    <a:pt x="0" y="514350"/>
                  </a:lnTo>
                  <a:lnTo>
                    <a:pt x="514350" y="514350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758051" y="4433951"/>
              <a:ext cx="171450" cy="685800"/>
            </a:xfrm>
            <a:custGeom>
              <a:avLst/>
              <a:gdLst/>
              <a:ahLst/>
              <a:cxnLst/>
              <a:rect l="l" t="t" r="r" b="b"/>
              <a:pathLst>
                <a:path w="171450" h="685800">
                  <a:moveTo>
                    <a:pt x="171450" y="0"/>
                  </a:moveTo>
                  <a:lnTo>
                    <a:pt x="0" y="171450"/>
                  </a:lnTo>
                  <a:lnTo>
                    <a:pt x="0" y="685800"/>
                  </a:lnTo>
                  <a:lnTo>
                    <a:pt x="171450" y="5143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CD9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243701" y="4433951"/>
              <a:ext cx="685800" cy="171450"/>
            </a:xfrm>
            <a:custGeom>
              <a:avLst/>
              <a:gdLst/>
              <a:ahLst/>
              <a:cxnLst/>
              <a:rect l="l" t="t" r="r" b="b"/>
              <a:pathLst>
                <a:path w="685800" h="171450">
                  <a:moveTo>
                    <a:pt x="685800" y="0"/>
                  </a:moveTo>
                  <a:lnTo>
                    <a:pt x="171450" y="0"/>
                  </a:lnTo>
                  <a:lnTo>
                    <a:pt x="0" y="171450"/>
                  </a:lnTo>
                  <a:lnTo>
                    <a:pt x="514350" y="17145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C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243701" y="4433951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171450"/>
                  </a:moveTo>
                  <a:lnTo>
                    <a:pt x="171450" y="0"/>
                  </a:lnTo>
                  <a:lnTo>
                    <a:pt x="685800" y="0"/>
                  </a:lnTo>
                  <a:lnTo>
                    <a:pt x="685800" y="514350"/>
                  </a:lnTo>
                  <a:lnTo>
                    <a:pt x="514350" y="685800"/>
                  </a:lnTo>
                  <a:lnTo>
                    <a:pt x="0" y="685800"/>
                  </a:lnTo>
                  <a:lnTo>
                    <a:pt x="0" y="171450"/>
                  </a:lnTo>
                  <a:close/>
                </a:path>
                <a:path w="685800" h="685800">
                  <a:moveTo>
                    <a:pt x="0" y="171450"/>
                  </a:moveTo>
                  <a:lnTo>
                    <a:pt x="514350" y="171450"/>
                  </a:lnTo>
                  <a:lnTo>
                    <a:pt x="685800" y="0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6403340" y="5148897"/>
            <a:ext cx="373380" cy="3905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 indent="34925">
              <a:lnSpc>
                <a:spcPts val="1430"/>
              </a:lnSpc>
              <a:spcBef>
                <a:spcPts val="155"/>
              </a:spcBef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app-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con-</a:t>
            </a:r>
            <a:r>
              <a:rPr dirty="0" sz="1200" spc="-5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2190750" y="3657600"/>
            <a:ext cx="6459220" cy="2085339"/>
            <a:chOff x="2190750" y="3657600"/>
            <a:chExt cx="6459220" cy="2085339"/>
          </a:xfrm>
        </p:grpSpPr>
        <p:sp>
          <p:nvSpPr>
            <p:cNvPr id="23" name="object 23" descr=""/>
            <p:cNvSpPr/>
            <p:nvPr/>
          </p:nvSpPr>
          <p:spPr>
            <a:xfrm>
              <a:off x="6243701" y="4441101"/>
              <a:ext cx="707390" cy="707390"/>
            </a:xfrm>
            <a:custGeom>
              <a:avLst/>
              <a:gdLst/>
              <a:ahLst/>
              <a:cxnLst/>
              <a:rect l="l" t="t" r="r" b="b"/>
              <a:pathLst>
                <a:path w="707390" h="707389">
                  <a:moveTo>
                    <a:pt x="707224" y="0"/>
                  </a:moveTo>
                  <a:lnTo>
                    <a:pt x="0" y="0"/>
                  </a:lnTo>
                  <a:lnTo>
                    <a:pt x="0" y="707224"/>
                  </a:lnTo>
                  <a:lnTo>
                    <a:pt x="707224" y="707224"/>
                  </a:lnTo>
                  <a:lnTo>
                    <a:pt x="70722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950836" y="4205351"/>
              <a:ext cx="236220" cy="942975"/>
            </a:xfrm>
            <a:custGeom>
              <a:avLst/>
              <a:gdLst/>
              <a:ahLst/>
              <a:cxnLst/>
              <a:rect l="l" t="t" r="r" b="b"/>
              <a:pathLst>
                <a:path w="236220" h="942975">
                  <a:moveTo>
                    <a:pt x="235839" y="0"/>
                  </a:moveTo>
                  <a:lnTo>
                    <a:pt x="0" y="235712"/>
                  </a:lnTo>
                  <a:lnTo>
                    <a:pt x="0" y="942975"/>
                  </a:lnTo>
                  <a:lnTo>
                    <a:pt x="235839" y="707136"/>
                  </a:lnTo>
                  <a:lnTo>
                    <a:pt x="235839" y="0"/>
                  </a:lnTo>
                  <a:close/>
                </a:path>
              </a:pathLst>
            </a:custGeom>
            <a:solidFill>
              <a:srgbClr val="CD9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243701" y="4205351"/>
              <a:ext cx="942975" cy="236220"/>
            </a:xfrm>
            <a:custGeom>
              <a:avLst/>
              <a:gdLst/>
              <a:ahLst/>
              <a:cxnLst/>
              <a:rect l="l" t="t" r="r" b="b"/>
              <a:pathLst>
                <a:path w="942975" h="236220">
                  <a:moveTo>
                    <a:pt x="942975" y="0"/>
                  </a:moveTo>
                  <a:lnTo>
                    <a:pt x="235712" y="0"/>
                  </a:lnTo>
                  <a:lnTo>
                    <a:pt x="0" y="235712"/>
                  </a:lnTo>
                  <a:lnTo>
                    <a:pt x="707135" y="235712"/>
                  </a:lnTo>
                  <a:lnTo>
                    <a:pt x="942975" y="0"/>
                  </a:lnTo>
                  <a:close/>
                </a:path>
              </a:pathLst>
            </a:custGeom>
            <a:solidFill>
              <a:srgbClr val="FFC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243701" y="4205351"/>
              <a:ext cx="942975" cy="942975"/>
            </a:xfrm>
            <a:custGeom>
              <a:avLst/>
              <a:gdLst/>
              <a:ahLst/>
              <a:cxnLst/>
              <a:rect l="l" t="t" r="r" b="b"/>
              <a:pathLst>
                <a:path w="942975" h="942975">
                  <a:moveTo>
                    <a:pt x="0" y="235712"/>
                  </a:moveTo>
                  <a:lnTo>
                    <a:pt x="235712" y="0"/>
                  </a:lnTo>
                  <a:lnTo>
                    <a:pt x="942975" y="0"/>
                  </a:lnTo>
                  <a:lnTo>
                    <a:pt x="942975" y="707136"/>
                  </a:lnTo>
                  <a:lnTo>
                    <a:pt x="707135" y="942975"/>
                  </a:lnTo>
                  <a:lnTo>
                    <a:pt x="0" y="942975"/>
                  </a:lnTo>
                  <a:lnTo>
                    <a:pt x="0" y="235712"/>
                  </a:lnTo>
                  <a:close/>
                </a:path>
                <a:path w="942975" h="942975">
                  <a:moveTo>
                    <a:pt x="0" y="235712"/>
                  </a:moveTo>
                  <a:lnTo>
                    <a:pt x="707135" y="235712"/>
                  </a:lnTo>
                  <a:lnTo>
                    <a:pt x="942975" y="0"/>
                  </a:lnTo>
                </a:path>
                <a:path w="942975" h="942975">
                  <a:moveTo>
                    <a:pt x="707135" y="235712"/>
                  </a:moveTo>
                  <a:lnTo>
                    <a:pt x="707135" y="942975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0750" y="3657600"/>
              <a:ext cx="1019175" cy="981075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5848" y="4826194"/>
              <a:ext cx="939452" cy="916214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6929373" y="4656582"/>
              <a:ext cx="1720214" cy="76200"/>
            </a:xfrm>
            <a:custGeom>
              <a:avLst/>
              <a:gdLst/>
              <a:ahLst/>
              <a:cxnLst/>
              <a:rect l="l" t="t" r="r" b="b"/>
              <a:pathLst>
                <a:path w="1720215" h="76200">
                  <a:moveTo>
                    <a:pt x="1643887" y="0"/>
                  </a:moveTo>
                  <a:lnTo>
                    <a:pt x="1643760" y="76200"/>
                  </a:lnTo>
                  <a:lnTo>
                    <a:pt x="1713961" y="41275"/>
                  </a:lnTo>
                  <a:lnTo>
                    <a:pt x="1656587" y="41275"/>
                  </a:lnTo>
                  <a:lnTo>
                    <a:pt x="1656587" y="34925"/>
                  </a:lnTo>
                  <a:lnTo>
                    <a:pt x="1713505" y="34925"/>
                  </a:lnTo>
                  <a:lnTo>
                    <a:pt x="1643887" y="0"/>
                  </a:lnTo>
                  <a:close/>
                </a:path>
                <a:path w="1720215" h="76200">
                  <a:moveTo>
                    <a:pt x="126" y="31242"/>
                  </a:moveTo>
                  <a:lnTo>
                    <a:pt x="0" y="37592"/>
                  </a:lnTo>
                  <a:lnTo>
                    <a:pt x="1656588" y="41275"/>
                  </a:lnTo>
                  <a:lnTo>
                    <a:pt x="1643819" y="41275"/>
                  </a:lnTo>
                  <a:lnTo>
                    <a:pt x="1643829" y="34925"/>
                  </a:lnTo>
                  <a:lnTo>
                    <a:pt x="1656588" y="34925"/>
                  </a:lnTo>
                  <a:lnTo>
                    <a:pt x="126" y="31242"/>
                  </a:lnTo>
                  <a:close/>
                </a:path>
                <a:path w="1720215" h="76200">
                  <a:moveTo>
                    <a:pt x="1713505" y="34925"/>
                  </a:moveTo>
                  <a:lnTo>
                    <a:pt x="1656587" y="34925"/>
                  </a:lnTo>
                  <a:lnTo>
                    <a:pt x="1656587" y="41275"/>
                  </a:lnTo>
                  <a:lnTo>
                    <a:pt x="1713961" y="41275"/>
                  </a:lnTo>
                  <a:lnTo>
                    <a:pt x="1720087" y="38227"/>
                  </a:lnTo>
                  <a:lnTo>
                    <a:pt x="1713505" y="34925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8653526" y="4338701"/>
            <a:ext cx="2228850" cy="7048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81915" rIns="0" bIns="0" rtlCol="0" vert="horz">
            <a:spAutoFit/>
          </a:bodyPr>
          <a:lstStyle/>
          <a:p>
            <a:pPr marL="618490">
              <a:lnSpc>
                <a:spcPct val="100000"/>
              </a:lnSpc>
              <a:spcBef>
                <a:spcPts val="645"/>
              </a:spcBef>
            </a:pPr>
            <a:r>
              <a:rPr dirty="0" sz="1800" spc="-210">
                <a:latin typeface="Tahoma"/>
                <a:cs typeface="Tahoma"/>
              </a:rPr>
              <a:t>&gt;=256</a:t>
            </a:r>
            <a:r>
              <a:rPr dirty="0" sz="1800" spc="-195">
                <a:latin typeface="Tahoma"/>
                <a:cs typeface="Tahoma"/>
              </a:rPr>
              <a:t> </a:t>
            </a:r>
            <a:r>
              <a:rPr dirty="0" sz="1800" spc="-25">
                <a:latin typeface="Tahoma"/>
                <a:cs typeface="Tahoma"/>
              </a:rPr>
              <a:t>MiB</a:t>
            </a:r>
            <a:endParaRPr sz="1800">
              <a:latin typeface="Tahoma"/>
              <a:cs typeface="Tahoma"/>
            </a:endParaRPr>
          </a:p>
          <a:p>
            <a:pPr marL="746125">
              <a:lnSpc>
                <a:spcPct val="100000"/>
              </a:lnSpc>
              <a:spcBef>
                <a:spcPts val="20"/>
              </a:spcBef>
            </a:pPr>
            <a:r>
              <a:rPr dirty="0" sz="1800" spc="-280">
                <a:latin typeface="Tahoma"/>
                <a:cs typeface="Tahoma"/>
              </a:rPr>
              <a:t>&lt;=4</a:t>
            </a:r>
            <a:r>
              <a:rPr dirty="0" sz="1800" spc="-200">
                <a:latin typeface="Tahoma"/>
                <a:cs typeface="Tahoma"/>
              </a:rPr>
              <a:t> </a:t>
            </a:r>
            <a:r>
              <a:rPr dirty="0" sz="1800" spc="-25">
                <a:latin typeface="Tahoma"/>
                <a:cs typeface="Tahoma"/>
              </a:rPr>
              <a:t>GiB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7227951" y="4199001"/>
            <a:ext cx="993775" cy="422275"/>
            <a:chOff x="7227951" y="4199001"/>
            <a:chExt cx="993775" cy="422275"/>
          </a:xfrm>
        </p:grpSpPr>
        <p:sp>
          <p:nvSpPr>
            <p:cNvPr id="32" name="object 32" descr=""/>
            <p:cNvSpPr/>
            <p:nvPr/>
          </p:nvSpPr>
          <p:spPr>
            <a:xfrm>
              <a:off x="7234301" y="4205351"/>
              <a:ext cx="981075" cy="409575"/>
            </a:xfrm>
            <a:custGeom>
              <a:avLst/>
              <a:gdLst/>
              <a:ahLst/>
              <a:cxnLst/>
              <a:rect l="l" t="t" r="r" b="b"/>
              <a:pathLst>
                <a:path w="981075" h="409575">
                  <a:moveTo>
                    <a:pt x="981075" y="0"/>
                  </a:moveTo>
                  <a:lnTo>
                    <a:pt x="0" y="0"/>
                  </a:lnTo>
                  <a:lnTo>
                    <a:pt x="0" y="409575"/>
                  </a:lnTo>
                  <a:lnTo>
                    <a:pt x="981075" y="409575"/>
                  </a:lnTo>
                  <a:lnTo>
                    <a:pt x="9810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234301" y="4205351"/>
              <a:ext cx="981075" cy="409575"/>
            </a:xfrm>
            <a:custGeom>
              <a:avLst/>
              <a:gdLst/>
              <a:ahLst/>
              <a:cxnLst/>
              <a:rect l="l" t="t" r="r" b="b"/>
              <a:pathLst>
                <a:path w="981075" h="409575">
                  <a:moveTo>
                    <a:pt x="0" y="409575"/>
                  </a:moveTo>
                  <a:lnTo>
                    <a:pt x="981075" y="409575"/>
                  </a:lnTo>
                  <a:lnTo>
                    <a:pt x="981075" y="0"/>
                  </a:lnTo>
                  <a:lnTo>
                    <a:pt x="0" y="0"/>
                  </a:lnTo>
                  <a:lnTo>
                    <a:pt x="0" y="40957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7234301" y="4205351"/>
            <a:ext cx="981075" cy="40957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49225" marR="137795">
              <a:lnSpc>
                <a:spcPts val="1280"/>
              </a:lnSpc>
              <a:spcBef>
                <a:spcPts val="330"/>
              </a:spcBef>
            </a:pPr>
            <a:r>
              <a:rPr dirty="0" sz="1100" spc="-10">
                <a:solidFill>
                  <a:srgbClr val="FFFFFF"/>
                </a:solidFill>
                <a:latin typeface="Consolas"/>
                <a:cs typeface="Consolas"/>
              </a:rPr>
              <a:t>Exceeding </a:t>
            </a:r>
            <a:r>
              <a:rPr dirty="0" sz="1100">
                <a:solidFill>
                  <a:srgbClr val="FFFFFF"/>
                </a:solidFill>
                <a:latin typeface="Consolas"/>
                <a:cs typeface="Consolas"/>
              </a:rPr>
              <a:t>Max</a:t>
            </a:r>
            <a:r>
              <a:rPr dirty="0" sz="110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Consolas"/>
                <a:cs typeface="Consolas"/>
              </a:rPr>
              <a:t>limit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35" name="object 3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891030">
              <a:lnSpc>
                <a:spcPct val="100000"/>
              </a:lnSpc>
              <a:spcBef>
                <a:spcPts val="130"/>
              </a:spcBef>
            </a:pPr>
            <a:r>
              <a:rPr dirty="0" spc="50"/>
              <a:t>Resource</a:t>
            </a:r>
            <a:r>
              <a:rPr dirty="0" spc="-420"/>
              <a:t> </a:t>
            </a:r>
            <a:r>
              <a:rPr dirty="0" spc="125"/>
              <a:t>Limits</a:t>
            </a:r>
            <a:r>
              <a:rPr dirty="0" spc="-434"/>
              <a:t> </a:t>
            </a:r>
            <a:r>
              <a:rPr dirty="0" spc="-60"/>
              <a:t>&amp;</a:t>
            </a:r>
            <a:r>
              <a:rPr dirty="0" spc="-390"/>
              <a:t> </a:t>
            </a:r>
            <a:r>
              <a:rPr dirty="0" spc="45"/>
              <a:t>Requests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033009" y="1697672"/>
            <a:ext cx="213677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316CE4"/>
                </a:solidFill>
                <a:latin typeface="Tahoma"/>
                <a:cs typeface="Tahoma"/>
              </a:rPr>
              <a:t>Resource</a:t>
            </a:r>
            <a:r>
              <a:rPr dirty="0" sz="2400" spc="-15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316CE4"/>
                </a:solidFill>
                <a:latin typeface="Tahoma"/>
                <a:cs typeface="Tahoma"/>
              </a:rPr>
              <a:t>Types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3691001" y="2824226"/>
            <a:ext cx="2219325" cy="2609850"/>
          </a:xfrm>
          <a:custGeom>
            <a:avLst/>
            <a:gdLst/>
            <a:ahLst/>
            <a:cxnLst/>
            <a:rect l="l" t="t" r="r" b="b"/>
            <a:pathLst>
              <a:path w="2219325" h="2609850">
                <a:moveTo>
                  <a:pt x="2113788" y="0"/>
                </a:moveTo>
                <a:lnTo>
                  <a:pt x="105410" y="0"/>
                </a:lnTo>
                <a:lnTo>
                  <a:pt x="64347" y="8272"/>
                </a:lnTo>
                <a:lnTo>
                  <a:pt x="30845" y="30845"/>
                </a:lnTo>
                <a:lnTo>
                  <a:pt x="8272" y="64347"/>
                </a:lnTo>
                <a:lnTo>
                  <a:pt x="0" y="105410"/>
                </a:lnTo>
                <a:lnTo>
                  <a:pt x="0" y="2504313"/>
                </a:lnTo>
                <a:lnTo>
                  <a:pt x="8272" y="2545395"/>
                </a:lnTo>
                <a:lnTo>
                  <a:pt x="30845" y="2578941"/>
                </a:lnTo>
                <a:lnTo>
                  <a:pt x="64347" y="2601557"/>
                </a:lnTo>
                <a:lnTo>
                  <a:pt x="105410" y="2609850"/>
                </a:lnTo>
                <a:lnTo>
                  <a:pt x="2113788" y="2609850"/>
                </a:lnTo>
                <a:lnTo>
                  <a:pt x="2154870" y="2601557"/>
                </a:lnTo>
                <a:lnTo>
                  <a:pt x="2188416" y="2578941"/>
                </a:lnTo>
                <a:lnTo>
                  <a:pt x="2211032" y="2545395"/>
                </a:lnTo>
                <a:lnTo>
                  <a:pt x="2219325" y="2504313"/>
                </a:lnTo>
                <a:lnTo>
                  <a:pt x="2219325" y="105410"/>
                </a:lnTo>
                <a:lnTo>
                  <a:pt x="2211032" y="64347"/>
                </a:lnTo>
                <a:lnTo>
                  <a:pt x="2188416" y="30845"/>
                </a:lnTo>
                <a:lnTo>
                  <a:pt x="2154870" y="8272"/>
                </a:lnTo>
                <a:lnTo>
                  <a:pt x="2113788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506595" y="4985067"/>
            <a:ext cx="59436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FFFFFF"/>
                </a:solidFill>
                <a:latin typeface="Tahoma"/>
                <a:cs typeface="Tahoma"/>
              </a:rPr>
              <a:t>CPU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4057650" y="2824226"/>
            <a:ext cx="4453255" cy="2609850"/>
            <a:chOff x="4057650" y="2824226"/>
            <a:chExt cx="4453255" cy="260985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7650" y="3286125"/>
              <a:ext cx="1476375" cy="147637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291326" y="2824226"/>
              <a:ext cx="2219325" cy="2609850"/>
            </a:xfrm>
            <a:custGeom>
              <a:avLst/>
              <a:gdLst/>
              <a:ahLst/>
              <a:cxnLst/>
              <a:rect l="l" t="t" r="r" b="b"/>
              <a:pathLst>
                <a:path w="2219325" h="2609850">
                  <a:moveTo>
                    <a:pt x="2113788" y="0"/>
                  </a:moveTo>
                  <a:lnTo>
                    <a:pt x="105410" y="0"/>
                  </a:lnTo>
                  <a:lnTo>
                    <a:pt x="64347" y="8272"/>
                  </a:lnTo>
                  <a:lnTo>
                    <a:pt x="30845" y="30845"/>
                  </a:lnTo>
                  <a:lnTo>
                    <a:pt x="8272" y="64347"/>
                  </a:lnTo>
                  <a:lnTo>
                    <a:pt x="0" y="105410"/>
                  </a:lnTo>
                  <a:lnTo>
                    <a:pt x="0" y="2504313"/>
                  </a:lnTo>
                  <a:lnTo>
                    <a:pt x="8272" y="2545395"/>
                  </a:lnTo>
                  <a:lnTo>
                    <a:pt x="30845" y="2578941"/>
                  </a:lnTo>
                  <a:lnTo>
                    <a:pt x="64347" y="2601557"/>
                  </a:lnTo>
                  <a:lnTo>
                    <a:pt x="105410" y="2609850"/>
                  </a:lnTo>
                  <a:lnTo>
                    <a:pt x="2113788" y="2609850"/>
                  </a:lnTo>
                  <a:lnTo>
                    <a:pt x="2154870" y="2601557"/>
                  </a:lnTo>
                  <a:lnTo>
                    <a:pt x="2188416" y="2578941"/>
                  </a:lnTo>
                  <a:lnTo>
                    <a:pt x="2211032" y="2545395"/>
                  </a:lnTo>
                  <a:lnTo>
                    <a:pt x="2219325" y="2504313"/>
                  </a:lnTo>
                  <a:lnTo>
                    <a:pt x="2219325" y="105410"/>
                  </a:lnTo>
                  <a:lnTo>
                    <a:pt x="2211032" y="64347"/>
                  </a:lnTo>
                  <a:lnTo>
                    <a:pt x="2188416" y="30845"/>
                  </a:lnTo>
                  <a:lnTo>
                    <a:pt x="2154870" y="8272"/>
                  </a:lnTo>
                  <a:lnTo>
                    <a:pt x="2113788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6861556" y="4985067"/>
            <a:ext cx="108013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30">
                <a:solidFill>
                  <a:srgbClr val="FFFFFF"/>
                </a:solidFill>
                <a:latin typeface="Tahoma"/>
                <a:cs typeface="Tahoma"/>
              </a:rPr>
              <a:t>Memory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67500" y="3295650"/>
            <a:ext cx="1457325" cy="1457325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558482" y="3308032"/>
            <a:ext cx="2637790" cy="18605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One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CPU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unit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equals </a:t>
            </a:r>
            <a:r>
              <a:rPr dirty="0" sz="2000">
                <a:latin typeface="Calibri"/>
                <a:cs typeface="Calibri"/>
              </a:rPr>
              <a:t>one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physical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virtual </a:t>
            </a:r>
            <a:r>
              <a:rPr dirty="0" sz="2000" spc="-20">
                <a:latin typeface="Calibri"/>
                <a:cs typeface="Calibri"/>
              </a:rPr>
              <a:t>core</a:t>
            </a:r>
            <a:endParaRPr sz="2000">
              <a:latin typeface="Calibri"/>
              <a:cs typeface="Calibri"/>
            </a:endParaRPr>
          </a:p>
          <a:p>
            <a:pPr marL="355600" marR="127000" indent="-343535">
              <a:lnSpc>
                <a:spcPct val="100000"/>
              </a:lnSpc>
              <a:spcBef>
                <a:spcPts val="10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Fractional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requests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allowed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(0.5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CPU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500m)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8828658" y="3616007"/>
            <a:ext cx="2724150" cy="1250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just"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Measured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bytes</a:t>
            </a:r>
            <a:endParaRPr sz="2000">
              <a:latin typeface="Calibri"/>
              <a:cs typeface="Calibri"/>
            </a:endParaRPr>
          </a:p>
          <a:p>
            <a:pPr algn="just" marL="355600" marR="5080" indent="-34353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Suffixes: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Ki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(kibibytes), </a:t>
            </a:r>
            <a:r>
              <a:rPr dirty="0" sz="2000">
                <a:latin typeface="Calibri"/>
                <a:cs typeface="Calibri"/>
              </a:rPr>
              <a:t>Mi </a:t>
            </a:r>
            <a:r>
              <a:rPr dirty="0" sz="2000" spc="-10">
                <a:latin typeface="Calibri"/>
                <a:cs typeface="Calibri"/>
              </a:rPr>
              <a:t>(mebibytes),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 </a:t>
            </a:r>
            <a:r>
              <a:rPr dirty="0" sz="2000" spc="-25">
                <a:latin typeface="Calibri"/>
                <a:cs typeface="Calibri"/>
              </a:rPr>
              <a:t>Gi </a:t>
            </a:r>
            <a:r>
              <a:rPr dirty="0" sz="2000" spc="-10">
                <a:latin typeface="Calibri"/>
                <a:cs typeface="Calibri"/>
              </a:rPr>
              <a:t>(gibibytes).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9056" y="1579804"/>
            <a:ext cx="1647899" cy="12851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345055">
              <a:lnSpc>
                <a:spcPct val="100000"/>
              </a:lnSpc>
              <a:spcBef>
                <a:spcPts val="130"/>
              </a:spcBef>
            </a:pPr>
            <a:r>
              <a:rPr dirty="0"/>
              <a:t>Container</a:t>
            </a:r>
            <a:r>
              <a:rPr dirty="0" spc="-204"/>
              <a:t> </a:t>
            </a:r>
            <a:r>
              <a:rPr dirty="0" spc="-10"/>
              <a:t>Orchestration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1125659" y="1403919"/>
            <a:ext cx="9852660" cy="4467860"/>
            <a:chOff x="1125659" y="1403919"/>
            <a:chExt cx="9852660" cy="446786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5659" y="1430433"/>
              <a:ext cx="1577730" cy="1530157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318550" y="2026991"/>
              <a:ext cx="300355" cy="347980"/>
            </a:xfrm>
            <a:custGeom>
              <a:avLst/>
              <a:gdLst/>
              <a:ahLst/>
              <a:cxnLst/>
              <a:rect l="l" t="t" r="r" b="b"/>
              <a:pathLst>
                <a:path w="300354" h="347980">
                  <a:moveTo>
                    <a:pt x="300149" y="0"/>
                  </a:moveTo>
                  <a:lnTo>
                    <a:pt x="0" y="174239"/>
                  </a:lnTo>
                  <a:lnTo>
                    <a:pt x="300149" y="347815"/>
                  </a:lnTo>
                  <a:lnTo>
                    <a:pt x="300149" y="0"/>
                  </a:lnTo>
                  <a:close/>
                </a:path>
              </a:pathLst>
            </a:custGeom>
            <a:solidFill>
              <a:srgbClr val="0044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939759" y="1611034"/>
              <a:ext cx="659765" cy="556260"/>
            </a:xfrm>
            <a:custGeom>
              <a:avLst/>
              <a:gdLst/>
              <a:ahLst/>
              <a:cxnLst/>
              <a:rect l="l" t="t" r="r" b="b"/>
              <a:pathLst>
                <a:path w="659765" h="556260">
                  <a:moveTo>
                    <a:pt x="358930" y="208211"/>
                  </a:moveTo>
                  <a:lnTo>
                    <a:pt x="358931" y="556192"/>
                  </a:lnTo>
                  <a:lnTo>
                    <a:pt x="659412" y="381952"/>
                  </a:lnTo>
                  <a:lnTo>
                    <a:pt x="358930" y="208211"/>
                  </a:lnTo>
                  <a:close/>
                </a:path>
                <a:path w="659765" h="556260">
                  <a:moveTo>
                    <a:pt x="319876" y="208211"/>
                  </a:moveTo>
                  <a:lnTo>
                    <a:pt x="19128" y="381952"/>
                  </a:lnTo>
                  <a:lnTo>
                    <a:pt x="319876" y="556192"/>
                  </a:lnTo>
                  <a:lnTo>
                    <a:pt x="319876" y="208211"/>
                  </a:lnTo>
                  <a:close/>
                </a:path>
                <a:path w="659765" h="556260">
                  <a:moveTo>
                    <a:pt x="0" y="0"/>
                  </a:moveTo>
                  <a:lnTo>
                    <a:pt x="0" y="348678"/>
                  </a:lnTo>
                  <a:lnTo>
                    <a:pt x="300382" y="175069"/>
                  </a:lnTo>
                  <a:lnTo>
                    <a:pt x="300382" y="174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D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958888" y="2234704"/>
              <a:ext cx="640715" cy="347980"/>
            </a:xfrm>
            <a:custGeom>
              <a:avLst/>
              <a:gdLst/>
              <a:ahLst/>
              <a:cxnLst/>
              <a:rect l="l" t="t" r="r" b="b"/>
              <a:pathLst>
                <a:path w="640715" h="347980">
                  <a:moveTo>
                    <a:pt x="339801" y="0"/>
                  </a:moveTo>
                  <a:lnTo>
                    <a:pt x="339802" y="347881"/>
                  </a:lnTo>
                  <a:lnTo>
                    <a:pt x="640283" y="173642"/>
                  </a:lnTo>
                  <a:lnTo>
                    <a:pt x="339801" y="0"/>
                  </a:lnTo>
                  <a:close/>
                </a:path>
                <a:path w="640715" h="347980">
                  <a:moveTo>
                    <a:pt x="300747" y="0"/>
                  </a:moveTo>
                  <a:lnTo>
                    <a:pt x="0" y="173575"/>
                  </a:lnTo>
                  <a:lnTo>
                    <a:pt x="300804" y="347848"/>
                  </a:lnTo>
                  <a:lnTo>
                    <a:pt x="300747" y="0"/>
                  </a:lnTo>
                  <a:close/>
                </a:path>
              </a:pathLst>
            </a:custGeom>
            <a:solidFill>
              <a:srgbClr val="0044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597915" y="1611034"/>
              <a:ext cx="1360805" cy="763905"/>
            </a:xfrm>
            <a:custGeom>
              <a:avLst/>
              <a:gdLst/>
              <a:ahLst/>
              <a:cxnLst/>
              <a:rect l="l" t="t" r="r" b="b"/>
              <a:pathLst>
                <a:path w="1360804" h="763905">
                  <a:moveTo>
                    <a:pt x="1059772" y="415924"/>
                  </a:moveTo>
                  <a:lnTo>
                    <a:pt x="1059772" y="763772"/>
                  </a:lnTo>
                  <a:lnTo>
                    <a:pt x="1360785" y="590197"/>
                  </a:lnTo>
                  <a:lnTo>
                    <a:pt x="1059772" y="415924"/>
                  </a:lnTo>
                  <a:close/>
                </a:path>
                <a:path w="1360804" h="763905">
                  <a:moveTo>
                    <a:pt x="302723" y="0"/>
                  </a:moveTo>
                  <a:lnTo>
                    <a:pt x="0" y="174837"/>
                  </a:lnTo>
                  <a:lnTo>
                    <a:pt x="302781" y="348446"/>
                  </a:lnTo>
                  <a:lnTo>
                    <a:pt x="302723" y="0"/>
                  </a:lnTo>
                  <a:close/>
                </a:path>
              </a:pathLst>
            </a:custGeom>
            <a:solidFill>
              <a:srgbClr val="00AD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939760" y="2441819"/>
              <a:ext cx="300990" cy="348615"/>
            </a:xfrm>
            <a:custGeom>
              <a:avLst/>
              <a:gdLst/>
              <a:ahLst/>
              <a:cxnLst/>
              <a:rect l="l" t="t" r="r" b="b"/>
              <a:pathLst>
                <a:path w="300990" h="348614">
                  <a:moveTo>
                    <a:pt x="0" y="0"/>
                  </a:moveTo>
                  <a:lnTo>
                    <a:pt x="0" y="348339"/>
                  </a:lnTo>
                  <a:lnTo>
                    <a:pt x="300382" y="17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597916" y="2441819"/>
              <a:ext cx="302895" cy="348615"/>
            </a:xfrm>
            <a:custGeom>
              <a:avLst/>
              <a:gdLst/>
              <a:ahLst/>
              <a:cxnLst/>
              <a:rect l="l" t="t" r="r" b="b"/>
              <a:pathLst>
                <a:path w="302895" h="348614">
                  <a:moveTo>
                    <a:pt x="302690" y="0"/>
                  </a:moveTo>
                  <a:lnTo>
                    <a:pt x="0" y="174239"/>
                  </a:lnTo>
                  <a:lnTo>
                    <a:pt x="302690" y="348339"/>
                  </a:lnTo>
                  <a:lnTo>
                    <a:pt x="302690" y="0"/>
                  </a:lnTo>
                  <a:close/>
                </a:path>
              </a:pathLst>
            </a:custGeom>
            <a:solidFill>
              <a:srgbClr val="00AD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939760" y="2026958"/>
              <a:ext cx="300990" cy="347980"/>
            </a:xfrm>
            <a:custGeom>
              <a:avLst/>
              <a:gdLst/>
              <a:ahLst/>
              <a:cxnLst/>
              <a:rect l="l" t="t" r="r" b="b"/>
              <a:pathLst>
                <a:path w="300990" h="347980">
                  <a:moveTo>
                    <a:pt x="0" y="0"/>
                  </a:moveTo>
                  <a:lnTo>
                    <a:pt x="0" y="347848"/>
                  </a:lnTo>
                  <a:lnTo>
                    <a:pt x="300382" y="17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318550" y="1611034"/>
              <a:ext cx="300355" cy="348615"/>
            </a:xfrm>
            <a:custGeom>
              <a:avLst/>
              <a:gdLst/>
              <a:ahLst/>
              <a:cxnLst/>
              <a:rect l="l" t="t" r="r" b="b"/>
              <a:pathLst>
                <a:path w="300354" h="348614">
                  <a:moveTo>
                    <a:pt x="300149" y="0"/>
                  </a:moveTo>
                  <a:lnTo>
                    <a:pt x="0" y="174837"/>
                  </a:lnTo>
                  <a:lnTo>
                    <a:pt x="300149" y="348446"/>
                  </a:lnTo>
                  <a:lnTo>
                    <a:pt x="300149" y="0"/>
                  </a:lnTo>
                  <a:close/>
                </a:path>
              </a:pathLst>
            </a:custGeom>
            <a:solidFill>
              <a:srgbClr val="00AD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958888" y="1403919"/>
              <a:ext cx="640715" cy="1594485"/>
            </a:xfrm>
            <a:custGeom>
              <a:avLst/>
              <a:gdLst/>
              <a:ahLst/>
              <a:cxnLst/>
              <a:rect l="l" t="t" r="r" b="b"/>
              <a:pathLst>
                <a:path w="640715" h="1594485">
                  <a:moveTo>
                    <a:pt x="339801" y="0"/>
                  </a:moveTo>
                  <a:lnTo>
                    <a:pt x="339802" y="347848"/>
                  </a:lnTo>
                  <a:lnTo>
                    <a:pt x="640283" y="173509"/>
                  </a:lnTo>
                  <a:lnTo>
                    <a:pt x="339801" y="0"/>
                  </a:lnTo>
                  <a:close/>
                </a:path>
                <a:path w="640715" h="1594485">
                  <a:moveTo>
                    <a:pt x="300747" y="0"/>
                  </a:moveTo>
                  <a:lnTo>
                    <a:pt x="0" y="173741"/>
                  </a:lnTo>
                  <a:lnTo>
                    <a:pt x="300747" y="348080"/>
                  </a:lnTo>
                  <a:lnTo>
                    <a:pt x="300747" y="0"/>
                  </a:lnTo>
                  <a:close/>
                </a:path>
                <a:path w="640715" h="1594485">
                  <a:moveTo>
                    <a:pt x="339802" y="1246111"/>
                  </a:moveTo>
                  <a:lnTo>
                    <a:pt x="339802" y="1593853"/>
                  </a:lnTo>
                  <a:lnTo>
                    <a:pt x="639940" y="1419713"/>
                  </a:lnTo>
                  <a:lnTo>
                    <a:pt x="640284" y="1419713"/>
                  </a:lnTo>
                  <a:lnTo>
                    <a:pt x="339802" y="1246111"/>
                  </a:lnTo>
                  <a:close/>
                </a:path>
                <a:path w="640715" h="1594485">
                  <a:moveTo>
                    <a:pt x="300747" y="1246111"/>
                  </a:moveTo>
                  <a:lnTo>
                    <a:pt x="0" y="1419686"/>
                  </a:lnTo>
                  <a:lnTo>
                    <a:pt x="300748" y="1593953"/>
                  </a:lnTo>
                  <a:lnTo>
                    <a:pt x="300747" y="1246111"/>
                  </a:lnTo>
                  <a:close/>
                </a:path>
              </a:pathLst>
            </a:custGeom>
            <a:solidFill>
              <a:srgbClr val="0044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578039" y="1611034"/>
              <a:ext cx="1400175" cy="1179195"/>
            </a:xfrm>
            <a:custGeom>
              <a:avLst/>
              <a:gdLst/>
              <a:ahLst/>
              <a:cxnLst/>
              <a:rect l="l" t="t" r="r" b="b"/>
              <a:pathLst>
                <a:path w="1400175" h="1179195">
                  <a:moveTo>
                    <a:pt x="1079615" y="831050"/>
                  </a:moveTo>
                  <a:lnTo>
                    <a:pt x="1079615" y="1179125"/>
                  </a:lnTo>
                  <a:lnTo>
                    <a:pt x="1380165" y="1005041"/>
                  </a:lnTo>
                  <a:lnTo>
                    <a:pt x="1079615" y="831050"/>
                  </a:lnTo>
                  <a:close/>
                </a:path>
                <a:path w="1400175" h="1179195">
                  <a:moveTo>
                    <a:pt x="1380595" y="1004792"/>
                  </a:moveTo>
                  <a:lnTo>
                    <a:pt x="1380165" y="1005041"/>
                  </a:lnTo>
                  <a:lnTo>
                    <a:pt x="1380595" y="1005290"/>
                  </a:lnTo>
                  <a:lnTo>
                    <a:pt x="1380595" y="1004792"/>
                  </a:lnTo>
                  <a:close/>
                </a:path>
                <a:path w="1400175" h="1179195">
                  <a:moveTo>
                    <a:pt x="1400056" y="623670"/>
                  </a:moveTo>
                  <a:lnTo>
                    <a:pt x="1099939" y="797245"/>
                  </a:lnTo>
                  <a:lnTo>
                    <a:pt x="1400113" y="971518"/>
                  </a:lnTo>
                  <a:lnTo>
                    <a:pt x="1400056" y="623670"/>
                  </a:lnTo>
                  <a:close/>
                </a:path>
                <a:path w="1400175" h="1179195">
                  <a:moveTo>
                    <a:pt x="0" y="623669"/>
                  </a:moveTo>
                  <a:lnTo>
                    <a:pt x="0" y="971551"/>
                  </a:lnTo>
                  <a:lnTo>
                    <a:pt x="302858" y="797278"/>
                  </a:lnTo>
                  <a:lnTo>
                    <a:pt x="303204" y="797278"/>
                  </a:lnTo>
                  <a:lnTo>
                    <a:pt x="0" y="623669"/>
                  </a:lnTo>
                  <a:close/>
                </a:path>
                <a:path w="1400175" h="1179195">
                  <a:moveTo>
                    <a:pt x="322566" y="415093"/>
                  </a:moveTo>
                  <a:lnTo>
                    <a:pt x="19852" y="589930"/>
                  </a:lnTo>
                  <a:lnTo>
                    <a:pt x="322566" y="763539"/>
                  </a:lnTo>
                  <a:lnTo>
                    <a:pt x="322566" y="415093"/>
                  </a:lnTo>
                  <a:close/>
                </a:path>
                <a:path w="1400175" h="1179195">
                  <a:moveTo>
                    <a:pt x="1400056" y="208211"/>
                  </a:moveTo>
                  <a:lnTo>
                    <a:pt x="1099939" y="381952"/>
                  </a:lnTo>
                  <a:lnTo>
                    <a:pt x="1400056" y="556192"/>
                  </a:lnTo>
                  <a:lnTo>
                    <a:pt x="1400056" y="208211"/>
                  </a:lnTo>
                  <a:close/>
                </a:path>
                <a:path w="1400175" h="1179195">
                  <a:moveTo>
                    <a:pt x="1079615" y="0"/>
                  </a:moveTo>
                  <a:lnTo>
                    <a:pt x="1079615" y="348678"/>
                  </a:lnTo>
                  <a:lnTo>
                    <a:pt x="1380595" y="175069"/>
                  </a:lnTo>
                  <a:lnTo>
                    <a:pt x="1380628" y="174837"/>
                  </a:lnTo>
                  <a:lnTo>
                    <a:pt x="1079615" y="0"/>
                  </a:lnTo>
                  <a:close/>
                </a:path>
              </a:pathLst>
            </a:custGeom>
            <a:solidFill>
              <a:srgbClr val="00AD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318550" y="2441819"/>
              <a:ext cx="300355" cy="348615"/>
            </a:xfrm>
            <a:custGeom>
              <a:avLst/>
              <a:gdLst/>
              <a:ahLst/>
              <a:cxnLst/>
              <a:rect l="l" t="t" r="r" b="b"/>
              <a:pathLst>
                <a:path w="300354" h="348614">
                  <a:moveTo>
                    <a:pt x="300149" y="0"/>
                  </a:moveTo>
                  <a:lnTo>
                    <a:pt x="0" y="174239"/>
                  </a:lnTo>
                  <a:lnTo>
                    <a:pt x="300149" y="348339"/>
                  </a:lnTo>
                  <a:lnTo>
                    <a:pt x="300149" y="0"/>
                  </a:lnTo>
                  <a:close/>
                </a:path>
              </a:pathLst>
            </a:custGeom>
            <a:solidFill>
              <a:srgbClr val="0044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578039" y="1819245"/>
              <a:ext cx="303530" cy="347980"/>
            </a:xfrm>
            <a:custGeom>
              <a:avLst/>
              <a:gdLst/>
              <a:ahLst/>
              <a:cxnLst/>
              <a:rect l="l" t="t" r="r" b="b"/>
              <a:pathLst>
                <a:path w="303529" h="347980">
                  <a:moveTo>
                    <a:pt x="0" y="0"/>
                  </a:moveTo>
                  <a:lnTo>
                    <a:pt x="0" y="347981"/>
                  </a:lnTo>
                  <a:lnTo>
                    <a:pt x="303205" y="173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D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072001" y="1566926"/>
              <a:ext cx="3952875" cy="4304665"/>
            </a:xfrm>
            <a:custGeom>
              <a:avLst/>
              <a:gdLst/>
              <a:ahLst/>
              <a:cxnLst/>
              <a:rect l="l" t="t" r="r" b="b"/>
              <a:pathLst>
                <a:path w="3952875" h="4304665">
                  <a:moveTo>
                    <a:pt x="0" y="19050"/>
                  </a:moveTo>
                  <a:lnTo>
                    <a:pt x="0" y="4296181"/>
                  </a:lnTo>
                </a:path>
                <a:path w="3952875" h="4304665">
                  <a:moveTo>
                    <a:pt x="3952875" y="0"/>
                  </a:moveTo>
                  <a:lnTo>
                    <a:pt x="3952875" y="4304271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322897" y="3663674"/>
            <a:ext cx="3277235" cy="2134870"/>
          </a:xfrm>
          <a:prstGeom prst="rect">
            <a:avLst/>
          </a:prstGeom>
        </p:spPr>
        <p:txBody>
          <a:bodyPr wrap="square" lIns="0" tIns="1016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Orchestral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Maestro</a:t>
            </a:r>
            <a:endParaRPr sz="200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spcBef>
                <a:spcPts val="7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High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availability,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automated </a:t>
            </a:r>
            <a:r>
              <a:rPr dirty="0" sz="2000">
                <a:latin typeface="Calibri"/>
                <a:cs typeface="Calibri"/>
              </a:rPr>
              <a:t>scaling,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self-</a:t>
            </a:r>
            <a:r>
              <a:rPr dirty="0" sz="2000" spc="-10">
                <a:latin typeface="Calibri"/>
                <a:cs typeface="Calibri"/>
              </a:rPr>
              <a:t>healing </a:t>
            </a:r>
            <a:r>
              <a:rPr dirty="0" sz="2000">
                <a:latin typeface="Calibri"/>
                <a:cs typeface="Calibri"/>
              </a:rPr>
              <a:t>capabilities,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rich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service discovery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mechanisms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9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Steeper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learning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20" name="object 20" descr=""/>
          <p:cNvSpPr txBox="1"/>
          <p:nvPr/>
        </p:nvSpPr>
        <p:spPr>
          <a:xfrm>
            <a:off x="1275080" y="3044253"/>
            <a:ext cx="130365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Kubernetes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234559" y="3044253"/>
            <a:ext cx="161925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Docker</a:t>
            </a:r>
            <a:r>
              <a:rPr dirty="0" sz="2000" spc="-18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Swarm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481184" y="3044253"/>
            <a:ext cx="160909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Apache</a:t>
            </a:r>
            <a:r>
              <a:rPr dirty="0" sz="2000" spc="-21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Mesos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252595" y="3748976"/>
            <a:ext cx="3209925" cy="20459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just" marL="359410" marR="128905" indent="-342265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60680" algn="l"/>
              </a:tabLst>
            </a:pPr>
            <a:r>
              <a:rPr dirty="0" sz="2000" spc="-10">
                <a:latin typeface="Calibri"/>
                <a:cs typeface="Calibri"/>
              </a:rPr>
              <a:t>Built-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Docker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feature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for </a:t>
            </a:r>
            <a:r>
              <a:rPr dirty="0" sz="2000" spc="-25">
                <a:latin typeface="Calibri"/>
                <a:cs typeface="Calibri"/>
              </a:rPr>
              <a:t>	</a:t>
            </a:r>
            <a:r>
              <a:rPr dirty="0" sz="2000">
                <a:latin typeface="Calibri"/>
                <a:cs typeface="Calibri"/>
              </a:rPr>
              <a:t>managing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multiple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Docker </a:t>
            </a:r>
            <a:r>
              <a:rPr dirty="0" sz="2000" spc="-10">
                <a:latin typeface="Calibri"/>
                <a:cs typeface="Calibri"/>
              </a:rPr>
              <a:t>	</a:t>
            </a:r>
            <a:r>
              <a:rPr dirty="0" sz="2000">
                <a:latin typeface="Calibri"/>
                <a:cs typeface="Calibri"/>
              </a:rPr>
              <a:t>engines as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  <a:p>
            <a:pPr algn="just" marL="355600" indent="-342900">
              <a:lnSpc>
                <a:spcPct val="100000"/>
              </a:lnSpc>
              <a:spcBef>
                <a:spcPts val="69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Easy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set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up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use</a:t>
            </a:r>
            <a:endParaRPr sz="2000">
              <a:latin typeface="Calibri"/>
              <a:cs typeface="Calibri"/>
            </a:endParaRPr>
          </a:p>
          <a:p>
            <a:pPr algn="just" marL="355600" marR="5080" indent="-343535">
              <a:lnSpc>
                <a:spcPct val="100000"/>
              </a:lnSpc>
              <a:spcBef>
                <a:spcPts val="78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Less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extensive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compared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to K8s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270493" y="3703637"/>
            <a:ext cx="3304540" cy="2047875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Acts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cluster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kernel</a:t>
            </a:r>
            <a:endParaRPr sz="2000">
              <a:latin typeface="Calibri"/>
              <a:cs typeface="Calibri"/>
            </a:endParaRPr>
          </a:p>
          <a:p>
            <a:pPr marL="355600" marR="746125" indent="-343535">
              <a:lnSpc>
                <a:spcPct val="100000"/>
              </a:lnSpc>
              <a:spcBef>
                <a:spcPts val="39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Flexible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resource optimization</a:t>
            </a:r>
            <a:endParaRPr sz="200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spcBef>
                <a:spcPts val="73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Requires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more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configuration effort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compared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K8s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or </a:t>
            </a:r>
            <a:r>
              <a:rPr dirty="0" sz="2000" spc="-10">
                <a:latin typeface="Calibri"/>
                <a:cs typeface="Calibri"/>
              </a:rPr>
              <a:t>Swarm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23849" y="133350"/>
              <a:ext cx="11544300" cy="6448425"/>
            </a:xfrm>
            <a:custGeom>
              <a:avLst/>
              <a:gdLst/>
              <a:ahLst/>
              <a:cxnLst/>
              <a:rect l="l" t="t" r="r" b="b"/>
              <a:pathLst>
                <a:path w="11544300" h="6448425">
                  <a:moveTo>
                    <a:pt x="11281918" y="0"/>
                  </a:moveTo>
                  <a:lnTo>
                    <a:pt x="262318" y="0"/>
                  </a:lnTo>
                  <a:lnTo>
                    <a:pt x="215167" y="4227"/>
                  </a:lnTo>
                  <a:lnTo>
                    <a:pt x="170789" y="16415"/>
                  </a:lnTo>
                  <a:lnTo>
                    <a:pt x="129923" y="35823"/>
                  </a:lnTo>
                  <a:lnTo>
                    <a:pt x="93312" y="61709"/>
                  </a:lnTo>
                  <a:lnTo>
                    <a:pt x="61695" y="93333"/>
                  </a:lnTo>
                  <a:lnTo>
                    <a:pt x="35815" y="129953"/>
                  </a:lnTo>
                  <a:lnTo>
                    <a:pt x="16411" y="170829"/>
                  </a:lnTo>
                  <a:lnTo>
                    <a:pt x="4226" y="215219"/>
                  </a:lnTo>
                  <a:lnTo>
                    <a:pt x="0" y="262382"/>
                  </a:lnTo>
                  <a:lnTo>
                    <a:pt x="0" y="6186106"/>
                  </a:lnTo>
                  <a:lnTo>
                    <a:pt x="4226" y="6233257"/>
                  </a:lnTo>
                  <a:lnTo>
                    <a:pt x="16411" y="6277635"/>
                  </a:lnTo>
                  <a:lnTo>
                    <a:pt x="35815" y="6318501"/>
                  </a:lnTo>
                  <a:lnTo>
                    <a:pt x="61695" y="6355112"/>
                  </a:lnTo>
                  <a:lnTo>
                    <a:pt x="93312" y="6386729"/>
                  </a:lnTo>
                  <a:lnTo>
                    <a:pt x="129923" y="6412609"/>
                  </a:lnTo>
                  <a:lnTo>
                    <a:pt x="170789" y="6432013"/>
                  </a:lnTo>
                  <a:lnTo>
                    <a:pt x="215167" y="6444198"/>
                  </a:lnTo>
                  <a:lnTo>
                    <a:pt x="262318" y="6448425"/>
                  </a:lnTo>
                  <a:lnTo>
                    <a:pt x="11281918" y="6448425"/>
                  </a:lnTo>
                  <a:lnTo>
                    <a:pt x="11329080" y="6444198"/>
                  </a:lnTo>
                  <a:lnTo>
                    <a:pt x="11373470" y="6432013"/>
                  </a:lnTo>
                  <a:lnTo>
                    <a:pt x="11414346" y="6412609"/>
                  </a:lnTo>
                  <a:lnTo>
                    <a:pt x="11450966" y="6386729"/>
                  </a:lnTo>
                  <a:lnTo>
                    <a:pt x="11482590" y="6355112"/>
                  </a:lnTo>
                  <a:lnTo>
                    <a:pt x="11508476" y="6318501"/>
                  </a:lnTo>
                  <a:lnTo>
                    <a:pt x="11527884" y="6277635"/>
                  </a:lnTo>
                  <a:lnTo>
                    <a:pt x="11540072" y="6233257"/>
                  </a:lnTo>
                  <a:lnTo>
                    <a:pt x="11544300" y="6186106"/>
                  </a:lnTo>
                  <a:lnTo>
                    <a:pt x="11544300" y="262382"/>
                  </a:lnTo>
                  <a:lnTo>
                    <a:pt x="11540072" y="215219"/>
                  </a:lnTo>
                  <a:lnTo>
                    <a:pt x="11527884" y="170829"/>
                  </a:lnTo>
                  <a:lnTo>
                    <a:pt x="11508476" y="129953"/>
                  </a:lnTo>
                  <a:lnTo>
                    <a:pt x="11482590" y="93333"/>
                  </a:lnTo>
                  <a:lnTo>
                    <a:pt x="11450966" y="61709"/>
                  </a:lnTo>
                  <a:lnTo>
                    <a:pt x="11414346" y="35823"/>
                  </a:lnTo>
                  <a:lnTo>
                    <a:pt x="11373470" y="16415"/>
                  </a:lnTo>
                  <a:lnTo>
                    <a:pt x="11329080" y="4227"/>
                  </a:lnTo>
                  <a:lnTo>
                    <a:pt x="112819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23849" y="133350"/>
              <a:ext cx="11544300" cy="381000"/>
            </a:xfrm>
            <a:custGeom>
              <a:avLst/>
              <a:gdLst/>
              <a:ahLst/>
              <a:cxnLst/>
              <a:rect l="l" t="t" r="r" b="b"/>
              <a:pathLst>
                <a:path w="11544300" h="381000">
                  <a:moveTo>
                    <a:pt x="11364849" y="0"/>
                  </a:moveTo>
                  <a:lnTo>
                    <a:pt x="179425" y="0"/>
                  </a:lnTo>
                  <a:lnTo>
                    <a:pt x="131725" y="6413"/>
                  </a:lnTo>
                  <a:lnTo>
                    <a:pt x="88864" y="24510"/>
                  </a:lnTo>
                  <a:lnTo>
                    <a:pt x="52551" y="52577"/>
                  </a:lnTo>
                  <a:lnTo>
                    <a:pt x="24495" y="88900"/>
                  </a:lnTo>
                  <a:lnTo>
                    <a:pt x="6408" y="131762"/>
                  </a:lnTo>
                  <a:lnTo>
                    <a:pt x="0" y="179450"/>
                  </a:lnTo>
                  <a:lnTo>
                    <a:pt x="0" y="381000"/>
                  </a:lnTo>
                  <a:lnTo>
                    <a:pt x="11544300" y="381000"/>
                  </a:lnTo>
                  <a:lnTo>
                    <a:pt x="11544300" y="179450"/>
                  </a:lnTo>
                  <a:lnTo>
                    <a:pt x="11537886" y="131762"/>
                  </a:lnTo>
                  <a:lnTo>
                    <a:pt x="11519789" y="88900"/>
                  </a:lnTo>
                  <a:lnTo>
                    <a:pt x="11491722" y="52577"/>
                  </a:lnTo>
                  <a:lnTo>
                    <a:pt x="11455400" y="24510"/>
                  </a:lnTo>
                  <a:lnTo>
                    <a:pt x="11412537" y="6413"/>
                  </a:lnTo>
                  <a:lnTo>
                    <a:pt x="11364849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250" y="219075"/>
              <a:ext cx="219075" cy="20955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475" y="219075"/>
              <a:ext cx="219075" cy="20955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700" y="219075"/>
              <a:ext cx="219075" cy="209550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553402" y="602932"/>
            <a:ext cx="2136140" cy="222186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59435">
              <a:lnSpc>
                <a:spcPct val="103000"/>
              </a:lnSpc>
              <a:spcBef>
                <a:spcPts val="70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apiVersion:</a:t>
            </a:r>
            <a:r>
              <a:rPr dirty="0" sz="1550" spc="2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5">
                <a:solidFill>
                  <a:srgbClr val="FFFFFF"/>
                </a:solidFill>
                <a:latin typeface="Consolas"/>
                <a:cs typeface="Consolas"/>
              </a:rPr>
              <a:t>v1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kind:</a:t>
            </a:r>
            <a:r>
              <a:rPr dirty="0" sz="1550" spc="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5">
                <a:solidFill>
                  <a:srgbClr val="FFFFFF"/>
                </a:solidFill>
                <a:latin typeface="Consolas"/>
                <a:cs typeface="Consolas"/>
              </a:rPr>
              <a:t>Pod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metadata:</a:t>
            </a:r>
            <a:endParaRPr sz="1550">
              <a:latin typeface="Consolas"/>
              <a:cs typeface="Consolas"/>
            </a:endParaRPr>
          </a:p>
          <a:p>
            <a:pPr marL="234950">
              <a:lnSpc>
                <a:spcPct val="100000"/>
              </a:lnSpc>
              <a:spcBef>
                <a:spcPts val="9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550" spc="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myapp</a:t>
            </a:r>
            <a:endParaRPr sz="15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spec:</a:t>
            </a:r>
            <a:endParaRPr sz="1550">
              <a:latin typeface="Consolas"/>
              <a:cs typeface="Consolas"/>
            </a:endParaRPr>
          </a:p>
          <a:p>
            <a:pPr marL="234950">
              <a:lnSpc>
                <a:spcPct val="100000"/>
              </a:lnSpc>
              <a:spcBef>
                <a:spcPts val="2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containers:</a:t>
            </a:r>
            <a:endParaRPr sz="1550">
              <a:latin typeface="Consolas"/>
              <a:cs typeface="Consolas"/>
            </a:endParaRPr>
          </a:p>
          <a:p>
            <a:pPr marL="457200" marR="5080" indent="-222250">
              <a:lnSpc>
                <a:spcPct val="103000"/>
              </a:lnSpc>
              <a:spcBef>
                <a:spcPts val="3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550" spc="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550" spc="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5">
                <a:solidFill>
                  <a:srgbClr val="FFFFFF"/>
                </a:solidFill>
                <a:latin typeface="Consolas"/>
                <a:cs typeface="Consolas"/>
              </a:rPr>
              <a:t>app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image:</a:t>
            </a:r>
            <a:r>
              <a:rPr dirty="0" sz="1550" spc="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httpd:v1 resources: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1147762" y="2824226"/>
            <a:ext cx="2181225" cy="752475"/>
          </a:xfrm>
          <a:prstGeom prst="rect">
            <a:avLst/>
          </a:prstGeom>
          <a:ln w="12700">
            <a:solidFill>
              <a:srgbClr val="FFFF00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 marL="307975" marR="307975" indent="-222885">
              <a:lnSpc>
                <a:spcPts val="1880"/>
              </a:lnSpc>
              <a:spcBef>
                <a:spcPts val="3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requests: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memory:</a:t>
            </a:r>
            <a:r>
              <a:rPr dirty="0" sz="1550" spc="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"64Mi"</a:t>
            </a:r>
            <a:endParaRPr sz="1550">
              <a:latin typeface="Consolas"/>
              <a:cs typeface="Consolas"/>
            </a:endParaRPr>
          </a:p>
          <a:p>
            <a:pPr marL="307975">
              <a:lnSpc>
                <a:spcPct val="100000"/>
              </a:lnSpc>
              <a:spcBef>
                <a:spcPts val="2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cpu:</a:t>
            </a:r>
            <a:r>
              <a:rPr dirty="0" sz="1550" spc="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"250m"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147762" y="3576701"/>
            <a:ext cx="2181225" cy="742950"/>
          </a:xfrm>
          <a:prstGeom prst="rect">
            <a:avLst/>
          </a:prstGeom>
          <a:ln w="12700">
            <a:solidFill>
              <a:srgbClr val="FFFF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5725">
              <a:lnSpc>
                <a:spcPts val="1630"/>
              </a:lnSpc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limits:</a:t>
            </a:r>
            <a:endParaRPr sz="1550">
              <a:latin typeface="Consolas"/>
              <a:cs typeface="Consolas"/>
            </a:endParaRPr>
          </a:p>
          <a:p>
            <a:pPr marL="307975" marR="203200">
              <a:lnSpc>
                <a:spcPct val="104900"/>
              </a:lnSpc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memory:</a:t>
            </a:r>
            <a:r>
              <a:rPr dirty="0" sz="1550" spc="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"128Mi"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cpu:</a:t>
            </a:r>
            <a:r>
              <a:rPr dirty="0" sz="1550" spc="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"500m"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75969" y="4265612"/>
            <a:ext cx="1913255" cy="75247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234315" marR="5080" indent="-222250">
              <a:lnSpc>
                <a:spcPct val="103000"/>
              </a:lnSpc>
              <a:spcBef>
                <a:spcPts val="70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550" spc="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550" spc="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Consolas"/>
                <a:cs typeface="Consolas"/>
              </a:rPr>
              <a:t>redis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image:</a:t>
            </a:r>
            <a:r>
              <a:rPr dirty="0" sz="1550" spc="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redis:v1 resources: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147762" y="5024437"/>
            <a:ext cx="2181225" cy="752475"/>
          </a:xfrm>
          <a:prstGeom prst="rect">
            <a:avLst/>
          </a:prstGeom>
          <a:ln w="12700">
            <a:solidFill>
              <a:srgbClr val="FFFF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5725">
              <a:lnSpc>
                <a:spcPts val="1795"/>
              </a:lnSpc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requests:</a:t>
            </a:r>
            <a:endParaRPr sz="1550">
              <a:latin typeface="Consolas"/>
              <a:cs typeface="Consolas"/>
            </a:endParaRPr>
          </a:p>
          <a:p>
            <a:pPr marL="307975" marR="307975">
              <a:lnSpc>
                <a:spcPct val="100899"/>
              </a:lnSpc>
              <a:spcBef>
                <a:spcPts val="7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memory:</a:t>
            </a:r>
            <a:r>
              <a:rPr dirty="0" sz="1550" spc="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"64Mi"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cpu:</a:t>
            </a:r>
            <a:r>
              <a:rPr dirty="0" sz="1550" spc="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"250m"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147762" y="5776912"/>
            <a:ext cx="2181225" cy="742950"/>
          </a:xfrm>
          <a:prstGeom prst="rect">
            <a:avLst/>
          </a:prstGeom>
          <a:ln w="12700">
            <a:solidFill>
              <a:srgbClr val="FFFF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5725">
              <a:lnSpc>
                <a:spcPts val="1655"/>
              </a:lnSpc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limits:</a:t>
            </a:r>
            <a:endParaRPr sz="1550">
              <a:latin typeface="Consolas"/>
              <a:cs typeface="Consolas"/>
            </a:endParaRPr>
          </a:p>
          <a:p>
            <a:pPr marL="307975">
              <a:lnSpc>
                <a:spcPct val="100000"/>
              </a:lnSpc>
              <a:spcBef>
                <a:spcPts val="1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memory:</a:t>
            </a:r>
            <a:r>
              <a:rPr dirty="0" sz="1550" spc="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"128Mi"</a:t>
            </a:r>
            <a:endParaRPr sz="1550">
              <a:latin typeface="Consolas"/>
              <a:cs typeface="Consolas"/>
            </a:endParaRPr>
          </a:p>
          <a:p>
            <a:pPr marL="307975">
              <a:lnSpc>
                <a:spcPct val="100000"/>
              </a:lnSpc>
              <a:spcBef>
                <a:spcPts val="9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cpu:</a:t>
            </a:r>
            <a:r>
              <a:rPr dirty="0" sz="1550" spc="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"500m"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167626" y="3062351"/>
            <a:ext cx="3886200" cy="742950"/>
          </a:xfrm>
          <a:prstGeom prst="rect">
            <a:avLst/>
          </a:prstGeom>
          <a:solidFill>
            <a:srgbClr val="FFFF00"/>
          </a:solidFill>
          <a:ln w="12700">
            <a:solidFill>
              <a:srgbClr val="FFFF00"/>
            </a:solidFill>
          </a:ln>
        </p:spPr>
        <p:txBody>
          <a:bodyPr wrap="square" lIns="0" tIns="50165" rIns="0" bIns="0" rtlCol="0" vert="horz">
            <a:spAutoFit/>
          </a:bodyPr>
          <a:lstStyle/>
          <a:p>
            <a:pPr marL="438784" marR="168910" indent="-263525">
              <a:lnSpc>
                <a:spcPct val="100000"/>
              </a:lnSpc>
              <a:spcBef>
                <a:spcPts val="395"/>
              </a:spcBef>
            </a:pPr>
            <a:r>
              <a:rPr dirty="0" sz="2000" spc="-25" b="1">
                <a:latin typeface="Calibri"/>
                <a:cs typeface="Calibri"/>
              </a:rPr>
              <a:t>Total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Request: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0.5</a:t>
            </a:r>
            <a:r>
              <a:rPr dirty="0" sz="2000" spc="-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CPU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&amp;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128</a:t>
            </a:r>
            <a:r>
              <a:rPr dirty="0" sz="2000" spc="-70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MiB Total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Limit: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1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CPU</a:t>
            </a:r>
            <a:r>
              <a:rPr dirty="0" sz="2000" spc="-8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&amp;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256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MiB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891030">
              <a:lnSpc>
                <a:spcPct val="100000"/>
              </a:lnSpc>
              <a:spcBef>
                <a:spcPts val="130"/>
              </a:spcBef>
            </a:pPr>
            <a:r>
              <a:rPr dirty="0" spc="50"/>
              <a:t>Resource</a:t>
            </a:r>
            <a:r>
              <a:rPr dirty="0" spc="-420"/>
              <a:t> </a:t>
            </a:r>
            <a:r>
              <a:rPr dirty="0" spc="125"/>
              <a:t>Limits</a:t>
            </a:r>
            <a:r>
              <a:rPr dirty="0" spc="-434"/>
              <a:t> </a:t>
            </a:r>
            <a:r>
              <a:rPr dirty="0" spc="-60"/>
              <a:t>&amp;</a:t>
            </a:r>
            <a:r>
              <a:rPr dirty="0" spc="-390"/>
              <a:t> </a:t>
            </a:r>
            <a:r>
              <a:rPr dirty="0" spc="45"/>
              <a:t>Requests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10894" y="1221739"/>
            <a:ext cx="500316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35">
                <a:solidFill>
                  <a:srgbClr val="316CE4"/>
                </a:solidFill>
                <a:latin typeface="Tahoma"/>
                <a:cs typeface="Tahoma"/>
              </a:rPr>
              <a:t>How</a:t>
            </a:r>
            <a:r>
              <a:rPr dirty="0" sz="2000" spc="-14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Kubernetes</a:t>
            </a:r>
            <a:r>
              <a:rPr dirty="0" sz="2000" spc="-19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Applies</a:t>
            </a:r>
            <a:r>
              <a:rPr dirty="0" sz="2000" spc="-18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Requests</a:t>
            </a:r>
            <a:r>
              <a:rPr dirty="0" sz="2000" spc="-18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316CE4"/>
                </a:solidFill>
                <a:latin typeface="Tahoma"/>
                <a:cs typeface="Tahoma"/>
              </a:rPr>
              <a:t>and</a:t>
            </a:r>
            <a:r>
              <a:rPr dirty="0" sz="2000" spc="-17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45">
                <a:solidFill>
                  <a:srgbClr val="316CE4"/>
                </a:solidFill>
                <a:latin typeface="Tahoma"/>
                <a:cs typeface="Tahoma"/>
              </a:rPr>
              <a:t>Limits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23912" y="2005076"/>
            <a:ext cx="220980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90170" rIns="0" bIns="0" rtlCol="0" vert="horz">
            <a:spAutoFit/>
          </a:bodyPr>
          <a:lstStyle/>
          <a:p>
            <a:pPr marL="201930">
              <a:lnSpc>
                <a:spcPct val="100000"/>
              </a:lnSpc>
              <a:spcBef>
                <a:spcPts val="710"/>
              </a:spcBef>
            </a:pPr>
            <a:r>
              <a:rPr dirty="0" sz="1800" spc="-40">
                <a:latin typeface="Tahoma"/>
                <a:cs typeface="Tahoma"/>
              </a:rPr>
              <a:t>During</a:t>
            </a:r>
            <a:r>
              <a:rPr dirty="0" sz="1800" spc="-204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Scheduling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133725" y="2800350"/>
            <a:ext cx="6329680" cy="2481580"/>
            <a:chOff x="3133725" y="2800350"/>
            <a:chExt cx="6329680" cy="248158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3725" y="3724275"/>
              <a:ext cx="923925" cy="89535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6415151" y="3071875"/>
              <a:ext cx="3048000" cy="2209800"/>
            </a:xfrm>
            <a:custGeom>
              <a:avLst/>
              <a:gdLst/>
              <a:ahLst/>
              <a:cxnLst/>
              <a:rect l="l" t="t" r="r" b="b"/>
              <a:pathLst>
                <a:path w="3048000" h="2209800">
                  <a:moveTo>
                    <a:pt x="2942844" y="0"/>
                  </a:moveTo>
                  <a:lnTo>
                    <a:pt x="105028" y="0"/>
                  </a:lnTo>
                  <a:lnTo>
                    <a:pt x="64133" y="8249"/>
                  </a:lnTo>
                  <a:lnTo>
                    <a:pt x="30749" y="30749"/>
                  </a:lnTo>
                  <a:lnTo>
                    <a:pt x="8249" y="64133"/>
                  </a:lnTo>
                  <a:lnTo>
                    <a:pt x="0" y="105028"/>
                  </a:lnTo>
                  <a:lnTo>
                    <a:pt x="0" y="2104644"/>
                  </a:lnTo>
                  <a:lnTo>
                    <a:pt x="8249" y="2145559"/>
                  </a:lnTo>
                  <a:lnTo>
                    <a:pt x="30749" y="2178986"/>
                  </a:lnTo>
                  <a:lnTo>
                    <a:pt x="64133" y="2201531"/>
                  </a:lnTo>
                  <a:lnTo>
                    <a:pt x="105028" y="2209800"/>
                  </a:lnTo>
                  <a:lnTo>
                    <a:pt x="2942844" y="2209800"/>
                  </a:lnTo>
                  <a:lnTo>
                    <a:pt x="2983759" y="2201531"/>
                  </a:lnTo>
                  <a:lnTo>
                    <a:pt x="3017186" y="2178986"/>
                  </a:lnTo>
                  <a:lnTo>
                    <a:pt x="3039731" y="2145559"/>
                  </a:lnTo>
                  <a:lnTo>
                    <a:pt x="3048000" y="2104644"/>
                  </a:lnTo>
                  <a:lnTo>
                    <a:pt x="3048000" y="105028"/>
                  </a:lnTo>
                  <a:lnTo>
                    <a:pt x="3039731" y="64133"/>
                  </a:lnTo>
                  <a:lnTo>
                    <a:pt x="3017186" y="30749"/>
                  </a:lnTo>
                  <a:lnTo>
                    <a:pt x="2983759" y="8249"/>
                  </a:lnTo>
                  <a:lnTo>
                    <a:pt x="2942844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2800350"/>
              <a:ext cx="752475" cy="73342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743700" y="3495675"/>
              <a:ext cx="2419350" cy="1543050"/>
            </a:xfrm>
            <a:custGeom>
              <a:avLst/>
              <a:gdLst/>
              <a:ahLst/>
              <a:cxnLst/>
              <a:rect l="l" t="t" r="r" b="b"/>
              <a:pathLst>
                <a:path w="2419350" h="1543050">
                  <a:moveTo>
                    <a:pt x="0" y="257175"/>
                  </a:moveTo>
                  <a:lnTo>
                    <a:pt x="4145" y="210960"/>
                  </a:lnTo>
                  <a:lnTo>
                    <a:pt x="16095" y="167457"/>
                  </a:lnTo>
                  <a:lnTo>
                    <a:pt x="35122" y="127395"/>
                  </a:lnTo>
                  <a:lnTo>
                    <a:pt x="60500" y="91500"/>
                  </a:lnTo>
                  <a:lnTo>
                    <a:pt x="91500" y="60500"/>
                  </a:lnTo>
                  <a:lnTo>
                    <a:pt x="127395" y="35122"/>
                  </a:lnTo>
                  <a:lnTo>
                    <a:pt x="167457" y="16095"/>
                  </a:lnTo>
                  <a:lnTo>
                    <a:pt x="210960" y="4145"/>
                  </a:lnTo>
                  <a:lnTo>
                    <a:pt x="257175" y="0"/>
                  </a:lnTo>
                  <a:lnTo>
                    <a:pt x="2162175" y="0"/>
                  </a:lnTo>
                  <a:lnTo>
                    <a:pt x="2208389" y="4145"/>
                  </a:lnTo>
                  <a:lnTo>
                    <a:pt x="2251892" y="16095"/>
                  </a:lnTo>
                  <a:lnTo>
                    <a:pt x="2291954" y="35122"/>
                  </a:lnTo>
                  <a:lnTo>
                    <a:pt x="2327849" y="60500"/>
                  </a:lnTo>
                  <a:lnTo>
                    <a:pt x="2358849" y="91500"/>
                  </a:lnTo>
                  <a:lnTo>
                    <a:pt x="2384227" y="127395"/>
                  </a:lnTo>
                  <a:lnTo>
                    <a:pt x="2403254" y="167457"/>
                  </a:lnTo>
                  <a:lnTo>
                    <a:pt x="2415204" y="210960"/>
                  </a:lnTo>
                  <a:lnTo>
                    <a:pt x="2419350" y="257175"/>
                  </a:lnTo>
                  <a:lnTo>
                    <a:pt x="2419350" y="1285875"/>
                  </a:lnTo>
                  <a:lnTo>
                    <a:pt x="2415204" y="1332089"/>
                  </a:lnTo>
                  <a:lnTo>
                    <a:pt x="2403254" y="1375592"/>
                  </a:lnTo>
                  <a:lnTo>
                    <a:pt x="2384227" y="1415654"/>
                  </a:lnTo>
                  <a:lnTo>
                    <a:pt x="2358849" y="1451549"/>
                  </a:lnTo>
                  <a:lnTo>
                    <a:pt x="2327849" y="1482549"/>
                  </a:lnTo>
                  <a:lnTo>
                    <a:pt x="2291954" y="1507927"/>
                  </a:lnTo>
                  <a:lnTo>
                    <a:pt x="2251892" y="1526954"/>
                  </a:lnTo>
                  <a:lnTo>
                    <a:pt x="2208389" y="1538904"/>
                  </a:lnTo>
                  <a:lnTo>
                    <a:pt x="2162175" y="1543050"/>
                  </a:lnTo>
                  <a:lnTo>
                    <a:pt x="257175" y="1543050"/>
                  </a:lnTo>
                  <a:lnTo>
                    <a:pt x="210960" y="1538904"/>
                  </a:lnTo>
                  <a:lnTo>
                    <a:pt x="167457" y="1526954"/>
                  </a:lnTo>
                  <a:lnTo>
                    <a:pt x="127395" y="1507927"/>
                  </a:lnTo>
                  <a:lnTo>
                    <a:pt x="91500" y="1482549"/>
                  </a:lnTo>
                  <a:lnTo>
                    <a:pt x="60500" y="1451549"/>
                  </a:lnTo>
                  <a:lnTo>
                    <a:pt x="35122" y="1415654"/>
                  </a:lnTo>
                  <a:lnTo>
                    <a:pt x="16095" y="1375592"/>
                  </a:lnTo>
                  <a:lnTo>
                    <a:pt x="4145" y="1332089"/>
                  </a:lnTo>
                  <a:lnTo>
                    <a:pt x="0" y="1285875"/>
                  </a:lnTo>
                  <a:lnTo>
                    <a:pt x="0" y="25717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6924293" y="3585781"/>
            <a:ext cx="207581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7151751" y="3970401"/>
            <a:ext cx="593725" cy="584200"/>
            <a:chOff x="7151751" y="3970401"/>
            <a:chExt cx="593725" cy="584200"/>
          </a:xfrm>
        </p:grpSpPr>
        <p:sp>
          <p:nvSpPr>
            <p:cNvPr id="12" name="object 12" descr=""/>
            <p:cNvSpPr/>
            <p:nvPr/>
          </p:nvSpPr>
          <p:spPr>
            <a:xfrm>
              <a:off x="7158101" y="4119626"/>
              <a:ext cx="438150" cy="428625"/>
            </a:xfrm>
            <a:custGeom>
              <a:avLst/>
              <a:gdLst/>
              <a:ahLst/>
              <a:cxnLst/>
              <a:rect l="l" t="t" r="r" b="b"/>
              <a:pathLst>
                <a:path w="438150" h="428625">
                  <a:moveTo>
                    <a:pt x="438150" y="0"/>
                  </a:moveTo>
                  <a:lnTo>
                    <a:pt x="0" y="0"/>
                  </a:lnTo>
                  <a:lnTo>
                    <a:pt x="0" y="428625"/>
                  </a:lnTo>
                  <a:lnTo>
                    <a:pt x="438150" y="428625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596251" y="3976751"/>
              <a:ext cx="142875" cy="571500"/>
            </a:xfrm>
            <a:custGeom>
              <a:avLst/>
              <a:gdLst/>
              <a:ahLst/>
              <a:cxnLst/>
              <a:rect l="l" t="t" r="r" b="b"/>
              <a:pathLst>
                <a:path w="142875" h="571500">
                  <a:moveTo>
                    <a:pt x="142875" y="0"/>
                  </a:moveTo>
                  <a:lnTo>
                    <a:pt x="0" y="142875"/>
                  </a:lnTo>
                  <a:lnTo>
                    <a:pt x="0" y="571500"/>
                  </a:lnTo>
                  <a:lnTo>
                    <a:pt x="142875" y="42862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CD9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158101" y="3976751"/>
              <a:ext cx="581025" cy="142875"/>
            </a:xfrm>
            <a:custGeom>
              <a:avLst/>
              <a:gdLst/>
              <a:ahLst/>
              <a:cxnLst/>
              <a:rect l="l" t="t" r="r" b="b"/>
              <a:pathLst>
                <a:path w="581025" h="142875">
                  <a:moveTo>
                    <a:pt x="581025" y="0"/>
                  </a:moveTo>
                  <a:lnTo>
                    <a:pt x="142875" y="0"/>
                  </a:lnTo>
                  <a:lnTo>
                    <a:pt x="0" y="142875"/>
                  </a:lnTo>
                  <a:lnTo>
                    <a:pt x="438150" y="142875"/>
                  </a:lnTo>
                  <a:lnTo>
                    <a:pt x="581025" y="0"/>
                  </a:lnTo>
                  <a:close/>
                </a:path>
              </a:pathLst>
            </a:custGeom>
            <a:solidFill>
              <a:srgbClr val="FFC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158101" y="3976751"/>
              <a:ext cx="581025" cy="571500"/>
            </a:xfrm>
            <a:custGeom>
              <a:avLst/>
              <a:gdLst/>
              <a:ahLst/>
              <a:cxnLst/>
              <a:rect l="l" t="t" r="r" b="b"/>
              <a:pathLst>
                <a:path w="581025" h="571500">
                  <a:moveTo>
                    <a:pt x="0" y="142875"/>
                  </a:moveTo>
                  <a:lnTo>
                    <a:pt x="142875" y="0"/>
                  </a:lnTo>
                  <a:lnTo>
                    <a:pt x="581025" y="0"/>
                  </a:lnTo>
                  <a:lnTo>
                    <a:pt x="581025" y="428625"/>
                  </a:lnTo>
                  <a:lnTo>
                    <a:pt x="438150" y="571500"/>
                  </a:lnTo>
                  <a:lnTo>
                    <a:pt x="0" y="571500"/>
                  </a:lnTo>
                  <a:lnTo>
                    <a:pt x="0" y="142875"/>
                  </a:lnTo>
                  <a:close/>
                </a:path>
                <a:path w="581025" h="571500">
                  <a:moveTo>
                    <a:pt x="0" y="142875"/>
                  </a:moveTo>
                  <a:lnTo>
                    <a:pt x="438150" y="142875"/>
                  </a:lnTo>
                  <a:lnTo>
                    <a:pt x="581025" y="0"/>
                  </a:lnTo>
                </a:path>
                <a:path w="581025" h="571500">
                  <a:moveTo>
                    <a:pt x="438150" y="142875"/>
                  </a:moveTo>
                  <a:lnTo>
                    <a:pt x="438150" y="571500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7259955" y="4576762"/>
            <a:ext cx="373380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625">
              <a:lnSpc>
                <a:spcPts val="1435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app-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con-</a:t>
            </a:r>
            <a:r>
              <a:rPr dirty="0" sz="1200" spc="-5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8161401" y="3970401"/>
            <a:ext cx="593725" cy="584200"/>
            <a:chOff x="8161401" y="3970401"/>
            <a:chExt cx="593725" cy="584200"/>
          </a:xfrm>
        </p:grpSpPr>
        <p:sp>
          <p:nvSpPr>
            <p:cNvPr id="18" name="object 18" descr=""/>
            <p:cNvSpPr/>
            <p:nvPr/>
          </p:nvSpPr>
          <p:spPr>
            <a:xfrm>
              <a:off x="8167751" y="4119626"/>
              <a:ext cx="438150" cy="428625"/>
            </a:xfrm>
            <a:custGeom>
              <a:avLst/>
              <a:gdLst/>
              <a:ahLst/>
              <a:cxnLst/>
              <a:rect l="l" t="t" r="r" b="b"/>
              <a:pathLst>
                <a:path w="438150" h="428625">
                  <a:moveTo>
                    <a:pt x="438150" y="0"/>
                  </a:moveTo>
                  <a:lnTo>
                    <a:pt x="0" y="0"/>
                  </a:lnTo>
                  <a:lnTo>
                    <a:pt x="0" y="428625"/>
                  </a:lnTo>
                  <a:lnTo>
                    <a:pt x="438150" y="428625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605901" y="3976751"/>
              <a:ext cx="142875" cy="571500"/>
            </a:xfrm>
            <a:custGeom>
              <a:avLst/>
              <a:gdLst/>
              <a:ahLst/>
              <a:cxnLst/>
              <a:rect l="l" t="t" r="r" b="b"/>
              <a:pathLst>
                <a:path w="142875" h="571500">
                  <a:moveTo>
                    <a:pt x="142875" y="0"/>
                  </a:moveTo>
                  <a:lnTo>
                    <a:pt x="0" y="142875"/>
                  </a:lnTo>
                  <a:lnTo>
                    <a:pt x="0" y="571500"/>
                  </a:lnTo>
                  <a:lnTo>
                    <a:pt x="142875" y="42862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CD9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167751" y="3976751"/>
              <a:ext cx="581025" cy="142875"/>
            </a:xfrm>
            <a:custGeom>
              <a:avLst/>
              <a:gdLst/>
              <a:ahLst/>
              <a:cxnLst/>
              <a:rect l="l" t="t" r="r" b="b"/>
              <a:pathLst>
                <a:path w="581025" h="142875">
                  <a:moveTo>
                    <a:pt x="581025" y="0"/>
                  </a:moveTo>
                  <a:lnTo>
                    <a:pt x="142875" y="0"/>
                  </a:lnTo>
                  <a:lnTo>
                    <a:pt x="0" y="142875"/>
                  </a:lnTo>
                  <a:lnTo>
                    <a:pt x="438150" y="142875"/>
                  </a:lnTo>
                  <a:lnTo>
                    <a:pt x="581025" y="0"/>
                  </a:lnTo>
                  <a:close/>
                </a:path>
              </a:pathLst>
            </a:custGeom>
            <a:solidFill>
              <a:srgbClr val="FFC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167751" y="3976751"/>
              <a:ext cx="581025" cy="571500"/>
            </a:xfrm>
            <a:custGeom>
              <a:avLst/>
              <a:gdLst/>
              <a:ahLst/>
              <a:cxnLst/>
              <a:rect l="l" t="t" r="r" b="b"/>
              <a:pathLst>
                <a:path w="581025" h="571500">
                  <a:moveTo>
                    <a:pt x="0" y="142875"/>
                  </a:moveTo>
                  <a:lnTo>
                    <a:pt x="142875" y="0"/>
                  </a:lnTo>
                  <a:lnTo>
                    <a:pt x="581025" y="0"/>
                  </a:lnTo>
                  <a:lnTo>
                    <a:pt x="581025" y="428625"/>
                  </a:lnTo>
                  <a:lnTo>
                    <a:pt x="438150" y="571500"/>
                  </a:lnTo>
                  <a:lnTo>
                    <a:pt x="0" y="571500"/>
                  </a:lnTo>
                  <a:lnTo>
                    <a:pt x="0" y="142875"/>
                  </a:lnTo>
                  <a:close/>
                </a:path>
                <a:path w="581025" h="571500">
                  <a:moveTo>
                    <a:pt x="0" y="142875"/>
                  </a:moveTo>
                  <a:lnTo>
                    <a:pt x="438150" y="142875"/>
                  </a:lnTo>
                  <a:lnTo>
                    <a:pt x="581025" y="0"/>
                  </a:lnTo>
                </a:path>
                <a:path w="581025" h="571500">
                  <a:moveTo>
                    <a:pt x="438150" y="142875"/>
                  </a:moveTo>
                  <a:lnTo>
                    <a:pt x="438150" y="571500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8276590" y="4576762"/>
            <a:ext cx="373380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625">
              <a:lnSpc>
                <a:spcPts val="1435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app-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con-</a:t>
            </a:r>
            <a:r>
              <a:rPr dirty="0" sz="1200" spc="-5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4062348" y="3962400"/>
            <a:ext cx="2356485" cy="419100"/>
            <a:chOff x="4062348" y="3962400"/>
            <a:chExt cx="2356485" cy="419100"/>
          </a:xfrm>
        </p:grpSpPr>
        <p:sp>
          <p:nvSpPr>
            <p:cNvPr id="24" name="object 24" descr=""/>
            <p:cNvSpPr/>
            <p:nvPr/>
          </p:nvSpPr>
          <p:spPr>
            <a:xfrm>
              <a:off x="4062348" y="4138548"/>
              <a:ext cx="2356485" cy="76200"/>
            </a:xfrm>
            <a:custGeom>
              <a:avLst/>
              <a:gdLst/>
              <a:ahLst/>
              <a:cxnLst/>
              <a:rect l="l" t="t" r="r" b="b"/>
              <a:pathLst>
                <a:path w="2356485" h="76200">
                  <a:moveTo>
                    <a:pt x="2279777" y="0"/>
                  </a:moveTo>
                  <a:lnTo>
                    <a:pt x="2279777" y="76200"/>
                  </a:lnTo>
                  <a:lnTo>
                    <a:pt x="2349627" y="41275"/>
                  </a:lnTo>
                  <a:lnTo>
                    <a:pt x="2292477" y="41275"/>
                  </a:lnTo>
                  <a:lnTo>
                    <a:pt x="2292477" y="35051"/>
                  </a:lnTo>
                  <a:lnTo>
                    <a:pt x="2349880" y="35051"/>
                  </a:lnTo>
                  <a:lnTo>
                    <a:pt x="2279777" y="0"/>
                  </a:lnTo>
                  <a:close/>
                </a:path>
                <a:path w="2356485" h="76200">
                  <a:moveTo>
                    <a:pt x="2279777" y="35051"/>
                  </a:moveTo>
                  <a:lnTo>
                    <a:pt x="0" y="35051"/>
                  </a:lnTo>
                  <a:lnTo>
                    <a:pt x="0" y="41275"/>
                  </a:lnTo>
                  <a:lnTo>
                    <a:pt x="2279777" y="41275"/>
                  </a:lnTo>
                  <a:lnTo>
                    <a:pt x="2279777" y="35051"/>
                  </a:lnTo>
                  <a:close/>
                </a:path>
                <a:path w="2356485" h="76200">
                  <a:moveTo>
                    <a:pt x="2349880" y="35051"/>
                  </a:moveTo>
                  <a:lnTo>
                    <a:pt x="2292477" y="35051"/>
                  </a:lnTo>
                  <a:lnTo>
                    <a:pt x="2292477" y="41275"/>
                  </a:lnTo>
                  <a:lnTo>
                    <a:pt x="2349627" y="41275"/>
                  </a:lnTo>
                  <a:lnTo>
                    <a:pt x="2355977" y="38100"/>
                  </a:lnTo>
                  <a:lnTo>
                    <a:pt x="2349880" y="35051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2524" y="3962400"/>
              <a:ext cx="419100" cy="419100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891030">
              <a:lnSpc>
                <a:spcPct val="100000"/>
              </a:lnSpc>
              <a:spcBef>
                <a:spcPts val="130"/>
              </a:spcBef>
            </a:pPr>
            <a:r>
              <a:rPr dirty="0" spc="50"/>
              <a:t>Resource</a:t>
            </a:r>
            <a:r>
              <a:rPr dirty="0" spc="-420"/>
              <a:t> </a:t>
            </a:r>
            <a:r>
              <a:rPr dirty="0" spc="125"/>
              <a:t>Limits</a:t>
            </a:r>
            <a:r>
              <a:rPr dirty="0" spc="-434"/>
              <a:t> </a:t>
            </a:r>
            <a:r>
              <a:rPr dirty="0" spc="-60"/>
              <a:t>&amp;</a:t>
            </a:r>
            <a:r>
              <a:rPr dirty="0" spc="-390"/>
              <a:t> </a:t>
            </a:r>
            <a:r>
              <a:rPr dirty="0" spc="45"/>
              <a:t>Requests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10894" y="1221739"/>
            <a:ext cx="500316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35">
                <a:solidFill>
                  <a:srgbClr val="316CE4"/>
                </a:solidFill>
                <a:latin typeface="Tahoma"/>
                <a:cs typeface="Tahoma"/>
              </a:rPr>
              <a:t>How</a:t>
            </a:r>
            <a:r>
              <a:rPr dirty="0" sz="2000" spc="-14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Kubernetes</a:t>
            </a:r>
            <a:r>
              <a:rPr dirty="0" sz="2000" spc="-19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Applies</a:t>
            </a:r>
            <a:r>
              <a:rPr dirty="0" sz="2000" spc="-18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Requests</a:t>
            </a:r>
            <a:r>
              <a:rPr dirty="0" sz="2000" spc="-18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316CE4"/>
                </a:solidFill>
                <a:latin typeface="Tahoma"/>
                <a:cs typeface="Tahoma"/>
              </a:rPr>
              <a:t>and</a:t>
            </a:r>
            <a:r>
              <a:rPr dirty="0" sz="2000" spc="-17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45">
                <a:solidFill>
                  <a:srgbClr val="316CE4"/>
                </a:solidFill>
                <a:latin typeface="Tahoma"/>
                <a:cs typeface="Tahoma"/>
              </a:rPr>
              <a:t>Limits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23912" y="2005076"/>
            <a:ext cx="220980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90170" rIns="0" bIns="0" rtlCol="0" vert="horz">
            <a:spAutoFit/>
          </a:bodyPr>
          <a:lstStyle/>
          <a:p>
            <a:pPr marL="253365">
              <a:lnSpc>
                <a:spcPct val="100000"/>
              </a:lnSpc>
              <a:spcBef>
                <a:spcPts val="710"/>
              </a:spcBef>
            </a:pPr>
            <a:r>
              <a:rPr dirty="0" sz="1800" spc="-35">
                <a:latin typeface="Tahoma"/>
                <a:cs typeface="Tahoma"/>
              </a:rPr>
              <a:t>During</a:t>
            </a:r>
            <a:r>
              <a:rPr dirty="0" sz="1800" spc="-220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Execution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5276850" y="2771775"/>
            <a:ext cx="3996054" cy="2929255"/>
            <a:chOff x="5276850" y="2771775"/>
            <a:chExt cx="3996054" cy="2929255"/>
          </a:xfrm>
        </p:grpSpPr>
        <p:sp>
          <p:nvSpPr>
            <p:cNvPr id="6" name="object 6" descr=""/>
            <p:cNvSpPr/>
            <p:nvPr/>
          </p:nvSpPr>
          <p:spPr>
            <a:xfrm>
              <a:off x="5653150" y="3090925"/>
              <a:ext cx="3619500" cy="2609850"/>
            </a:xfrm>
            <a:custGeom>
              <a:avLst/>
              <a:gdLst/>
              <a:ahLst/>
              <a:cxnLst/>
              <a:rect l="l" t="t" r="r" b="b"/>
              <a:pathLst>
                <a:path w="3619500" h="2609850">
                  <a:moveTo>
                    <a:pt x="3495421" y="0"/>
                  </a:moveTo>
                  <a:lnTo>
                    <a:pt x="123951" y="0"/>
                  </a:lnTo>
                  <a:lnTo>
                    <a:pt x="75705" y="9741"/>
                  </a:lnTo>
                  <a:lnTo>
                    <a:pt x="36306" y="36306"/>
                  </a:lnTo>
                  <a:lnTo>
                    <a:pt x="9741" y="75705"/>
                  </a:lnTo>
                  <a:lnTo>
                    <a:pt x="0" y="123951"/>
                  </a:lnTo>
                  <a:lnTo>
                    <a:pt x="0" y="2485771"/>
                  </a:lnTo>
                  <a:lnTo>
                    <a:pt x="9741" y="2534037"/>
                  </a:lnTo>
                  <a:lnTo>
                    <a:pt x="36306" y="2573458"/>
                  </a:lnTo>
                  <a:lnTo>
                    <a:pt x="75705" y="2600038"/>
                  </a:lnTo>
                  <a:lnTo>
                    <a:pt x="123951" y="2609786"/>
                  </a:lnTo>
                  <a:lnTo>
                    <a:pt x="3495421" y="2609786"/>
                  </a:lnTo>
                  <a:lnTo>
                    <a:pt x="3543686" y="2600038"/>
                  </a:lnTo>
                  <a:lnTo>
                    <a:pt x="3583130" y="2573458"/>
                  </a:lnTo>
                  <a:lnTo>
                    <a:pt x="3609738" y="2534037"/>
                  </a:lnTo>
                  <a:lnTo>
                    <a:pt x="3619500" y="2485771"/>
                  </a:lnTo>
                  <a:lnTo>
                    <a:pt x="3619500" y="123951"/>
                  </a:lnTo>
                  <a:lnTo>
                    <a:pt x="3609738" y="75705"/>
                  </a:lnTo>
                  <a:lnTo>
                    <a:pt x="3583130" y="36306"/>
                  </a:lnTo>
                  <a:lnTo>
                    <a:pt x="3543686" y="9741"/>
                  </a:lnTo>
                  <a:lnTo>
                    <a:pt x="3495421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6850" y="2771775"/>
              <a:ext cx="885825" cy="85725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048375" y="3400425"/>
              <a:ext cx="2867025" cy="2019300"/>
            </a:xfrm>
            <a:custGeom>
              <a:avLst/>
              <a:gdLst/>
              <a:ahLst/>
              <a:cxnLst/>
              <a:rect l="l" t="t" r="r" b="b"/>
              <a:pathLst>
                <a:path w="2867025" h="2019300">
                  <a:moveTo>
                    <a:pt x="0" y="336550"/>
                  </a:moveTo>
                  <a:lnTo>
                    <a:pt x="3071" y="290870"/>
                  </a:lnTo>
                  <a:lnTo>
                    <a:pt x="12017" y="247062"/>
                  </a:lnTo>
                  <a:lnTo>
                    <a:pt x="26439" y="205525"/>
                  </a:lnTo>
                  <a:lnTo>
                    <a:pt x="45936" y="166661"/>
                  </a:lnTo>
                  <a:lnTo>
                    <a:pt x="70107" y="130870"/>
                  </a:lnTo>
                  <a:lnTo>
                    <a:pt x="98551" y="98551"/>
                  </a:lnTo>
                  <a:lnTo>
                    <a:pt x="130870" y="70107"/>
                  </a:lnTo>
                  <a:lnTo>
                    <a:pt x="166661" y="45936"/>
                  </a:lnTo>
                  <a:lnTo>
                    <a:pt x="205525" y="26439"/>
                  </a:lnTo>
                  <a:lnTo>
                    <a:pt x="247062" y="12017"/>
                  </a:lnTo>
                  <a:lnTo>
                    <a:pt x="290870" y="3071"/>
                  </a:lnTo>
                  <a:lnTo>
                    <a:pt x="336550" y="0"/>
                  </a:lnTo>
                  <a:lnTo>
                    <a:pt x="2530475" y="0"/>
                  </a:lnTo>
                  <a:lnTo>
                    <a:pt x="2576154" y="3071"/>
                  </a:lnTo>
                  <a:lnTo>
                    <a:pt x="2619962" y="12017"/>
                  </a:lnTo>
                  <a:lnTo>
                    <a:pt x="2661499" y="26439"/>
                  </a:lnTo>
                  <a:lnTo>
                    <a:pt x="2700363" y="45936"/>
                  </a:lnTo>
                  <a:lnTo>
                    <a:pt x="2736154" y="70107"/>
                  </a:lnTo>
                  <a:lnTo>
                    <a:pt x="2768473" y="98551"/>
                  </a:lnTo>
                  <a:lnTo>
                    <a:pt x="2796917" y="130870"/>
                  </a:lnTo>
                  <a:lnTo>
                    <a:pt x="2821088" y="166661"/>
                  </a:lnTo>
                  <a:lnTo>
                    <a:pt x="2840585" y="205525"/>
                  </a:lnTo>
                  <a:lnTo>
                    <a:pt x="2855007" y="247062"/>
                  </a:lnTo>
                  <a:lnTo>
                    <a:pt x="2863953" y="290870"/>
                  </a:lnTo>
                  <a:lnTo>
                    <a:pt x="2867025" y="336550"/>
                  </a:lnTo>
                  <a:lnTo>
                    <a:pt x="2867025" y="1682750"/>
                  </a:lnTo>
                  <a:lnTo>
                    <a:pt x="2863953" y="1728429"/>
                  </a:lnTo>
                  <a:lnTo>
                    <a:pt x="2855007" y="1772237"/>
                  </a:lnTo>
                  <a:lnTo>
                    <a:pt x="2840585" y="1813774"/>
                  </a:lnTo>
                  <a:lnTo>
                    <a:pt x="2821088" y="1852638"/>
                  </a:lnTo>
                  <a:lnTo>
                    <a:pt x="2796917" y="1888429"/>
                  </a:lnTo>
                  <a:lnTo>
                    <a:pt x="2768473" y="1920747"/>
                  </a:lnTo>
                  <a:lnTo>
                    <a:pt x="2736154" y="1949192"/>
                  </a:lnTo>
                  <a:lnTo>
                    <a:pt x="2700363" y="1973363"/>
                  </a:lnTo>
                  <a:lnTo>
                    <a:pt x="2661499" y="1992860"/>
                  </a:lnTo>
                  <a:lnTo>
                    <a:pt x="2619962" y="2007282"/>
                  </a:lnTo>
                  <a:lnTo>
                    <a:pt x="2576154" y="2016228"/>
                  </a:lnTo>
                  <a:lnTo>
                    <a:pt x="2530475" y="2019300"/>
                  </a:lnTo>
                  <a:lnTo>
                    <a:pt x="336550" y="2019300"/>
                  </a:lnTo>
                  <a:lnTo>
                    <a:pt x="290870" y="2016228"/>
                  </a:lnTo>
                  <a:lnTo>
                    <a:pt x="247062" y="2007282"/>
                  </a:lnTo>
                  <a:lnTo>
                    <a:pt x="205525" y="1992860"/>
                  </a:lnTo>
                  <a:lnTo>
                    <a:pt x="166661" y="1973363"/>
                  </a:lnTo>
                  <a:lnTo>
                    <a:pt x="130870" y="1949192"/>
                  </a:lnTo>
                  <a:lnTo>
                    <a:pt x="98551" y="1920748"/>
                  </a:lnTo>
                  <a:lnTo>
                    <a:pt x="70107" y="1888429"/>
                  </a:lnTo>
                  <a:lnTo>
                    <a:pt x="45936" y="1852638"/>
                  </a:lnTo>
                  <a:lnTo>
                    <a:pt x="26439" y="1813774"/>
                  </a:lnTo>
                  <a:lnTo>
                    <a:pt x="12017" y="1772237"/>
                  </a:lnTo>
                  <a:lnTo>
                    <a:pt x="3071" y="1728429"/>
                  </a:lnTo>
                  <a:lnTo>
                    <a:pt x="0" y="1682750"/>
                  </a:lnTo>
                  <a:lnTo>
                    <a:pt x="0" y="33655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6450329" y="3518852"/>
            <a:ext cx="207581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6523101" y="4151376"/>
            <a:ext cx="698500" cy="698500"/>
            <a:chOff x="6523101" y="4151376"/>
            <a:chExt cx="698500" cy="698500"/>
          </a:xfrm>
        </p:grpSpPr>
        <p:sp>
          <p:nvSpPr>
            <p:cNvPr id="11" name="object 11" descr=""/>
            <p:cNvSpPr/>
            <p:nvPr/>
          </p:nvSpPr>
          <p:spPr>
            <a:xfrm>
              <a:off x="6529451" y="4329176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514350" y="0"/>
                  </a:moveTo>
                  <a:lnTo>
                    <a:pt x="0" y="0"/>
                  </a:lnTo>
                  <a:lnTo>
                    <a:pt x="0" y="514350"/>
                  </a:lnTo>
                  <a:lnTo>
                    <a:pt x="514350" y="514350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043801" y="4157726"/>
              <a:ext cx="171450" cy="685800"/>
            </a:xfrm>
            <a:custGeom>
              <a:avLst/>
              <a:gdLst/>
              <a:ahLst/>
              <a:cxnLst/>
              <a:rect l="l" t="t" r="r" b="b"/>
              <a:pathLst>
                <a:path w="171450" h="685800">
                  <a:moveTo>
                    <a:pt x="171450" y="0"/>
                  </a:moveTo>
                  <a:lnTo>
                    <a:pt x="0" y="171450"/>
                  </a:lnTo>
                  <a:lnTo>
                    <a:pt x="0" y="685800"/>
                  </a:lnTo>
                  <a:lnTo>
                    <a:pt x="171450" y="5143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CD9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529451" y="4157726"/>
              <a:ext cx="685800" cy="171450"/>
            </a:xfrm>
            <a:custGeom>
              <a:avLst/>
              <a:gdLst/>
              <a:ahLst/>
              <a:cxnLst/>
              <a:rect l="l" t="t" r="r" b="b"/>
              <a:pathLst>
                <a:path w="685800" h="171450">
                  <a:moveTo>
                    <a:pt x="685800" y="0"/>
                  </a:moveTo>
                  <a:lnTo>
                    <a:pt x="171450" y="0"/>
                  </a:lnTo>
                  <a:lnTo>
                    <a:pt x="0" y="171450"/>
                  </a:lnTo>
                  <a:lnTo>
                    <a:pt x="514350" y="17145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C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529451" y="415772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171450"/>
                  </a:moveTo>
                  <a:lnTo>
                    <a:pt x="171450" y="0"/>
                  </a:lnTo>
                  <a:lnTo>
                    <a:pt x="685800" y="0"/>
                  </a:lnTo>
                  <a:lnTo>
                    <a:pt x="685800" y="514350"/>
                  </a:lnTo>
                  <a:lnTo>
                    <a:pt x="514350" y="685800"/>
                  </a:lnTo>
                  <a:lnTo>
                    <a:pt x="0" y="685800"/>
                  </a:lnTo>
                  <a:lnTo>
                    <a:pt x="0" y="171450"/>
                  </a:lnTo>
                  <a:close/>
                </a:path>
                <a:path w="685800" h="685800">
                  <a:moveTo>
                    <a:pt x="0" y="171450"/>
                  </a:moveTo>
                  <a:lnTo>
                    <a:pt x="514350" y="171450"/>
                  </a:lnTo>
                  <a:lnTo>
                    <a:pt x="685800" y="0"/>
                  </a:lnTo>
                </a:path>
                <a:path w="685800" h="685800">
                  <a:moveTo>
                    <a:pt x="514350" y="171450"/>
                  </a:moveTo>
                  <a:lnTo>
                    <a:pt x="514350" y="685800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689470" y="4867529"/>
            <a:ext cx="373380" cy="389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625">
              <a:lnSpc>
                <a:spcPts val="143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app-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con-</a:t>
            </a:r>
            <a:r>
              <a:rPr dirty="0" sz="1200" spc="-5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7732776" y="4151376"/>
            <a:ext cx="698500" cy="698500"/>
            <a:chOff x="7732776" y="4151376"/>
            <a:chExt cx="698500" cy="698500"/>
          </a:xfrm>
        </p:grpSpPr>
        <p:sp>
          <p:nvSpPr>
            <p:cNvPr id="17" name="object 17" descr=""/>
            <p:cNvSpPr/>
            <p:nvPr/>
          </p:nvSpPr>
          <p:spPr>
            <a:xfrm>
              <a:off x="7739126" y="4329176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514350" y="0"/>
                  </a:moveTo>
                  <a:lnTo>
                    <a:pt x="0" y="0"/>
                  </a:lnTo>
                  <a:lnTo>
                    <a:pt x="0" y="514350"/>
                  </a:lnTo>
                  <a:lnTo>
                    <a:pt x="514350" y="514350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253476" y="4157726"/>
              <a:ext cx="171450" cy="685800"/>
            </a:xfrm>
            <a:custGeom>
              <a:avLst/>
              <a:gdLst/>
              <a:ahLst/>
              <a:cxnLst/>
              <a:rect l="l" t="t" r="r" b="b"/>
              <a:pathLst>
                <a:path w="171450" h="685800">
                  <a:moveTo>
                    <a:pt x="171450" y="0"/>
                  </a:moveTo>
                  <a:lnTo>
                    <a:pt x="0" y="171450"/>
                  </a:lnTo>
                  <a:lnTo>
                    <a:pt x="0" y="685800"/>
                  </a:lnTo>
                  <a:lnTo>
                    <a:pt x="171450" y="5143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CD9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739126" y="4157726"/>
              <a:ext cx="685800" cy="171450"/>
            </a:xfrm>
            <a:custGeom>
              <a:avLst/>
              <a:gdLst/>
              <a:ahLst/>
              <a:cxnLst/>
              <a:rect l="l" t="t" r="r" b="b"/>
              <a:pathLst>
                <a:path w="685800" h="171450">
                  <a:moveTo>
                    <a:pt x="685800" y="0"/>
                  </a:moveTo>
                  <a:lnTo>
                    <a:pt x="171450" y="0"/>
                  </a:lnTo>
                  <a:lnTo>
                    <a:pt x="0" y="171450"/>
                  </a:lnTo>
                  <a:lnTo>
                    <a:pt x="514350" y="17145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C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739126" y="415772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171450"/>
                  </a:moveTo>
                  <a:lnTo>
                    <a:pt x="171450" y="0"/>
                  </a:lnTo>
                  <a:lnTo>
                    <a:pt x="685800" y="0"/>
                  </a:lnTo>
                  <a:lnTo>
                    <a:pt x="685800" y="514350"/>
                  </a:lnTo>
                  <a:lnTo>
                    <a:pt x="514350" y="685800"/>
                  </a:lnTo>
                  <a:lnTo>
                    <a:pt x="0" y="685800"/>
                  </a:lnTo>
                  <a:lnTo>
                    <a:pt x="0" y="171450"/>
                  </a:lnTo>
                  <a:close/>
                </a:path>
                <a:path w="685800" h="685800">
                  <a:moveTo>
                    <a:pt x="0" y="171450"/>
                  </a:moveTo>
                  <a:lnTo>
                    <a:pt x="514350" y="171450"/>
                  </a:lnTo>
                  <a:lnTo>
                    <a:pt x="685800" y="0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7896225" y="4867529"/>
            <a:ext cx="373380" cy="389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625">
              <a:lnSpc>
                <a:spcPts val="143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app-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con-</a:t>
            </a:r>
            <a:r>
              <a:rPr dirty="0" sz="1200" spc="-5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2209800" y="3857625"/>
            <a:ext cx="6469380" cy="1011555"/>
            <a:chOff x="2209800" y="3857625"/>
            <a:chExt cx="6469380" cy="1011555"/>
          </a:xfrm>
        </p:grpSpPr>
        <p:sp>
          <p:nvSpPr>
            <p:cNvPr id="23" name="object 23" descr=""/>
            <p:cNvSpPr/>
            <p:nvPr/>
          </p:nvSpPr>
          <p:spPr>
            <a:xfrm>
              <a:off x="7739126" y="4162488"/>
              <a:ext cx="700405" cy="700405"/>
            </a:xfrm>
            <a:custGeom>
              <a:avLst/>
              <a:gdLst/>
              <a:ahLst/>
              <a:cxnLst/>
              <a:rect l="l" t="t" r="r" b="b"/>
              <a:pathLst>
                <a:path w="700404" h="700404">
                  <a:moveTo>
                    <a:pt x="700087" y="0"/>
                  </a:moveTo>
                  <a:lnTo>
                    <a:pt x="0" y="0"/>
                  </a:lnTo>
                  <a:lnTo>
                    <a:pt x="0" y="700087"/>
                  </a:lnTo>
                  <a:lnTo>
                    <a:pt x="700087" y="700087"/>
                  </a:lnTo>
                  <a:lnTo>
                    <a:pt x="70008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439150" y="3929126"/>
              <a:ext cx="233679" cy="933450"/>
            </a:xfrm>
            <a:custGeom>
              <a:avLst/>
              <a:gdLst/>
              <a:ahLst/>
              <a:cxnLst/>
              <a:rect l="l" t="t" r="r" b="b"/>
              <a:pathLst>
                <a:path w="233679" h="933450">
                  <a:moveTo>
                    <a:pt x="233425" y="0"/>
                  </a:moveTo>
                  <a:lnTo>
                    <a:pt x="0" y="233299"/>
                  </a:lnTo>
                  <a:lnTo>
                    <a:pt x="0" y="933450"/>
                  </a:lnTo>
                  <a:lnTo>
                    <a:pt x="233425" y="700024"/>
                  </a:lnTo>
                  <a:lnTo>
                    <a:pt x="233425" y="0"/>
                  </a:lnTo>
                  <a:close/>
                </a:path>
              </a:pathLst>
            </a:custGeom>
            <a:solidFill>
              <a:srgbClr val="CD9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739126" y="3929126"/>
              <a:ext cx="933450" cy="233679"/>
            </a:xfrm>
            <a:custGeom>
              <a:avLst/>
              <a:gdLst/>
              <a:ahLst/>
              <a:cxnLst/>
              <a:rect l="l" t="t" r="r" b="b"/>
              <a:pathLst>
                <a:path w="933450" h="233679">
                  <a:moveTo>
                    <a:pt x="933450" y="0"/>
                  </a:moveTo>
                  <a:lnTo>
                    <a:pt x="233299" y="0"/>
                  </a:lnTo>
                  <a:lnTo>
                    <a:pt x="0" y="233299"/>
                  </a:lnTo>
                  <a:lnTo>
                    <a:pt x="700024" y="233299"/>
                  </a:lnTo>
                  <a:lnTo>
                    <a:pt x="933450" y="0"/>
                  </a:lnTo>
                  <a:close/>
                </a:path>
              </a:pathLst>
            </a:custGeom>
            <a:solidFill>
              <a:srgbClr val="FFC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7739126" y="3929126"/>
              <a:ext cx="933450" cy="933450"/>
            </a:xfrm>
            <a:custGeom>
              <a:avLst/>
              <a:gdLst/>
              <a:ahLst/>
              <a:cxnLst/>
              <a:rect l="l" t="t" r="r" b="b"/>
              <a:pathLst>
                <a:path w="933450" h="933450">
                  <a:moveTo>
                    <a:pt x="0" y="233299"/>
                  </a:moveTo>
                  <a:lnTo>
                    <a:pt x="233299" y="0"/>
                  </a:lnTo>
                  <a:lnTo>
                    <a:pt x="933450" y="0"/>
                  </a:lnTo>
                  <a:lnTo>
                    <a:pt x="933450" y="700024"/>
                  </a:lnTo>
                  <a:lnTo>
                    <a:pt x="700024" y="933450"/>
                  </a:lnTo>
                  <a:lnTo>
                    <a:pt x="0" y="933450"/>
                  </a:lnTo>
                  <a:lnTo>
                    <a:pt x="0" y="233299"/>
                  </a:lnTo>
                  <a:close/>
                </a:path>
                <a:path w="933450" h="933450">
                  <a:moveTo>
                    <a:pt x="0" y="233299"/>
                  </a:moveTo>
                  <a:lnTo>
                    <a:pt x="700024" y="233299"/>
                  </a:lnTo>
                  <a:lnTo>
                    <a:pt x="933450" y="0"/>
                  </a:lnTo>
                </a:path>
                <a:path w="933450" h="933450">
                  <a:moveTo>
                    <a:pt x="700024" y="233299"/>
                  </a:moveTo>
                  <a:lnTo>
                    <a:pt x="700024" y="933450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9800" y="3857625"/>
              <a:ext cx="1019175" cy="981075"/>
            </a:xfrm>
            <a:prstGeom prst="rect">
              <a:avLst/>
            </a:prstGeom>
          </p:spPr>
        </p:pic>
      </p:grpSp>
      <p:sp>
        <p:nvSpPr>
          <p:cNvPr id="28" name="object 28" descr=""/>
          <p:cNvSpPr txBox="1"/>
          <p:nvPr/>
        </p:nvSpPr>
        <p:spPr>
          <a:xfrm>
            <a:off x="3903726" y="4230941"/>
            <a:ext cx="85216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 b="1">
                <a:latin typeface="Calibri"/>
                <a:cs typeface="Calibri"/>
              </a:rPr>
              <a:t>cgroups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33415" y="5148960"/>
            <a:ext cx="2846705" cy="87884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50"/>
              </a:spcBef>
            </a:pPr>
            <a:r>
              <a:rPr dirty="0" sz="2750">
                <a:latin typeface="Tahoma"/>
                <a:cs typeface="Tahoma"/>
              </a:rPr>
              <a:t>Resource</a:t>
            </a:r>
            <a:r>
              <a:rPr dirty="0" sz="2750" spc="-150">
                <a:latin typeface="Tahoma"/>
                <a:cs typeface="Tahoma"/>
              </a:rPr>
              <a:t> </a:t>
            </a:r>
            <a:r>
              <a:rPr dirty="0" sz="2750" spc="95">
                <a:latin typeface="Tahoma"/>
                <a:cs typeface="Tahoma"/>
              </a:rPr>
              <a:t>Limits</a:t>
            </a:r>
            <a:r>
              <a:rPr dirty="0" sz="2750" spc="-65">
                <a:latin typeface="Tahoma"/>
                <a:cs typeface="Tahoma"/>
              </a:rPr>
              <a:t> </a:t>
            </a:r>
            <a:r>
              <a:rPr dirty="0" sz="2750" spc="-50">
                <a:latin typeface="Tahoma"/>
                <a:cs typeface="Tahoma"/>
              </a:rPr>
              <a:t>&amp; </a:t>
            </a:r>
            <a:r>
              <a:rPr dirty="0" sz="2750" spc="-10">
                <a:latin typeface="Tahoma"/>
                <a:cs typeface="Tahoma"/>
              </a:rPr>
              <a:t>Requests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9545" y="2804794"/>
            <a:ext cx="678434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35">
                <a:solidFill>
                  <a:srgbClr val="FFFFFF"/>
                </a:solidFill>
              </a:rPr>
              <a:t>Liveness</a:t>
            </a:r>
            <a:r>
              <a:rPr dirty="0" sz="8000" spc="-905">
                <a:solidFill>
                  <a:srgbClr val="FFFFFF"/>
                </a:solidFill>
              </a:rPr>
              <a:t> </a:t>
            </a:r>
            <a:r>
              <a:rPr dirty="0" sz="8000" spc="40">
                <a:solidFill>
                  <a:srgbClr val="FFFFFF"/>
                </a:solidFill>
              </a:rPr>
              <a:t>Probe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311525">
              <a:lnSpc>
                <a:spcPct val="100000"/>
              </a:lnSpc>
              <a:spcBef>
                <a:spcPts val="130"/>
              </a:spcBef>
            </a:pPr>
            <a:r>
              <a:rPr dirty="0" spc="85"/>
              <a:t>Liveness</a:t>
            </a:r>
            <a:r>
              <a:rPr dirty="0" spc="-430"/>
              <a:t> </a:t>
            </a:r>
            <a:r>
              <a:rPr dirty="0" spc="-20"/>
              <a:t>Probe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117282"/>
            <a:ext cx="10391140" cy="1250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62865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Liveness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probes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check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if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healthy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functioning,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kubelet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managing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their status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10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If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liveness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probe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fails,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kubelet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kills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container,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which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restarted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based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Pod's restart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policy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762500" y="3238500"/>
            <a:ext cx="2667000" cy="733425"/>
          </a:xfrm>
          <a:prstGeom prst="rect">
            <a:avLst/>
          </a:prstGeom>
          <a:solidFill>
            <a:srgbClr val="316CE4"/>
          </a:solidFill>
        </p:spPr>
        <p:txBody>
          <a:bodyPr wrap="square" lIns="0" tIns="235585" rIns="0" bIns="0" rtlCol="0" vert="horz">
            <a:spAutoFit/>
          </a:bodyPr>
          <a:lstStyle/>
          <a:p>
            <a:pPr marL="629920">
              <a:lnSpc>
                <a:spcPct val="100000"/>
              </a:lnSpc>
              <a:spcBef>
                <a:spcPts val="1855"/>
              </a:spcBef>
            </a:pPr>
            <a:r>
              <a:rPr dirty="0" sz="1800" spc="-20">
                <a:solidFill>
                  <a:srgbClr val="FFFFFF"/>
                </a:solidFill>
                <a:latin typeface="Tahoma"/>
                <a:cs typeface="Tahoma"/>
              </a:rPr>
              <a:t>HTTP</a:t>
            </a:r>
            <a:r>
              <a:rPr dirty="0" sz="18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Request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762500" y="4124325"/>
            <a:ext cx="2667000" cy="733425"/>
          </a:xfrm>
          <a:prstGeom prst="rect">
            <a:avLst/>
          </a:prstGeom>
          <a:solidFill>
            <a:srgbClr val="316CE4"/>
          </a:solidFill>
        </p:spPr>
        <p:txBody>
          <a:bodyPr wrap="square" lIns="0" tIns="236855" rIns="0" bIns="0" rtlCol="0" vert="horz">
            <a:spAutoFit/>
          </a:bodyPr>
          <a:lstStyle/>
          <a:p>
            <a:pPr marL="765175">
              <a:lnSpc>
                <a:spcPct val="100000"/>
              </a:lnSpc>
              <a:spcBef>
                <a:spcPts val="1865"/>
              </a:spcBef>
            </a:pP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TCP</a:t>
            </a:r>
            <a:r>
              <a:rPr dirty="0" sz="180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Socket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762500" y="5057775"/>
            <a:ext cx="2667000" cy="733425"/>
          </a:xfrm>
          <a:prstGeom prst="rect">
            <a:avLst/>
          </a:prstGeom>
          <a:solidFill>
            <a:srgbClr val="316CE4"/>
          </a:solidFill>
        </p:spPr>
        <p:txBody>
          <a:bodyPr wrap="square" lIns="0" tIns="238760" rIns="0" bIns="0" rtlCol="0" vert="horz">
            <a:spAutoFit/>
          </a:bodyPr>
          <a:lstStyle/>
          <a:p>
            <a:pPr marL="566420">
              <a:lnSpc>
                <a:spcPct val="100000"/>
              </a:lnSpc>
              <a:spcBef>
                <a:spcPts val="1880"/>
              </a:spcBef>
            </a:pP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Exec</a:t>
            </a:r>
            <a:r>
              <a:rPr dirty="0" sz="18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Command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311525">
              <a:lnSpc>
                <a:spcPct val="100000"/>
              </a:lnSpc>
              <a:spcBef>
                <a:spcPts val="130"/>
              </a:spcBef>
            </a:pPr>
            <a:r>
              <a:rPr dirty="0" spc="85"/>
              <a:t>Liveness</a:t>
            </a:r>
            <a:r>
              <a:rPr dirty="0" spc="-430"/>
              <a:t> </a:t>
            </a:r>
            <a:r>
              <a:rPr dirty="0" spc="-20"/>
              <a:t>Probe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771525" y="1990725"/>
            <a:ext cx="3962400" cy="3314700"/>
          </a:xfrm>
          <a:custGeom>
            <a:avLst/>
            <a:gdLst/>
            <a:ahLst/>
            <a:cxnLst/>
            <a:rect l="l" t="t" r="r" b="b"/>
            <a:pathLst>
              <a:path w="3962400" h="3314700">
                <a:moveTo>
                  <a:pt x="3962400" y="0"/>
                </a:moveTo>
                <a:lnTo>
                  <a:pt x="0" y="0"/>
                </a:lnTo>
                <a:lnTo>
                  <a:pt x="0" y="3314700"/>
                </a:lnTo>
                <a:lnTo>
                  <a:pt x="3962400" y="3314700"/>
                </a:lnTo>
                <a:lnTo>
                  <a:pt x="3962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849947" y="2017077"/>
            <a:ext cx="27946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Example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configuration: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49947" y="2520759"/>
            <a:ext cx="1783080" cy="654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3525" marR="5080" indent="-251460">
              <a:lnSpc>
                <a:spcPct val="114700"/>
              </a:lnSpc>
              <a:spcBef>
                <a:spcPts val="95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livenessProbe: httpGet:</a:t>
            </a:r>
            <a:endParaRPr sz="1800">
              <a:latin typeface="Consolas"/>
              <a:cs typeface="Consolas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074737" y="3170301"/>
          <a:ext cx="2974975" cy="128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025"/>
                <a:gridCol w="2076450"/>
                <a:gridCol w="609600"/>
              </a:tblGrid>
              <a:tr h="32385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00"/>
                      </a:solidFill>
                      <a:prstDash val="solid"/>
                    </a:lnR>
                    <a:lnB w="12700">
                      <a:solidFill>
                        <a:srgbClr val="FF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path:</a:t>
                      </a:r>
                      <a:r>
                        <a:rPr dirty="0" sz="1800" spc="-4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8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/healthz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00"/>
                      </a:solidFill>
                      <a:prstDash val="solid"/>
                    </a:lnL>
                    <a:lnR w="12700">
                      <a:solidFill>
                        <a:srgbClr val="FFFF00"/>
                      </a:solidFill>
                      <a:prstDash val="solid"/>
                    </a:lnR>
                    <a:lnT w="12700">
                      <a:solidFill>
                        <a:srgbClr val="FFFF00"/>
                      </a:solidFill>
                      <a:prstDash val="solid"/>
                    </a:lnT>
                    <a:lnB w="12700">
                      <a:solidFill>
                        <a:srgbClr val="FF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00"/>
                      </a:solidFill>
                      <a:prstDash val="solid"/>
                    </a:lnL>
                    <a:lnB w="12700">
                      <a:solidFill>
                        <a:srgbClr val="FF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048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FFFF00"/>
                      </a:solidFill>
                      <a:prstDash val="solid"/>
                    </a:lnR>
                    <a:lnB w="12700">
                      <a:solidFill>
                        <a:srgbClr val="FF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port:</a:t>
                      </a:r>
                      <a:r>
                        <a:rPr dirty="0" sz="1800" spc="-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80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8080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17145">
                    <a:lnL w="12700">
                      <a:solidFill>
                        <a:srgbClr val="FFFF00"/>
                      </a:solidFill>
                      <a:prstDash val="solid"/>
                    </a:lnL>
                    <a:lnR w="12700">
                      <a:solidFill>
                        <a:srgbClr val="FFFF00"/>
                      </a:solidFill>
                      <a:prstDash val="solid"/>
                    </a:lnR>
                    <a:lnT w="12700">
                      <a:solidFill>
                        <a:srgbClr val="FFFF00"/>
                      </a:solidFill>
                      <a:prstDash val="solid"/>
                    </a:lnT>
                    <a:lnB w="12700">
                      <a:solidFill>
                        <a:srgbClr val="FF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00"/>
                      </a:solidFill>
                      <a:prstDash val="solid"/>
                    </a:lnL>
                    <a:lnB w="12700">
                      <a:solidFill>
                        <a:srgbClr val="FF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23850">
                <a:tc gridSpan="3"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initialDelaySeconds:</a:t>
                      </a:r>
                      <a:r>
                        <a:rPr dirty="0" sz="1800" spc="-16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800" spc="-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17780">
                    <a:lnL w="12700">
                      <a:solidFill>
                        <a:srgbClr val="FFFF00"/>
                      </a:solidFill>
                      <a:prstDash val="solid"/>
                    </a:lnL>
                    <a:lnR w="12700">
                      <a:solidFill>
                        <a:srgbClr val="FFFF00"/>
                      </a:solidFill>
                      <a:prstDash val="solid"/>
                    </a:lnR>
                    <a:lnB w="12700">
                      <a:solidFill>
                        <a:srgbClr val="FF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3375">
                <a:tc gridSpan="3"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periodSeconds:</a:t>
                      </a:r>
                      <a:r>
                        <a:rPr dirty="0" sz="1800" spc="-1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800" spc="-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8890">
                    <a:lnL w="12700">
                      <a:solidFill>
                        <a:srgbClr val="FFFF00"/>
                      </a:solidFill>
                      <a:prstDash val="solid"/>
                    </a:lnL>
                    <a:lnR w="12700">
                      <a:solidFill>
                        <a:srgbClr val="FFFF00"/>
                      </a:solidFill>
                      <a:prstDash val="solid"/>
                    </a:lnR>
                    <a:lnT w="12700">
                      <a:solidFill>
                        <a:srgbClr val="FFFF00"/>
                      </a:solidFill>
                      <a:prstDash val="solid"/>
                    </a:lnT>
                    <a:lnB w="12700">
                      <a:solidFill>
                        <a:srgbClr val="FF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771525" y="1552575"/>
            <a:ext cx="3962400" cy="438150"/>
          </a:xfrm>
          <a:prstGeom prst="rect">
            <a:avLst/>
          </a:prstGeom>
          <a:solidFill>
            <a:srgbClr val="316CE4"/>
          </a:solidFill>
        </p:spPr>
        <p:txBody>
          <a:bodyPr wrap="square" lIns="0" tIns="857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75"/>
              </a:spcBef>
            </a:pPr>
            <a:r>
              <a:rPr dirty="0" sz="1800" spc="-20">
                <a:solidFill>
                  <a:srgbClr val="FFFFFF"/>
                </a:solidFill>
                <a:latin typeface="Tahoma"/>
                <a:cs typeface="Tahoma"/>
              </a:rPr>
              <a:t>HTTP</a:t>
            </a:r>
            <a:r>
              <a:rPr dirty="0" sz="18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Request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219950" y="1657350"/>
            <a:ext cx="3376929" cy="2481580"/>
            <a:chOff x="7219950" y="1657350"/>
            <a:chExt cx="3376929" cy="2481580"/>
          </a:xfrm>
        </p:grpSpPr>
        <p:sp>
          <p:nvSpPr>
            <p:cNvPr id="9" name="object 9" descr=""/>
            <p:cNvSpPr/>
            <p:nvPr/>
          </p:nvSpPr>
          <p:spPr>
            <a:xfrm>
              <a:off x="7548625" y="1928875"/>
              <a:ext cx="3048000" cy="2209800"/>
            </a:xfrm>
            <a:custGeom>
              <a:avLst/>
              <a:gdLst/>
              <a:ahLst/>
              <a:cxnLst/>
              <a:rect l="l" t="t" r="r" b="b"/>
              <a:pathLst>
                <a:path w="3048000" h="2209800">
                  <a:moveTo>
                    <a:pt x="2942844" y="0"/>
                  </a:moveTo>
                  <a:lnTo>
                    <a:pt x="105028" y="0"/>
                  </a:lnTo>
                  <a:lnTo>
                    <a:pt x="64133" y="8249"/>
                  </a:lnTo>
                  <a:lnTo>
                    <a:pt x="30749" y="30749"/>
                  </a:lnTo>
                  <a:lnTo>
                    <a:pt x="8249" y="64133"/>
                  </a:lnTo>
                  <a:lnTo>
                    <a:pt x="0" y="105028"/>
                  </a:lnTo>
                  <a:lnTo>
                    <a:pt x="0" y="2104644"/>
                  </a:lnTo>
                  <a:lnTo>
                    <a:pt x="8249" y="2145539"/>
                  </a:lnTo>
                  <a:lnTo>
                    <a:pt x="30749" y="2178923"/>
                  </a:lnTo>
                  <a:lnTo>
                    <a:pt x="64133" y="2201423"/>
                  </a:lnTo>
                  <a:lnTo>
                    <a:pt x="105028" y="2209673"/>
                  </a:lnTo>
                  <a:lnTo>
                    <a:pt x="2942844" y="2209673"/>
                  </a:lnTo>
                  <a:lnTo>
                    <a:pt x="2983759" y="2201423"/>
                  </a:lnTo>
                  <a:lnTo>
                    <a:pt x="3017186" y="2178923"/>
                  </a:lnTo>
                  <a:lnTo>
                    <a:pt x="3039731" y="2145539"/>
                  </a:lnTo>
                  <a:lnTo>
                    <a:pt x="3048000" y="2104644"/>
                  </a:lnTo>
                  <a:lnTo>
                    <a:pt x="3048000" y="105028"/>
                  </a:lnTo>
                  <a:lnTo>
                    <a:pt x="3039731" y="64133"/>
                  </a:lnTo>
                  <a:lnTo>
                    <a:pt x="3017186" y="30749"/>
                  </a:lnTo>
                  <a:lnTo>
                    <a:pt x="2983759" y="8249"/>
                  </a:lnTo>
                  <a:lnTo>
                    <a:pt x="2942844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9950" y="1657350"/>
              <a:ext cx="752475" cy="733425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877175" y="2352675"/>
              <a:ext cx="2419350" cy="1543050"/>
            </a:xfrm>
            <a:custGeom>
              <a:avLst/>
              <a:gdLst/>
              <a:ahLst/>
              <a:cxnLst/>
              <a:rect l="l" t="t" r="r" b="b"/>
              <a:pathLst>
                <a:path w="2419350" h="1543050">
                  <a:moveTo>
                    <a:pt x="0" y="257175"/>
                  </a:moveTo>
                  <a:lnTo>
                    <a:pt x="4145" y="210960"/>
                  </a:lnTo>
                  <a:lnTo>
                    <a:pt x="16095" y="167457"/>
                  </a:lnTo>
                  <a:lnTo>
                    <a:pt x="35122" y="127395"/>
                  </a:lnTo>
                  <a:lnTo>
                    <a:pt x="60500" y="91500"/>
                  </a:lnTo>
                  <a:lnTo>
                    <a:pt x="91500" y="60500"/>
                  </a:lnTo>
                  <a:lnTo>
                    <a:pt x="127395" y="35122"/>
                  </a:lnTo>
                  <a:lnTo>
                    <a:pt x="167457" y="16095"/>
                  </a:lnTo>
                  <a:lnTo>
                    <a:pt x="210960" y="4145"/>
                  </a:lnTo>
                  <a:lnTo>
                    <a:pt x="257175" y="0"/>
                  </a:lnTo>
                  <a:lnTo>
                    <a:pt x="2162175" y="0"/>
                  </a:lnTo>
                  <a:lnTo>
                    <a:pt x="2208389" y="4145"/>
                  </a:lnTo>
                  <a:lnTo>
                    <a:pt x="2251892" y="16095"/>
                  </a:lnTo>
                  <a:lnTo>
                    <a:pt x="2291954" y="35122"/>
                  </a:lnTo>
                  <a:lnTo>
                    <a:pt x="2327849" y="60500"/>
                  </a:lnTo>
                  <a:lnTo>
                    <a:pt x="2358849" y="91500"/>
                  </a:lnTo>
                  <a:lnTo>
                    <a:pt x="2384227" y="127395"/>
                  </a:lnTo>
                  <a:lnTo>
                    <a:pt x="2403254" y="167457"/>
                  </a:lnTo>
                  <a:lnTo>
                    <a:pt x="2415204" y="210960"/>
                  </a:lnTo>
                  <a:lnTo>
                    <a:pt x="2419350" y="257175"/>
                  </a:lnTo>
                  <a:lnTo>
                    <a:pt x="2419350" y="1285875"/>
                  </a:lnTo>
                  <a:lnTo>
                    <a:pt x="2415204" y="1332089"/>
                  </a:lnTo>
                  <a:lnTo>
                    <a:pt x="2403254" y="1375592"/>
                  </a:lnTo>
                  <a:lnTo>
                    <a:pt x="2384227" y="1415654"/>
                  </a:lnTo>
                  <a:lnTo>
                    <a:pt x="2358849" y="1451549"/>
                  </a:lnTo>
                  <a:lnTo>
                    <a:pt x="2327849" y="1482549"/>
                  </a:lnTo>
                  <a:lnTo>
                    <a:pt x="2291954" y="1507927"/>
                  </a:lnTo>
                  <a:lnTo>
                    <a:pt x="2251892" y="1526954"/>
                  </a:lnTo>
                  <a:lnTo>
                    <a:pt x="2208389" y="1538904"/>
                  </a:lnTo>
                  <a:lnTo>
                    <a:pt x="2162175" y="1543050"/>
                  </a:lnTo>
                  <a:lnTo>
                    <a:pt x="257175" y="1543050"/>
                  </a:lnTo>
                  <a:lnTo>
                    <a:pt x="210960" y="1538904"/>
                  </a:lnTo>
                  <a:lnTo>
                    <a:pt x="167457" y="1526954"/>
                  </a:lnTo>
                  <a:lnTo>
                    <a:pt x="127395" y="1507927"/>
                  </a:lnTo>
                  <a:lnTo>
                    <a:pt x="91500" y="1482549"/>
                  </a:lnTo>
                  <a:lnTo>
                    <a:pt x="60500" y="1451549"/>
                  </a:lnTo>
                  <a:lnTo>
                    <a:pt x="35122" y="1415654"/>
                  </a:lnTo>
                  <a:lnTo>
                    <a:pt x="16095" y="1375592"/>
                  </a:lnTo>
                  <a:lnTo>
                    <a:pt x="4145" y="1332089"/>
                  </a:lnTo>
                  <a:lnTo>
                    <a:pt x="0" y="1285875"/>
                  </a:lnTo>
                  <a:lnTo>
                    <a:pt x="0" y="25717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8053451" y="2441257"/>
            <a:ext cx="20815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dirty="0" sz="1800" spc="-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8275701" y="2827401"/>
            <a:ext cx="593725" cy="584200"/>
            <a:chOff x="8275701" y="2827401"/>
            <a:chExt cx="593725" cy="584200"/>
          </a:xfrm>
        </p:grpSpPr>
        <p:sp>
          <p:nvSpPr>
            <p:cNvPr id="14" name="object 14" descr=""/>
            <p:cNvSpPr/>
            <p:nvPr/>
          </p:nvSpPr>
          <p:spPr>
            <a:xfrm>
              <a:off x="8282051" y="2976626"/>
              <a:ext cx="438150" cy="428625"/>
            </a:xfrm>
            <a:custGeom>
              <a:avLst/>
              <a:gdLst/>
              <a:ahLst/>
              <a:cxnLst/>
              <a:rect l="l" t="t" r="r" b="b"/>
              <a:pathLst>
                <a:path w="438150" h="428625">
                  <a:moveTo>
                    <a:pt x="438150" y="0"/>
                  </a:moveTo>
                  <a:lnTo>
                    <a:pt x="0" y="0"/>
                  </a:lnTo>
                  <a:lnTo>
                    <a:pt x="0" y="428625"/>
                  </a:lnTo>
                  <a:lnTo>
                    <a:pt x="438150" y="428625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720201" y="2833751"/>
              <a:ext cx="142875" cy="571500"/>
            </a:xfrm>
            <a:custGeom>
              <a:avLst/>
              <a:gdLst/>
              <a:ahLst/>
              <a:cxnLst/>
              <a:rect l="l" t="t" r="r" b="b"/>
              <a:pathLst>
                <a:path w="142875" h="571500">
                  <a:moveTo>
                    <a:pt x="142875" y="0"/>
                  </a:moveTo>
                  <a:lnTo>
                    <a:pt x="0" y="142875"/>
                  </a:lnTo>
                  <a:lnTo>
                    <a:pt x="0" y="571500"/>
                  </a:lnTo>
                  <a:lnTo>
                    <a:pt x="142875" y="42862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CD9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282051" y="2833751"/>
              <a:ext cx="581025" cy="142875"/>
            </a:xfrm>
            <a:custGeom>
              <a:avLst/>
              <a:gdLst/>
              <a:ahLst/>
              <a:cxnLst/>
              <a:rect l="l" t="t" r="r" b="b"/>
              <a:pathLst>
                <a:path w="581025" h="142875">
                  <a:moveTo>
                    <a:pt x="581025" y="0"/>
                  </a:moveTo>
                  <a:lnTo>
                    <a:pt x="142875" y="0"/>
                  </a:lnTo>
                  <a:lnTo>
                    <a:pt x="0" y="142875"/>
                  </a:lnTo>
                  <a:lnTo>
                    <a:pt x="438150" y="142875"/>
                  </a:lnTo>
                  <a:lnTo>
                    <a:pt x="581025" y="0"/>
                  </a:lnTo>
                  <a:close/>
                </a:path>
              </a:pathLst>
            </a:custGeom>
            <a:solidFill>
              <a:srgbClr val="FFC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282051" y="2833751"/>
              <a:ext cx="581025" cy="571500"/>
            </a:xfrm>
            <a:custGeom>
              <a:avLst/>
              <a:gdLst/>
              <a:ahLst/>
              <a:cxnLst/>
              <a:rect l="l" t="t" r="r" b="b"/>
              <a:pathLst>
                <a:path w="581025" h="571500">
                  <a:moveTo>
                    <a:pt x="0" y="142875"/>
                  </a:moveTo>
                  <a:lnTo>
                    <a:pt x="142875" y="0"/>
                  </a:lnTo>
                  <a:lnTo>
                    <a:pt x="581025" y="0"/>
                  </a:lnTo>
                  <a:lnTo>
                    <a:pt x="581025" y="428625"/>
                  </a:lnTo>
                  <a:lnTo>
                    <a:pt x="438150" y="571500"/>
                  </a:lnTo>
                  <a:lnTo>
                    <a:pt x="0" y="571500"/>
                  </a:lnTo>
                  <a:lnTo>
                    <a:pt x="0" y="142875"/>
                  </a:lnTo>
                  <a:close/>
                </a:path>
                <a:path w="581025" h="571500">
                  <a:moveTo>
                    <a:pt x="0" y="142875"/>
                  </a:moveTo>
                  <a:lnTo>
                    <a:pt x="438150" y="142875"/>
                  </a:lnTo>
                  <a:lnTo>
                    <a:pt x="581025" y="0"/>
                  </a:lnTo>
                </a:path>
                <a:path w="581025" h="571500">
                  <a:moveTo>
                    <a:pt x="438150" y="142875"/>
                  </a:moveTo>
                  <a:lnTo>
                    <a:pt x="438150" y="571500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8388984" y="3432111"/>
            <a:ext cx="373380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625">
              <a:lnSpc>
                <a:spcPts val="1435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app-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con-</a:t>
            </a:r>
            <a:r>
              <a:rPr dirty="0" sz="1200" spc="-5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9294876" y="2827401"/>
            <a:ext cx="593725" cy="584200"/>
            <a:chOff x="9294876" y="2827401"/>
            <a:chExt cx="593725" cy="584200"/>
          </a:xfrm>
        </p:grpSpPr>
        <p:sp>
          <p:nvSpPr>
            <p:cNvPr id="20" name="object 20" descr=""/>
            <p:cNvSpPr/>
            <p:nvPr/>
          </p:nvSpPr>
          <p:spPr>
            <a:xfrm>
              <a:off x="9729851" y="2976626"/>
              <a:ext cx="9525" cy="428625"/>
            </a:xfrm>
            <a:custGeom>
              <a:avLst/>
              <a:gdLst/>
              <a:ahLst/>
              <a:cxnLst/>
              <a:rect l="l" t="t" r="r" b="b"/>
              <a:pathLst>
                <a:path w="9525" h="428625">
                  <a:moveTo>
                    <a:pt x="0" y="428625"/>
                  </a:moveTo>
                  <a:lnTo>
                    <a:pt x="9525" y="428625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428625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739376" y="2833751"/>
              <a:ext cx="142875" cy="571500"/>
            </a:xfrm>
            <a:custGeom>
              <a:avLst/>
              <a:gdLst/>
              <a:ahLst/>
              <a:cxnLst/>
              <a:rect l="l" t="t" r="r" b="b"/>
              <a:pathLst>
                <a:path w="142875" h="571500">
                  <a:moveTo>
                    <a:pt x="142875" y="0"/>
                  </a:moveTo>
                  <a:lnTo>
                    <a:pt x="0" y="142875"/>
                  </a:lnTo>
                  <a:lnTo>
                    <a:pt x="0" y="571500"/>
                  </a:lnTo>
                  <a:lnTo>
                    <a:pt x="142875" y="42862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CD9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301226" y="2833751"/>
              <a:ext cx="581025" cy="142875"/>
            </a:xfrm>
            <a:custGeom>
              <a:avLst/>
              <a:gdLst/>
              <a:ahLst/>
              <a:cxnLst/>
              <a:rect l="l" t="t" r="r" b="b"/>
              <a:pathLst>
                <a:path w="581025" h="142875">
                  <a:moveTo>
                    <a:pt x="581025" y="0"/>
                  </a:moveTo>
                  <a:lnTo>
                    <a:pt x="142875" y="0"/>
                  </a:lnTo>
                  <a:lnTo>
                    <a:pt x="0" y="142875"/>
                  </a:lnTo>
                  <a:lnTo>
                    <a:pt x="438150" y="142875"/>
                  </a:lnTo>
                  <a:lnTo>
                    <a:pt x="581025" y="0"/>
                  </a:lnTo>
                  <a:close/>
                </a:path>
              </a:pathLst>
            </a:custGeom>
            <a:solidFill>
              <a:srgbClr val="FFC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301226" y="2833751"/>
              <a:ext cx="581025" cy="571500"/>
            </a:xfrm>
            <a:custGeom>
              <a:avLst/>
              <a:gdLst/>
              <a:ahLst/>
              <a:cxnLst/>
              <a:rect l="l" t="t" r="r" b="b"/>
              <a:pathLst>
                <a:path w="581025" h="571500">
                  <a:moveTo>
                    <a:pt x="0" y="142875"/>
                  </a:moveTo>
                  <a:lnTo>
                    <a:pt x="142875" y="0"/>
                  </a:lnTo>
                  <a:lnTo>
                    <a:pt x="581025" y="0"/>
                  </a:lnTo>
                  <a:lnTo>
                    <a:pt x="581025" y="428625"/>
                  </a:lnTo>
                  <a:lnTo>
                    <a:pt x="438150" y="571500"/>
                  </a:lnTo>
                  <a:lnTo>
                    <a:pt x="0" y="571500"/>
                  </a:lnTo>
                  <a:lnTo>
                    <a:pt x="0" y="142875"/>
                  </a:lnTo>
                  <a:close/>
                </a:path>
                <a:path w="581025" h="571500">
                  <a:moveTo>
                    <a:pt x="0" y="142875"/>
                  </a:moveTo>
                  <a:lnTo>
                    <a:pt x="438150" y="142875"/>
                  </a:lnTo>
                  <a:lnTo>
                    <a:pt x="581025" y="0"/>
                  </a:lnTo>
                </a:path>
                <a:path w="581025" h="571500">
                  <a:moveTo>
                    <a:pt x="438150" y="142875"/>
                  </a:moveTo>
                  <a:lnTo>
                    <a:pt x="438150" y="571500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9406001" y="3432111"/>
            <a:ext cx="373380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625">
              <a:lnSpc>
                <a:spcPts val="1435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app-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con-</a:t>
            </a:r>
            <a:r>
              <a:rPr dirty="0" sz="1200" spc="-5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8648700" y="2952686"/>
            <a:ext cx="2328545" cy="2800985"/>
            <a:chOff x="8648700" y="2952686"/>
            <a:chExt cx="2328545" cy="2800985"/>
          </a:xfrm>
        </p:grpSpPr>
        <p:pic>
          <p:nvPicPr>
            <p:cNvPr id="26" name="object 2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8700" y="4772025"/>
              <a:ext cx="1019175" cy="981075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9672700" y="3071748"/>
              <a:ext cx="414020" cy="2200910"/>
            </a:xfrm>
            <a:custGeom>
              <a:avLst/>
              <a:gdLst/>
              <a:ahLst/>
              <a:cxnLst/>
              <a:rect l="l" t="t" r="r" b="b"/>
              <a:pathLst>
                <a:path w="414020" h="2200910">
                  <a:moveTo>
                    <a:pt x="0" y="2200402"/>
                  </a:moveTo>
                  <a:lnTo>
                    <a:pt x="414020" y="2200402"/>
                  </a:lnTo>
                </a:path>
                <a:path w="414020" h="2200910">
                  <a:moveTo>
                    <a:pt x="409575" y="2193290"/>
                  </a:moveTo>
                  <a:lnTo>
                    <a:pt x="409575" y="0"/>
                  </a:lnTo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2250" y="3033775"/>
              <a:ext cx="204343" cy="76200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9882250" y="2957448"/>
              <a:ext cx="1090295" cy="2506345"/>
            </a:xfrm>
            <a:custGeom>
              <a:avLst/>
              <a:gdLst/>
              <a:ahLst/>
              <a:cxnLst/>
              <a:rect l="l" t="t" r="r" b="b"/>
              <a:pathLst>
                <a:path w="1090295" h="2506345">
                  <a:moveTo>
                    <a:pt x="0" y="126"/>
                  </a:moveTo>
                  <a:lnTo>
                    <a:pt x="1089914" y="126"/>
                  </a:lnTo>
                </a:path>
                <a:path w="1090295" h="2506345">
                  <a:moveTo>
                    <a:pt x="1085850" y="2506217"/>
                  </a:moveTo>
                  <a:lnTo>
                    <a:pt x="108585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9672574" y="5424423"/>
              <a:ext cx="1299845" cy="76200"/>
            </a:xfrm>
            <a:custGeom>
              <a:avLst/>
              <a:gdLst/>
              <a:ahLst/>
              <a:cxnLst/>
              <a:rect l="l" t="t" r="r" b="b"/>
              <a:pathLst>
                <a:path w="129984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925"/>
                  </a:lnTo>
                  <a:lnTo>
                    <a:pt x="63500" y="42925"/>
                  </a:lnTo>
                  <a:lnTo>
                    <a:pt x="63500" y="33400"/>
                  </a:lnTo>
                  <a:lnTo>
                    <a:pt x="76200" y="33400"/>
                  </a:lnTo>
                  <a:lnTo>
                    <a:pt x="76200" y="0"/>
                  </a:lnTo>
                  <a:close/>
                </a:path>
                <a:path w="1299845" h="76200">
                  <a:moveTo>
                    <a:pt x="76200" y="33400"/>
                  </a:moveTo>
                  <a:lnTo>
                    <a:pt x="63500" y="33400"/>
                  </a:lnTo>
                  <a:lnTo>
                    <a:pt x="63500" y="42925"/>
                  </a:lnTo>
                  <a:lnTo>
                    <a:pt x="76200" y="42925"/>
                  </a:lnTo>
                  <a:lnTo>
                    <a:pt x="76200" y="33400"/>
                  </a:lnTo>
                  <a:close/>
                </a:path>
                <a:path w="1299845" h="76200">
                  <a:moveTo>
                    <a:pt x="1299718" y="33400"/>
                  </a:moveTo>
                  <a:lnTo>
                    <a:pt x="76200" y="33400"/>
                  </a:lnTo>
                  <a:lnTo>
                    <a:pt x="76200" y="42925"/>
                  </a:lnTo>
                  <a:lnTo>
                    <a:pt x="1299718" y="42925"/>
                  </a:lnTo>
                  <a:lnTo>
                    <a:pt x="1299718" y="33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9748900" y="5195950"/>
              <a:ext cx="438150" cy="123825"/>
            </a:xfrm>
            <a:custGeom>
              <a:avLst/>
              <a:gdLst/>
              <a:ahLst/>
              <a:cxnLst/>
              <a:rect l="l" t="t" r="r" b="b"/>
              <a:pathLst>
                <a:path w="438150" h="123825">
                  <a:moveTo>
                    <a:pt x="438150" y="0"/>
                  </a:moveTo>
                  <a:lnTo>
                    <a:pt x="0" y="0"/>
                  </a:lnTo>
                  <a:lnTo>
                    <a:pt x="0" y="123825"/>
                  </a:lnTo>
                  <a:lnTo>
                    <a:pt x="438150" y="123825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9748900" y="5195950"/>
              <a:ext cx="438150" cy="123825"/>
            </a:xfrm>
            <a:custGeom>
              <a:avLst/>
              <a:gdLst/>
              <a:ahLst/>
              <a:cxnLst/>
              <a:rect l="l" t="t" r="r" b="b"/>
              <a:pathLst>
                <a:path w="438150" h="123825">
                  <a:moveTo>
                    <a:pt x="0" y="123825"/>
                  </a:moveTo>
                  <a:lnTo>
                    <a:pt x="438150" y="123825"/>
                  </a:lnTo>
                  <a:lnTo>
                    <a:pt x="438150" y="0"/>
                  </a:lnTo>
                  <a:lnTo>
                    <a:pt x="0" y="0"/>
                  </a:lnTo>
                  <a:lnTo>
                    <a:pt x="0" y="1238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9833991" y="5171185"/>
            <a:ext cx="2787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Consolas"/>
                <a:cs typeface="Consolas"/>
              </a:rPr>
              <a:t>HTTP</a:t>
            </a:r>
            <a:endParaRPr sz="900">
              <a:latin typeface="Consolas"/>
              <a:cs typeface="Consolas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9853676" y="2909951"/>
            <a:ext cx="381000" cy="133350"/>
          </a:xfrm>
          <a:custGeom>
            <a:avLst/>
            <a:gdLst/>
            <a:ahLst/>
            <a:cxnLst/>
            <a:rect l="l" t="t" r="r" b="b"/>
            <a:pathLst>
              <a:path w="381000" h="133350">
                <a:moveTo>
                  <a:pt x="0" y="133350"/>
                </a:moveTo>
                <a:lnTo>
                  <a:pt x="381000" y="133350"/>
                </a:lnTo>
                <a:lnTo>
                  <a:pt x="381000" y="0"/>
                </a:lnTo>
                <a:lnTo>
                  <a:pt x="0" y="0"/>
                </a:lnTo>
                <a:lnTo>
                  <a:pt x="0" y="13335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9853676" y="2962338"/>
            <a:ext cx="374650" cy="7493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95885">
              <a:lnSpc>
                <a:spcPts val="560"/>
              </a:lnSpc>
            </a:pPr>
            <a:r>
              <a:rPr dirty="0" sz="900" spc="-25">
                <a:solidFill>
                  <a:srgbClr val="FFFFFF"/>
                </a:solidFill>
                <a:latin typeface="Consolas"/>
                <a:cs typeface="Consolas"/>
              </a:rPr>
              <a:t>343</a:t>
            </a:r>
            <a:endParaRPr sz="900">
              <a:latin typeface="Consolas"/>
              <a:cs typeface="Consolas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9294876" y="2817876"/>
            <a:ext cx="584200" cy="593725"/>
            <a:chOff x="9294876" y="2817876"/>
            <a:chExt cx="584200" cy="593725"/>
          </a:xfrm>
        </p:grpSpPr>
        <p:sp>
          <p:nvSpPr>
            <p:cNvPr id="37" name="object 37" descr=""/>
            <p:cNvSpPr/>
            <p:nvPr/>
          </p:nvSpPr>
          <p:spPr>
            <a:xfrm>
              <a:off x="9301226" y="2967101"/>
              <a:ext cx="428625" cy="438150"/>
            </a:xfrm>
            <a:custGeom>
              <a:avLst/>
              <a:gdLst/>
              <a:ahLst/>
              <a:cxnLst/>
              <a:rect l="l" t="t" r="r" b="b"/>
              <a:pathLst>
                <a:path w="428625" h="438150">
                  <a:moveTo>
                    <a:pt x="428625" y="0"/>
                  </a:moveTo>
                  <a:lnTo>
                    <a:pt x="0" y="0"/>
                  </a:lnTo>
                  <a:lnTo>
                    <a:pt x="0" y="438150"/>
                  </a:lnTo>
                  <a:lnTo>
                    <a:pt x="428625" y="438150"/>
                  </a:lnTo>
                  <a:lnTo>
                    <a:pt x="428625" y="0"/>
                  </a:lnTo>
                  <a:close/>
                </a:path>
              </a:pathLst>
            </a:custGeom>
            <a:solidFill>
              <a:srgbClr val="00C9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729851" y="2824226"/>
              <a:ext cx="142875" cy="581025"/>
            </a:xfrm>
            <a:custGeom>
              <a:avLst/>
              <a:gdLst/>
              <a:ahLst/>
              <a:cxnLst/>
              <a:rect l="l" t="t" r="r" b="b"/>
              <a:pathLst>
                <a:path w="142875" h="581025">
                  <a:moveTo>
                    <a:pt x="142875" y="0"/>
                  </a:moveTo>
                  <a:lnTo>
                    <a:pt x="0" y="142875"/>
                  </a:lnTo>
                  <a:lnTo>
                    <a:pt x="0" y="581025"/>
                  </a:lnTo>
                  <a:lnTo>
                    <a:pt x="142875" y="43815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00A1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301226" y="2824226"/>
              <a:ext cx="571500" cy="142875"/>
            </a:xfrm>
            <a:custGeom>
              <a:avLst/>
              <a:gdLst/>
              <a:ahLst/>
              <a:cxnLst/>
              <a:rect l="l" t="t" r="r" b="b"/>
              <a:pathLst>
                <a:path w="571500" h="142875">
                  <a:moveTo>
                    <a:pt x="571500" y="0"/>
                  </a:moveTo>
                  <a:lnTo>
                    <a:pt x="142875" y="0"/>
                  </a:lnTo>
                  <a:lnTo>
                    <a:pt x="0" y="142875"/>
                  </a:lnTo>
                  <a:lnTo>
                    <a:pt x="428625" y="142875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31D3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9301226" y="2824226"/>
              <a:ext cx="571500" cy="581025"/>
            </a:xfrm>
            <a:custGeom>
              <a:avLst/>
              <a:gdLst/>
              <a:ahLst/>
              <a:cxnLst/>
              <a:rect l="l" t="t" r="r" b="b"/>
              <a:pathLst>
                <a:path w="571500" h="581025">
                  <a:moveTo>
                    <a:pt x="0" y="142875"/>
                  </a:moveTo>
                  <a:lnTo>
                    <a:pt x="142875" y="0"/>
                  </a:lnTo>
                  <a:lnTo>
                    <a:pt x="571500" y="0"/>
                  </a:lnTo>
                  <a:lnTo>
                    <a:pt x="571500" y="438150"/>
                  </a:lnTo>
                  <a:lnTo>
                    <a:pt x="428625" y="581025"/>
                  </a:lnTo>
                  <a:lnTo>
                    <a:pt x="0" y="581025"/>
                  </a:lnTo>
                  <a:lnTo>
                    <a:pt x="0" y="142875"/>
                  </a:lnTo>
                  <a:close/>
                </a:path>
                <a:path w="571500" h="581025">
                  <a:moveTo>
                    <a:pt x="0" y="142875"/>
                  </a:moveTo>
                  <a:lnTo>
                    <a:pt x="428625" y="142875"/>
                  </a:lnTo>
                  <a:lnTo>
                    <a:pt x="571500" y="0"/>
                  </a:lnTo>
                </a:path>
                <a:path w="571500" h="581025">
                  <a:moveTo>
                    <a:pt x="428625" y="142875"/>
                  </a:moveTo>
                  <a:lnTo>
                    <a:pt x="428625" y="58102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311525">
              <a:lnSpc>
                <a:spcPct val="100000"/>
              </a:lnSpc>
              <a:spcBef>
                <a:spcPts val="130"/>
              </a:spcBef>
            </a:pPr>
            <a:r>
              <a:rPr dirty="0" spc="85"/>
              <a:t>Liveness</a:t>
            </a:r>
            <a:r>
              <a:rPr dirty="0" spc="-430"/>
              <a:t> </a:t>
            </a:r>
            <a:r>
              <a:rPr dirty="0" spc="-20"/>
              <a:t>Probe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771525" y="1990725"/>
            <a:ext cx="3962400" cy="3314700"/>
          </a:xfrm>
          <a:custGeom>
            <a:avLst/>
            <a:gdLst/>
            <a:ahLst/>
            <a:cxnLst/>
            <a:rect l="l" t="t" r="r" b="b"/>
            <a:pathLst>
              <a:path w="3962400" h="3314700">
                <a:moveTo>
                  <a:pt x="3962400" y="0"/>
                </a:moveTo>
                <a:lnTo>
                  <a:pt x="0" y="0"/>
                </a:lnTo>
                <a:lnTo>
                  <a:pt x="0" y="3314700"/>
                </a:lnTo>
                <a:lnTo>
                  <a:pt x="3962400" y="3314700"/>
                </a:lnTo>
                <a:lnTo>
                  <a:pt x="3962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849947" y="2017077"/>
            <a:ext cx="27946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Example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configuration: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49947" y="2520759"/>
            <a:ext cx="1783080" cy="654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3525" marR="5080" indent="-251460">
              <a:lnSpc>
                <a:spcPct val="114700"/>
              </a:lnSpc>
              <a:spcBef>
                <a:spcPts val="95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livenessProbe: tcpSocket: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19275" y="3176651"/>
            <a:ext cx="1504950" cy="333375"/>
          </a:xfrm>
          <a:prstGeom prst="rect">
            <a:avLst/>
          </a:prstGeom>
          <a:solidFill>
            <a:srgbClr val="000000"/>
          </a:solidFill>
          <a:ln w="12700">
            <a:solidFill>
              <a:srgbClr val="FFFF00"/>
            </a:solidFill>
          </a:ln>
        </p:spPr>
        <p:txBody>
          <a:bodyPr wrap="square" lIns="0" tIns="26670" rIns="0" bIns="0" rtlCol="0" vert="horz">
            <a:spAutoFit/>
          </a:bodyPr>
          <a:lstStyle/>
          <a:p>
            <a:pPr marL="45085">
              <a:lnSpc>
                <a:spcPct val="100000"/>
              </a:lnSpc>
              <a:spcBef>
                <a:spcPts val="21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port: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8080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87437" y="3516376"/>
            <a:ext cx="3006725" cy="31115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1270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initialDelaySeconds:</a:t>
            </a:r>
            <a:r>
              <a:rPr dirty="0" sz="1800" spc="-1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onsolas"/>
                <a:cs typeface="Consolas"/>
              </a:rPr>
              <a:t>15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87437" y="3849751"/>
            <a:ext cx="2292350" cy="31115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26034">
              <a:lnSpc>
                <a:spcPts val="1950"/>
              </a:lnSpc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periodSeconds:</a:t>
            </a:r>
            <a:r>
              <a:rPr dirty="0" sz="180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onsolas"/>
                <a:cs typeface="Consolas"/>
              </a:rPr>
              <a:t>10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71525" y="1552575"/>
            <a:ext cx="3962400" cy="438150"/>
          </a:xfrm>
          <a:prstGeom prst="rect">
            <a:avLst/>
          </a:prstGeom>
          <a:solidFill>
            <a:srgbClr val="316CE4"/>
          </a:solidFill>
        </p:spPr>
        <p:txBody>
          <a:bodyPr wrap="square" lIns="0" tIns="85725" rIns="0" bIns="0" rtlCol="0" vert="horz">
            <a:spAutoFit/>
          </a:bodyPr>
          <a:lstStyle/>
          <a:p>
            <a:pPr algn="ctr" marL="5715">
              <a:lnSpc>
                <a:spcPct val="100000"/>
              </a:lnSpc>
              <a:spcBef>
                <a:spcPts val="675"/>
              </a:spcBef>
            </a:pP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TCP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Socket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7219950" y="1657350"/>
            <a:ext cx="3376929" cy="2481580"/>
            <a:chOff x="7219950" y="1657350"/>
            <a:chExt cx="3376929" cy="2481580"/>
          </a:xfrm>
        </p:grpSpPr>
        <p:sp>
          <p:nvSpPr>
            <p:cNvPr id="11" name="object 11" descr=""/>
            <p:cNvSpPr/>
            <p:nvPr/>
          </p:nvSpPr>
          <p:spPr>
            <a:xfrm>
              <a:off x="7548625" y="1928875"/>
              <a:ext cx="3048000" cy="2209800"/>
            </a:xfrm>
            <a:custGeom>
              <a:avLst/>
              <a:gdLst/>
              <a:ahLst/>
              <a:cxnLst/>
              <a:rect l="l" t="t" r="r" b="b"/>
              <a:pathLst>
                <a:path w="3048000" h="2209800">
                  <a:moveTo>
                    <a:pt x="2942844" y="0"/>
                  </a:moveTo>
                  <a:lnTo>
                    <a:pt x="105028" y="0"/>
                  </a:lnTo>
                  <a:lnTo>
                    <a:pt x="64133" y="8249"/>
                  </a:lnTo>
                  <a:lnTo>
                    <a:pt x="30749" y="30749"/>
                  </a:lnTo>
                  <a:lnTo>
                    <a:pt x="8249" y="64133"/>
                  </a:lnTo>
                  <a:lnTo>
                    <a:pt x="0" y="105028"/>
                  </a:lnTo>
                  <a:lnTo>
                    <a:pt x="0" y="2104644"/>
                  </a:lnTo>
                  <a:lnTo>
                    <a:pt x="8249" y="2145539"/>
                  </a:lnTo>
                  <a:lnTo>
                    <a:pt x="30749" y="2178923"/>
                  </a:lnTo>
                  <a:lnTo>
                    <a:pt x="64133" y="2201423"/>
                  </a:lnTo>
                  <a:lnTo>
                    <a:pt x="105028" y="2209673"/>
                  </a:lnTo>
                  <a:lnTo>
                    <a:pt x="2942844" y="2209673"/>
                  </a:lnTo>
                  <a:lnTo>
                    <a:pt x="2983759" y="2201423"/>
                  </a:lnTo>
                  <a:lnTo>
                    <a:pt x="3017186" y="2178923"/>
                  </a:lnTo>
                  <a:lnTo>
                    <a:pt x="3039731" y="2145539"/>
                  </a:lnTo>
                  <a:lnTo>
                    <a:pt x="3048000" y="2104644"/>
                  </a:lnTo>
                  <a:lnTo>
                    <a:pt x="3048000" y="105028"/>
                  </a:lnTo>
                  <a:lnTo>
                    <a:pt x="3039731" y="64133"/>
                  </a:lnTo>
                  <a:lnTo>
                    <a:pt x="3017186" y="30749"/>
                  </a:lnTo>
                  <a:lnTo>
                    <a:pt x="2983759" y="8249"/>
                  </a:lnTo>
                  <a:lnTo>
                    <a:pt x="2942844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9950" y="1657350"/>
              <a:ext cx="752475" cy="733425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7877175" y="2352675"/>
              <a:ext cx="2419350" cy="1543050"/>
            </a:xfrm>
            <a:custGeom>
              <a:avLst/>
              <a:gdLst/>
              <a:ahLst/>
              <a:cxnLst/>
              <a:rect l="l" t="t" r="r" b="b"/>
              <a:pathLst>
                <a:path w="2419350" h="1543050">
                  <a:moveTo>
                    <a:pt x="0" y="257175"/>
                  </a:moveTo>
                  <a:lnTo>
                    <a:pt x="4145" y="210960"/>
                  </a:lnTo>
                  <a:lnTo>
                    <a:pt x="16095" y="167457"/>
                  </a:lnTo>
                  <a:lnTo>
                    <a:pt x="35122" y="127395"/>
                  </a:lnTo>
                  <a:lnTo>
                    <a:pt x="60500" y="91500"/>
                  </a:lnTo>
                  <a:lnTo>
                    <a:pt x="91500" y="60500"/>
                  </a:lnTo>
                  <a:lnTo>
                    <a:pt x="127395" y="35122"/>
                  </a:lnTo>
                  <a:lnTo>
                    <a:pt x="167457" y="16095"/>
                  </a:lnTo>
                  <a:lnTo>
                    <a:pt x="210960" y="4145"/>
                  </a:lnTo>
                  <a:lnTo>
                    <a:pt x="257175" y="0"/>
                  </a:lnTo>
                  <a:lnTo>
                    <a:pt x="2162175" y="0"/>
                  </a:lnTo>
                  <a:lnTo>
                    <a:pt x="2208389" y="4145"/>
                  </a:lnTo>
                  <a:lnTo>
                    <a:pt x="2251892" y="16095"/>
                  </a:lnTo>
                  <a:lnTo>
                    <a:pt x="2291954" y="35122"/>
                  </a:lnTo>
                  <a:lnTo>
                    <a:pt x="2327849" y="60500"/>
                  </a:lnTo>
                  <a:lnTo>
                    <a:pt x="2358849" y="91500"/>
                  </a:lnTo>
                  <a:lnTo>
                    <a:pt x="2384227" y="127395"/>
                  </a:lnTo>
                  <a:lnTo>
                    <a:pt x="2403254" y="167457"/>
                  </a:lnTo>
                  <a:lnTo>
                    <a:pt x="2415204" y="210960"/>
                  </a:lnTo>
                  <a:lnTo>
                    <a:pt x="2419350" y="257175"/>
                  </a:lnTo>
                  <a:lnTo>
                    <a:pt x="2419350" y="1285875"/>
                  </a:lnTo>
                  <a:lnTo>
                    <a:pt x="2415204" y="1332089"/>
                  </a:lnTo>
                  <a:lnTo>
                    <a:pt x="2403254" y="1375592"/>
                  </a:lnTo>
                  <a:lnTo>
                    <a:pt x="2384227" y="1415654"/>
                  </a:lnTo>
                  <a:lnTo>
                    <a:pt x="2358849" y="1451549"/>
                  </a:lnTo>
                  <a:lnTo>
                    <a:pt x="2327849" y="1482549"/>
                  </a:lnTo>
                  <a:lnTo>
                    <a:pt x="2291954" y="1507927"/>
                  </a:lnTo>
                  <a:lnTo>
                    <a:pt x="2251892" y="1526954"/>
                  </a:lnTo>
                  <a:lnTo>
                    <a:pt x="2208389" y="1538904"/>
                  </a:lnTo>
                  <a:lnTo>
                    <a:pt x="2162175" y="1543050"/>
                  </a:lnTo>
                  <a:lnTo>
                    <a:pt x="257175" y="1543050"/>
                  </a:lnTo>
                  <a:lnTo>
                    <a:pt x="210960" y="1538904"/>
                  </a:lnTo>
                  <a:lnTo>
                    <a:pt x="167457" y="1526954"/>
                  </a:lnTo>
                  <a:lnTo>
                    <a:pt x="127395" y="1507927"/>
                  </a:lnTo>
                  <a:lnTo>
                    <a:pt x="91500" y="1482549"/>
                  </a:lnTo>
                  <a:lnTo>
                    <a:pt x="60500" y="1451549"/>
                  </a:lnTo>
                  <a:lnTo>
                    <a:pt x="35122" y="1415654"/>
                  </a:lnTo>
                  <a:lnTo>
                    <a:pt x="16095" y="1375592"/>
                  </a:lnTo>
                  <a:lnTo>
                    <a:pt x="4145" y="1332089"/>
                  </a:lnTo>
                  <a:lnTo>
                    <a:pt x="0" y="1285875"/>
                  </a:lnTo>
                  <a:lnTo>
                    <a:pt x="0" y="25717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8053451" y="2441257"/>
            <a:ext cx="20815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dirty="0" sz="1800" spc="-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8275701" y="2827401"/>
            <a:ext cx="593725" cy="584200"/>
            <a:chOff x="8275701" y="2827401"/>
            <a:chExt cx="593725" cy="584200"/>
          </a:xfrm>
        </p:grpSpPr>
        <p:sp>
          <p:nvSpPr>
            <p:cNvPr id="16" name="object 16" descr=""/>
            <p:cNvSpPr/>
            <p:nvPr/>
          </p:nvSpPr>
          <p:spPr>
            <a:xfrm>
              <a:off x="8282051" y="2976626"/>
              <a:ext cx="438150" cy="428625"/>
            </a:xfrm>
            <a:custGeom>
              <a:avLst/>
              <a:gdLst/>
              <a:ahLst/>
              <a:cxnLst/>
              <a:rect l="l" t="t" r="r" b="b"/>
              <a:pathLst>
                <a:path w="438150" h="428625">
                  <a:moveTo>
                    <a:pt x="438150" y="0"/>
                  </a:moveTo>
                  <a:lnTo>
                    <a:pt x="0" y="0"/>
                  </a:lnTo>
                  <a:lnTo>
                    <a:pt x="0" y="428625"/>
                  </a:lnTo>
                  <a:lnTo>
                    <a:pt x="438150" y="428625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720201" y="2833751"/>
              <a:ext cx="142875" cy="571500"/>
            </a:xfrm>
            <a:custGeom>
              <a:avLst/>
              <a:gdLst/>
              <a:ahLst/>
              <a:cxnLst/>
              <a:rect l="l" t="t" r="r" b="b"/>
              <a:pathLst>
                <a:path w="142875" h="571500">
                  <a:moveTo>
                    <a:pt x="142875" y="0"/>
                  </a:moveTo>
                  <a:lnTo>
                    <a:pt x="0" y="142875"/>
                  </a:lnTo>
                  <a:lnTo>
                    <a:pt x="0" y="571500"/>
                  </a:lnTo>
                  <a:lnTo>
                    <a:pt x="142875" y="42862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CD9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282051" y="2833751"/>
              <a:ext cx="581025" cy="142875"/>
            </a:xfrm>
            <a:custGeom>
              <a:avLst/>
              <a:gdLst/>
              <a:ahLst/>
              <a:cxnLst/>
              <a:rect l="l" t="t" r="r" b="b"/>
              <a:pathLst>
                <a:path w="581025" h="142875">
                  <a:moveTo>
                    <a:pt x="581025" y="0"/>
                  </a:moveTo>
                  <a:lnTo>
                    <a:pt x="142875" y="0"/>
                  </a:lnTo>
                  <a:lnTo>
                    <a:pt x="0" y="142875"/>
                  </a:lnTo>
                  <a:lnTo>
                    <a:pt x="438150" y="142875"/>
                  </a:lnTo>
                  <a:lnTo>
                    <a:pt x="581025" y="0"/>
                  </a:lnTo>
                  <a:close/>
                </a:path>
              </a:pathLst>
            </a:custGeom>
            <a:solidFill>
              <a:srgbClr val="FFC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282051" y="2833751"/>
              <a:ext cx="581025" cy="571500"/>
            </a:xfrm>
            <a:custGeom>
              <a:avLst/>
              <a:gdLst/>
              <a:ahLst/>
              <a:cxnLst/>
              <a:rect l="l" t="t" r="r" b="b"/>
              <a:pathLst>
                <a:path w="581025" h="571500">
                  <a:moveTo>
                    <a:pt x="0" y="142875"/>
                  </a:moveTo>
                  <a:lnTo>
                    <a:pt x="142875" y="0"/>
                  </a:lnTo>
                  <a:lnTo>
                    <a:pt x="581025" y="0"/>
                  </a:lnTo>
                  <a:lnTo>
                    <a:pt x="581025" y="428625"/>
                  </a:lnTo>
                  <a:lnTo>
                    <a:pt x="438150" y="571500"/>
                  </a:lnTo>
                  <a:lnTo>
                    <a:pt x="0" y="571500"/>
                  </a:lnTo>
                  <a:lnTo>
                    <a:pt x="0" y="142875"/>
                  </a:lnTo>
                  <a:close/>
                </a:path>
                <a:path w="581025" h="571500">
                  <a:moveTo>
                    <a:pt x="0" y="142875"/>
                  </a:moveTo>
                  <a:lnTo>
                    <a:pt x="438150" y="142875"/>
                  </a:lnTo>
                  <a:lnTo>
                    <a:pt x="581025" y="0"/>
                  </a:lnTo>
                </a:path>
                <a:path w="581025" h="571500">
                  <a:moveTo>
                    <a:pt x="438150" y="142875"/>
                  </a:moveTo>
                  <a:lnTo>
                    <a:pt x="438150" y="571500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8388984" y="3432111"/>
            <a:ext cx="373380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625">
              <a:lnSpc>
                <a:spcPts val="1435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app-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con-</a:t>
            </a:r>
            <a:r>
              <a:rPr dirty="0" sz="1200" spc="-5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9294876" y="2827401"/>
            <a:ext cx="593725" cy="584200"/>
            <a:chOff x="9294876" y="2827401"/>
            <a:chExt cx="593725" cy="584200"/>
          </a:xfrm>
        </p:grpSpPr>
        <p:sp>
          <p:nvSpPr>
            <p:cNvPr id="22" name="object 22" descr=""/>
            <p:cNvSpPr/>
            <p:nvPr/>
          </p:nvSpPr>
          <p:spPr>
            <a:xfrm>
              <a:off x="9729851" y="2976626"/>
              <a:ext cx="9525" cy="428625"/>
            </a:xfrm>
            <a:custGeom>
              <a:avLst/>
              <a:gdLst/>
              <a:ahLst/>
              <a:cxnLst/>
              <a:rect l="l" t="t" r="r" b="b"/>
              <a:pathLst>
                <a:path w="9525" h="428625">
                  <a:moveTo>
                    <a:pt x="0" y="428625"/>
                  </a:moveTo>
                  <a:lnTo>
                    <a:pt x="9525" y="428625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428625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739376" y="2833751"/>
              <a:ext cx="142875" cy="571500"/>
            </a:xfrm>
            <a:custGeom>
              <a:avLst/>
              <a:gdLst/>
              <a:ahLst/>
              <a:cxnLst/>
              <a:rect l="l" t="t" r="r" b="b"/>
              <a:pathLst>
                <a:path w="142875" h="571500">
                  <a:moveTo>
                    <a:pt x="142875" y="0"/>
                  </a:moveTo>
                  <a:lnTo>
                    <a:pt x="0" y="142875"/>
                  </a:lnTo>
                  <a:lnTo>
                    <a:pt x="0" y="571500"/>
                  </a:lnTo>
                  <a:lnTo>
                    <a:pt x="142875" y="42862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CD9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9301226" y="2833751"/>
              <a:ext cx="581025" cy="142875"/>
            </a:xfrm>
            <a:custGeom>
              <a:avLst/>
              <a:gdLst/>
              <a:ahLst/>
              <a:cxnLst/>
              <a:rect l="l" t="t" r="r" b="b"/>
              <a:pathLst>
                <a:path w="581025" h="142875">
                  <a:moveTo>
                    <a:pt x="581025" y="0"/>
                  </a:moveTo>
                  <a:lnTo>
                    <a:pt x="142875" y="0"/>
                  </a:lnTo>
                  <a:lnTo>
                    <a:pt x="0" y="142875"/>
                  </a:lnTo>
                  <a:lnTo>
                    <a:pt x="438150" y="142875"/>
                  </a:lnTo>
                  <a:lnTo>
                    <a:pt x="581025" y="0"/>
                  </a:lnTo>
                  <a:close/>
                </a:path>
              </a:pathLst>
            </a:custGeom>
            <a:solidFill>
              <a:srgbClr val="FFC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9301226" y="2833751"/>
              <a:ext cx="581025" cy="571500"/>
            </a:xfrm>
            <a:custGeom>
              <a:avLst/>
              <a:gdLst/>
              <a:ahLst/>
              <a:cxnLst/>
              <a:rect l="l" t="t" r="r" b="b"/>
              <a:pathLst>
                <a:path w="581025" h="571500">
                  <a:moveTo>
                    <a:pt x="0" y="142875"/>
                  </a:moveTo>
                  <a:lnTo>
                    <a:pt x="142875" y="0"/>
                  </a:lnTo>
                  <a:lnTo>
                    <a:pt x="581025" y="0"/>
                  </a:lnTo>
                  <a:lnTo>
                    <a:pt x="581025" y="428625"/>
                  </a:lnTo>
                  <a:lnTo>
                    <a:pt x="438150" y="571500"/>
                  </a:lnTo>
                  <a:lnTo>
                    <a:pt x="0" y="571500"/>
                  </a:lnTo>
                  <a:lnTo>
                    <a:pt x="0" y="142875"/>
                  </a:lnTo>
                  <a:close/>
                </a:path>
                <a:path w="581025" h="571500">
                  <a:moveTo>
                    <a:pt x="0" y="142875"/>
                  </a:moveTo>
                  <a:lnTo>
                    <a:pt x="438150" y="142875"/>
                  </a:lnTo>
                  <a:lnTo>
                    <a:pt x="581025" y="0"/>
                  </a:lnTo>
                </a:path>
                <a:path w="581025" h="571500">
                  <a:moveTo>
                    <a:pt x="438150" y="142875"/>
                  </a:moveTo>
                  <a:lnTo>
                    <a:pt x="438150" y="571500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9440926" y="3432111"/>
            <a:ext cx="3048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app-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9406001" y="3613784"/>
            <a:ext cx="3733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con-</a:t>
            </a:r>
            <a:r>
              <a:rPr dirty="0" sz="1200" spc="-5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8648700" y="2952686"/>
            <a:ext cx="2328545" cy="2800985"/>
            <a:chOff x="8648700" y="2952686"/>
            <a:chExt cx="2328545" cy="2800985"/>
          </a:xfrm>
        </p:grpSpPr>
        <p:pic>
          <p:nvPicPr>
            <p:cNvPr id="29" name="object 2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8700" y="4772025"/>
              <a:ext cx="1019175" cy="981075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9672700" y="3071748"/>
              <a:ext cx="414020" cy="2200910"/>
            </a:xfrm>
            <a:custGeom>
              <a:avLst/>
              <a:gdLst/>
              <a:ahLst/>
              <a:cxnLst/>
              <a:rect l="l" t="t" r="r" b="b"/>
              <a:pathLst>
                <a:path w="414020" h="2200910">
                  <a:moveTo>
                    <a:pt x="0" y="2200402"/>
                  </a:moveTo>
                  <a:lnTo>
                    <a:pt x="414020" y="2200402"/>
                  </a:lnTo>
                </a:path>
                <a:path w="414020" h="2200910">
                  <a:moveTo>
                    <a:pt x="409575" y="2193290"/>
                  </a:moveTo>
                  <a:lnTo>
                    <a:pt x="409575" y="0"/>
                  </a:lnTo>
                </a:path>
              </a:pathLst>
            </a:custGeom>
            <a:ln w="95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2250" y="3033775"/>
              <a:ext cx="204343" cy="76200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9882250" y="2957448"/>
              <a:ext cx="1090295" cy="2506345"/>
            </a:xfrm>
            <a:custGeom>
              <a:avLst/>
              <a:gdLst/>
              <a:ahLst/>
              <a:cxnLst/>
              <a:rect l="l" t="t" r="r" b="b"/>
              <a:pathLst>
                <a:path w="1090295" h="2506345">
                  <a:moveTo>
                    <a:pt x="0" y="126"/>
                  </a:moveTo>
                  <a:lnTo>
                    <a:pt x="1089914" y="126"/>
                  </a:lnTo>
                </a:path>
                <a:path w="1090295" h="2506345">
                  <a:moveTo>
                    <a:pt x="1085850" y="2506217"/>
                  </a:moveTo>
                  <a:lnTo>
                    <a:pt x="108585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9672574" y="5424423"/>
              <a:ext cx="1299845" cy="76200"/>
            </a:xfrm>
            <a:custGeom>
              <a:avLst/>
              <a:gdLst/>
              <a:ahLst/>
              <a:cxnLst/>
              <a:rect l="l" t="t" r="r" b="b"/>
              <a:pathLst>
                <a:path w="129984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925"/>
                  </a:lnTo>
                  <a:lnTo>
                    <a:pt x="63500" y="42925"/>
                  </a:lnTo>
                  <a:lnTo>
                    <a:pt x="63500" y="33400"/>
                  </a:lnTo>
                  <a:lnTo>
                    <a:pt x="76200" y="33400"/>
                  </a:lnTo>
                  <a:lnTo>
                    <a:pt x="76200" y="0"/>
                  </a:lnTo>
                  <a:close/>
                </a:path>
                <a:path w="1299845" h="76200">
                  <a:moveTo>
                    <a:pt x="76200" y="33400"/>
                  </a:moveTo>
                  <a:lnTo>
                    <a:pt x="63500" y="33400"/>
                  </a:lnTo>
                  <a:lnTo>
                    <a:pt x="63500" y="42925"/>
                  </a:lnTo>
                  <a:lnTo>
                    <a:pt x="76200" y="42925"/>
                  </a:lnTo>
                  <a:lnTo>
                    <a:pt x="76200" y="33400"/>
                  </a:lnTo>
                  <a:close/>
                </a:path>
                <a:path w="1299845" h="76200">
                  <a:moveTo>
                    <a:pt x="1299718" y="33400"/>
                  </a:moveTo>
                  <a:lnTo>
                    <a:pt x="76200" y="33400"/>
                  </a:lnTo>
                  <a:lnTo>
                    <a:pt x="76200" y="42925"/>
                  </a:lnTo>
                  <a:lnTo>
                    <a:pt x="1299718" y="42925"/>
                  </a:lnTo>
                  <a:lnTo>
                    <a:pt x="1299718" y="33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9748900" y="5157850"/>
              <a:ext cx="381000" cy="161925"/>
            </a:xfrm>
            <a:custGeom>
              <a:avLst/>
              <a:gdLst/>
              <a:ahLst/>
              <a:cxnLst/>
              <a:rect l="l" t="t" r="r" b="b"/>
              <a:pathLst>
                <a:path w="381000" h="161925">
                  <a:moveTo>
                    <a:pt x="381000" y="0"/>
                  </a:moveTo>
                  <a:lnTo>
                    <a:pt x="0" y="0"/>
                  </a:lnTo>
                  <a:lnTo>
                    <a:pt x="0" y="161925"/>
                  </a:lnTo>
                  <a:lnTo>
                    <a:pt x="381000" y="161925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9748900" y="5157850"/>
              <a:ext cx="381000" cy="161925"/>
            </a:xfrm>
            <a:custGeom>
              <a:avLst/>
              <a:gdLst/>
              <a:ahLst/>
              <a:cxnLst/>
              <a:rect l="l" t="t" r="r" b="b"/>
              <a:pathLst>
                <a:path w="381000" h="161925">
                  <a:moveTo>
                    <a:pt x="0" y="161925"/>
                  </a:moveTo>
                  <a:lnTo>
                    <a:pt x="381000" y="161925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1619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9748901" y="5157851"/>
            <a:ext cx="381000" cy="16192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65"/>
              </a:spcBef>
            </a:pPr>
            <a:r>
              <a:rPr dirty="0" sz="900" spc="-25">
                <a:solidFill>
                  <a:srgbClr val="FFFFFF"/>
                </a:solidFill>
                <a:latin typeface="Consolas"/>
                <a:cs typeface="Consolas"/>
              </a:rPr>
              <a:t>TCP</a:t>
            </a:r>
            <a:endParaRPr sz="900">
              <a:latin typeface="Consolas"/>
              <a:cs typeface="Consolas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9933051" y="2884551"/>
            <a:ext cx="393700" cy="146050"/>
            <a:chOff x="9933051" y="2884551"/>
            <a:chExt cx="393700" cy="146050"/>
          </a:xfrm>
        </p:grpSpPr>
        <p:sp>
          <p:nvSpPr>
            <p:cNvPr id="38" name="object 38" descr=""/>
            <p:cNvSpPr/>
            <p:nvPr/>
          </p:nvSpPr>
          <p:spPr>
            <a:xfrm>
              <a:off x="9939401" y="2890901"/>
              <a:ext cx="381000" cy="133350"/>
            </a:xfrm>
            <a:custGeom>
              <a:avLst/>
              <a:gdLst/>
              <a:ahLst/>
              <a:cxnLst/>
              <a:rect l="l" t="t" r="r" b="b"/>
              <a:pathLst>
                <a:path w="381000" h="133350">
                  <a:moveTo>
                    <a:pt x="381000" y="0"/>
                  </a:moveTo>
                  <a:lnTo>
                    <a:pt x="0" y="0"/>
                  </a:lnTo>
                  <a:lnTo>
                    <a:pt x="0" y="133350"/>
                  </a:lnTo>
                  <a:lnTo>
                    <a:pt x="381000" y="13335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939401" y="2890901"/>
              <a:ext cx="381000" cy="133350"/>
            </a:xfrm>
            <a:custGeom>
              <a:avLst/>
              <a:gdLst/>
              <a:ahLst/>
              <a:cxnLst/>
              <a:rect l="l" t="t" r="r" b="b"/>
              <a:pathLst>
                <a:path w="381000" h="133350">
                  <a:moveTo>
                    <a:pt x="0" y="133350"/>
                  </a:moveTo>
                  <a:lnTo>
                    <a:pt x="381000" y="13335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13335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10020300" y="2865691"/>
            <a:ext cx="21272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Consolas"/>
                <a:cs typeface="Consolas"/>
              </a:rPr>
              <a:t>200</a:t>
            </a:r>
            <a:endParaRPr sz="900">
              <a:latin typeface="Consolas"/>
              <a:cs typeface="Consolas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1074737" y="2817876"/>
            <a:ext cx="8804910" cy="1355725"/>
            <a:chOff x="1074737" y="2817876"/>
            <a:chExt cx="8804910" cy="1355725"/>
          </a:xfrm>
        </p:grpSpPr>
        <p:sp>
          <p:nvSpPr>
            <p:cNvPr id="42" name="object 42" descr=""/>
            <p:cNvSpPr/>
            <p:nvPr/>
          </p:nvSpPr>
          <p:spPr>
            <a:xfrm>
              <a:off x="9301226" y="2967101"/>
              <a:ext cx="428625" cy="438150"/>
            </a:xfrm>
            <a:custGeom>
              <a:avLst/>
              <a:gdLst/>
              <a:ahLst/>
              <a:cxnLst/>
              <a:rect l="l" t="t" r="r" b="b"/>
              <a:pathLst>
                <a:path w="428625" h="438150">
                  <a:moveTo>
                    <a:pt x="428625" y="0"/>
                  </a:moveTo>
                  <a:lnTo>
                    <a:pt x="0" y="0"/>
                  </a:lnTo>
                  <a:lnTo>
                    <a:pt x="0" y="438150"/>
                  </a:lnTo>
                  <a:lnTo>
                    <a:pt x="428625" y="438150"/>
                  </a:lnTo>
                  <a:lnTo>
                    <a:pt x="428625" y="0"/>
                  </a:lnTo>
                  <a:close/>
                </a:path>
              </a:pathLst>
            </a:custGeom>
            <a:solidFill>
              <a:srgbClr val="00C9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9729851" y="2824226"/>
              <a:ext cx="142875" cy="581025"/>
            </a:xfrm>
            <a:custGeom>
              <a:avLst/>
              <a:gdLst/>
              <a:ahLst/>
              <a:cxnLst/>
              <a:rect l="l" t="t" r="r" b="b"/>
              <a:pathLst>
                <a:path w="142875" h="581025">
                  <a:moveTo>
                    <a:pt x="142875" y="0"/>
                  </a:moveTo>
                  <a:lnTo>
                    <a:pt x="0" y="142875"/>
                  </a:lnTo>
                  <a:lnTo>
                    <a:pt x="0" y="581025"/>
                  </a:lnTo>
                  <a:lnTo>
                    <a:pt x="142875" y="43815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00A1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9301226" y="2824226"/>
              <a:ext cx="571500" cy="142875"/>
            </a:xfrm>
            <a:custGeom>
              <a:avLst/>
              <a:gdLst/>
              <a:ahLst/>
              <a:cxnLst/>
              <a:rect l="l" t="t" r="r" b="b"/>
              <a:pathLst>
                <a:path w="571500" h="142875">
                  <a:moveTo>
                    <a:pt x="571500" y="0"/>
                  </a:moveTo>
                  <a:lnTo>
                    <a:pt x="142875" y="0"/>
                  </a:lnTo>
                  <a:lnTo>
                    <a:pt x="0" y="142875"/>
                  </a:lnTo>
                  <a:lnTo>
                    <a:pt x="428625" y="142875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31D3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9301226" y="2824226"/>
              <a:ext cx="571500" cy="581025"/>
            </a:xfrm>
            <a:custGeom>
              <a:avLst/>
              <a:gdLst/>
              <a:ahLst/>
              <a:cxnLst/>
              <a:rect l="l" t="t" r="r" b="b"/>
              <a:pathLst>
                <a:path w="571500" h="581025">
                  <a:moveTo>
                    <a:pt x="0" y="142875"/>
                  </a:moveTo>
                  <a:lnTo>
                    <a:pt x="142875" y="0"/>
                  </a:lnTo>
                  <a:lnTo>
                    <a:pt x="571500" y="0"/>
                  </a:lnTo>
                  <a:lnTo>
                    <a:pt x="571500" y="438150"/>
                  </a:lnTo>
                  <a:lnTo>
                    <a:pt x="428625" y="581025"/>
                  </a:lnTo>
                  <a:lnTo>
                    <a:pt x="0" y="581025"/>
                  </a:lnTo>
                  <a:lnTo>
                    <a:pt x="0" y="142875"/>
                  </a:lnTo>
                  <a:close/>
                </a:path>
                <a:path w="571500" h="581025">
                  <a:moveTo>
                    <a:pt x="0" y="142875"/>
                  </a:moveTo>
                  <a:lnTo>
                    <a:pt x="428625" y="142875"/>
                  </a:lnTo>
                  <a:lnTo>
                    <a:pt x="571500" y="0"/>
                  </a:lnTo>
                </a:path>
                <a:path w="571500" h="581025">
                  <a:moveTo>
                    <a:pt x="428625" y="142875"/>
                  </a:moveTo>
                  <a:lnTo>
                    <a:pt x="428625" y="58102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081087" y="3510026"/>
              <a:ext cx="3019425" cy="657225"/>
            </a:xfrm>
            <a:custGeom>
              <a:avLst/>
              <a:gdLst/>
              <a:ahLst/>
              <a:cxnLst/>
              <a:rect l="l" t="t" r="r" b="b"/>
              <a:pathLst>
                <a:path w="3019425" h="657225">
                  <a:moveTo>
                    <a:pt x="0" y="333375"/>
                  </a:moveTo>
                  <a:lnTo>
                    <a:pt x="3019425" y="333375"/>
                  </a:lnTo>
                  <a:lnTo>
                    <a:pt x="301942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  <a:path w="3019425" h="657225">
                  <a:moveTo>
                    <a:pt x="0" y="657225"/>
                  </a:moveTo>
                  <a:lnTo>
                    <a:pt x="2305050" y="657225"/>
                  </a:lnTo>
                  <a:lnTo>
                    <a:pt x="2305050" y="323850"/>
                  </a:lnTo>
                  <a:lnTo>
                    <a:pt x="0" y="323850"/>
                  </a:lnTo>
                  <a:lnTo>
                    <a:pt x="0" y="657225"/>
                  </a:lnTo>
                  <a:close/>
                </a:path>
              </a:pathLst>
            </a:custGeom>
            <a:ln w="127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311525">
              <a:lnSpc>
                <a:spcPct val="100000"/>
              </a:lnSpc>
              <a:spcBef>
                <a:spcPts val="130"/>
              </a:spcBef>
            </a:pPr>
            <a:r>
              <a:rPr dirty="0" spc="85"/>
              <a:t>Liveness</a:t>
            </a:r>
            <a:r>
              <a:rPr dirty="0" spc="-430"/>
              <a:t> </a:t>
            </a:r>
            <a:r>
              <a:rPr dirty="0" spc="-20"/>
              <a:t>Probe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771525" y="1990725"/>
            <a:ext cx="3962400" cy="3314700"/>
          </a:xfrm>
          <a:custGeom>
            <a:avLst/>
            <a:gdLst/>
            <a:ahLst/>
            <a:cxnLst/>
            <a:rect l="l" t="t" r="r" b="b"/>
            <a:pathLst>
              <a:path w="3962400" h="3314700">
                <a:moveTo>
                  <a:pt x="3962400" y="0"/>
                </a:moveTo>
                <a:lnTo>
                  <a:pt x="0" y="0"/>
                </a:lnTo>
                <a:lnTo>
                  <a:pt x="0" y="3314700"/>
                </a:lnTo>
                <a:lnTo>
                  <a:pt x="3962400" y="3314700"/>
                </a:lnTo>
                <a:lnTo>
                  <a:pt x="3962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849947" y="2017077"/>
            <a:ext cx="27946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Example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configuration: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49947" y="2520759"/>
            <a:ext cx="1783080" cy="654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3525" marR="5080" indent="-251460">
              <a:lnSpc>
                <a:spcPct val="114700"/>
              </a:lnSpc>
              <a:spcBef>
                <a:spcPts val="95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livenessProbe: exec: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33487" y="3233801"/>
            <a:ext cx="2038350" cy="914400"/>
          </a:xfrm>
          <a:prstGeom prst="rect">
            <a:avLst/>
          </a:prstGeom>
          <a:solidFill>
            <a:srgbClr val="000000"/>
          </a:solidFill>
          <a:ln w="12700">
            <a:solidFill>
              <a:srgbClr val="FFFF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0810">
              <a:lnSpc>
                <a:spcPts val="1920"/>
              </a:lnSpc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command:</a:t>
            </a:r>
            <a:endParaRPr sz="1800">
              <a:latin typeface="Consolas"/>
              <a:cs typeface="Consolas"/>
            </a:endParaRPr>
          </a:p>
          <a:p>
            <a:pPr marL="380365" indent="-249554">
              <a:lnSpc>
                <a:spcPct val="100000"/>
              </a:lnSpc>
              <a:spcBef>
                <a:spcPts val="315"/>
              </a:spcBef>
              <a:buChar char="-"/>
              <a:tabLst>
                <a:tab pos="380365" algn="l"/>
              </a:tabLst>
            </a:pPr>
            <a:r>
              <a:rPr dirty="0" sz="1800" spc="-25">
                <a:solidFill>
                  <a:srgbClr val="FFFFFF"/>
                </a:solidFill>
                <a:latin typeface="Consolas"/>
                <a:cs typeface="Consolas"/>
              </a:rPr>
              <a:t>cat</a:t>
            </a:r>
            <a:endParaRPr sz="1800">
              <a:latin typeface="Consolas"/>
              <a:cs typeface="Consolas"/>
            </a:endParaRPr>
          </a:p>
          <a:p>
            <a:pPr marL="380365" indent="-249554">
              <a:lnSpc>
                <a:spcPct val="100000"/>
              </a:lnSpc>
              <a:spcBef>
                <a:spcPts val="244"/>
              </a:spcBef>
              <a:buChar char="-"/>
              <a:tabLst>
                <a:tab pos="380365" algn="l"/>
              </a:tabLst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/tmp/healthy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33462" y="4148201"/>
            <a:ext cx="3019425" cy="323850"/>
          </a:xfrm>
          <a:prstGeom prst="rect">
            <a:avLst/>
          </a:prstGeom>
          <a:solidFill>
            <a:srgbClr val="000000"/>
          </a:solidFill>
          <a:ln w="12700">
            <a:solidFill>
              <a:srgbClr val="FFFF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0010">
              <a:lnSpc>
                <a:spcPts val="2080"/>
              </a:lnSpc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initialDelaySeconds:</a:t>
            </a:r>
            <a:r>
              <a:rPr dirty="0" sz="1800" spc="-1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5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33462" y="4472051"/>
            <a:ext cx="2295525" cy="333375"/>
          </a:xfrm>
          <a:prstGeom prst="rect">
            <a:avLst/>
          </a:prstGeom>
          <a:solidFill>
            <a:srgbClr val="000000"/>
          </a:solidFill>
          <a:ln w="12700">
            <a:solidFill>
              <a:srgbClr val="FFFF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0010">
              <a:lnSpc>
                <a:spcPts val="2005"/>
              </a:lnSpc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periodSeconds:</a:t>
            </a:r>
            <a:r>
              <a:rPr dirty="0" sz="180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5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71525" y="1552575"/>
            <a:ext cx="3962400" cy="438150"/>
          </a:xfrm>
          <a:prstGeom prst="rect">
            <a:avLst/>
          </a:prstGeom>
          <a:solidFill>
            <a:srgbClr val="316CE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209675">
              <a:lnSpc>
                <a:spcPct val="100000"/>
              </a:lnSpc>
              <a:spcBef>
                <a:spcPts val="675"/>
              </a:spcBef>
            </a:pP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Exec</a:t>
            </a:r>
            <a:r>
              <a:rPr dirty="0" sz="18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Command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7219950" y="1657350"/>
            <a:ext cx="3376929" cy="2481580"/>
            <a:chOff x="7219950" y="1657350"/>
            <a:chExt cx="3376929" cy="2481580"/>
          </a:xfrm>
        </p:grpSpPr>
        <p:sp>
          <p:nvSpPr>
            <p:cNvPr id="11" name="object 11" descr=""/>
            <p:cNvSpPr/>
            <p:nvPr/>
          </p:nvSpPr>
          <p:spPr>
            <a:xfrm>
              <a:off x="7548625" y="1928875"/>
              <a:ext cx="3048000" cy="2209800"/>
            </a:xfrm>
            <a:custGeom>
              <a:avLst/>
              <a:gdLst/>
              <a:ahLst/>
              <a:cxnLst/>
              <a:rect l="l" t="t" r="r" b="b"/>
              <a:pathLst>
                <a:path w="3048000" h="2209800">
                  <a:moveTo>
                    <a:pt x="2942844" y="0"/>
                  </a:moveTo>
                  <a:lnTo>
                    <a:pt x="105028" y="0"/>
                  </a:lnTo>
                  <a:lnTo>
                    <a:pt x="64133" y="8249"/>
                  </a:lnTo>
                  <a:lnTo>
                    <a:pt x="30749" y="30749"/>
                  </a:lnTo>
                  <a:lnTo>
                    <a:pt x="8249" y="64133"/>
                  </a:lnTo>
                  <a:lnTo>
                    <a:pt x="0" y="105028"/>
                  </a:lnTo>
                  <a:lnTo>
                    <a:pt x="0" y="2104644"/>
                  </a:lnTo>
                  <a:lnTo>
                    <a:pt x="8249" y="2145539"/>
                  </a:lnTo>
                  <a:lnTo>
                    <a:pt x="30749" y="2178923"/>
                  </a:lnTo>
                  <a:lnTo>
                    <a:pt x="64133" y="2201423"/>
                  </a:lnTo>
                  <a:lnTo>
                    <a:pt x="105028" y="2209673"/>
                  </a:lnTo>
                  <a:lnTo>
                    <a:pt x="2942844" y="2209673"/>
                  </a:lnTo>
                  <a:lnTo>
                    <a:pt x="2983759" y="2201423"/>
                  </a:lnTo>
                  <a:lnTo>
                    <a:pt x="3017186" y="2178923"/>
                  </a:lnTo>
                  <a:lnTo>
                    <a:pt x="3039731" y="2145539"/>
                  </a:lnTo>
                  <a:lnTo>
                    <a:pt x="3048000" y="2104644"/>
                  </a:lnTo>
                  <a:lnTo>
                    <a:pt x="3048000" y="105028"/>
                  </a:lnTo>
                  <a:lnTo>
                    <a:pt x="3039731" y="64133"/>
                  </a:lnTo>
                  <a:lnTo>
                    <a:pt x="3017186" y="30749"/>
                  </a:lnTo>
                  <a:lnTo>
                    <a:pt x="2983759" y="8249"/>
                  </a:lnTo>
                  <a:lnTo>
                    <a:pt x="2942844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9950" y="1657350"/>
              <a:ext cx="752475" cy="733425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7877175" y="2352675"/>
              <a:ext cx="2419350" cy="1543050"/>
            </a:xfrm>
            <a:custGeom>
              <a:avLst/>
              <a:gdLst/>
              <a:ahLst/>
              <a:cxnLst/>
              <a:rect l="l" t="t" r="r" b="b"/>
              <a:pathLst>
                <a:path w="2419350" h="1543050">
                  <a:moveTo>
                    <a:pt x="0" y="257175"/>
                  </a:moveTo>
                  <a:lnTo>
                    <a:pt x="4145" y="210960"/>
                  </a:lnTo>
                  <a:lnTo>
                    <a:pt x="16095" y="167457"/>
                  </a:lnTo>
                  <a:lnTo>
                    <a:pt x="35122" y="127395"/>
                  </a:lnTo>
                  <a:lnTo>
                    <a:pt x="60500" y="91500"/>
                  </a:lnTo>
                  <a:lnTo>
                    <a:pt x="91500" y="60500"/>
                  </a:lnTo>
                  <a:lnTo>
                    <a:pt x="127395" y="35122"/>
                  </a:lnTo>
                  <a:lnTo>
                    <a:pt x="167457" y="16095"/>
                  </a:lnTo>
                  <a:lnTo>
                    <a:pt x="210960" y="4145"/>
                  </a:lnTo>
                  <a:lnTo>
                    <a:pt x="257175" y="0"/>
                  </a:lnTo>
                  <a:lnTo>
                    <a:pt x="2162175" y="0"/>
                  </a:lnTo>
                  <a:lnTo>
                    <a:pt x="2208389" y="4145"/>
                  </a:lnTo>
                  <a:lnTo>
                    <a:pt x="2251892" y="16095"/>
                  </a:lnTo>
                  <a:lnTo>
                    <a:pt x="2291954" y="35122"/>
                  </a:lnTo>
                  <a:lnTo>
                    <a:pt x="2327849" y="60500"/>
                  </a:lnTo>
                  <a:lnTo>
                    <a:pt x="2358849" y="91500"/>
                  </a:lnTo>
                  <a:lnTo>
                    <a:pt x="2384227" y="127395"/>
                  </a:lnTo>
                  <a:lnTo>
                    <a:pt x="2403254" y="167457"/>
                  </a:lnTo>
                  <a:lnTo>
                    <a:pt x="2415204" y="210960"/>
                  </a:lnTo>
                  <a:lnTo>
                    <a:pt x="2419350" y="257175"/>
                  </a:lnTo>
                  <a:lnTo>
                    <a:pt x="2419350" y="1285875"/>
                  </a:lnTo>
                  <a:lnTo>
                    <a:pt x="2415204" y="1332089"/>
                  </a:lnTo>
                  <a:lnTo>
                    <a:pt x="2403254" y="1375592"/>
                  </a:lnTo>
                  <a:lnTo>
                    <a:pt x="2384227" y="1415654"/>
                  </a:lnTo>
                  <a:lnTo>
                    <a:pt x="2358849" y="1451549"/>
                  </a:lnTo>
                  <a:lnTo>
                    <a:pt x="2327849" y="1482549"/>
                  </a:lnTo>
                  <a:lnTo>
                    <a:pt x="2291954" y="1507927"/>
                  </a:lnTo>
                  <a:lnTo>
                    <a:pt x="2251892" y="1526954"/>
                  </a:lnTo>
                  <a:lnTo>
                    <a:pt x="2208389" y="1538904"/>
                  </a:lnTo>
                  <a:lnTo>
                    <a:pt x="2162175" y="1543050"/>
                  </a:lnTo>
                  <a:lnTo>
                    <a:pt x="257175" y="1543050"/>
                  </a:lnTo>
                  <a:lnTo>
                    <a:pt x="210960" y="1538904"/>
                  </a:lnTo>
                  <a:lnTo>
                    <a:pt x="167457" y="1526954"/>
                  </a:lnTo>
                  <a:lnTo>
                    <a:pt x="127395" y="1507927"/>
                  </a:lnTo>
                  <a:lnTo>
                    <a:pt x="91500" y="1482549"/>
                  </a:lnTo>
                  <a:lnTo>
                    <a:pt x="60500" y="1451549"/>
                  </a:lnTo>
                  <a:lnTo>
                    <a:pt x="35122" y="1415654"/>
                  </a:lnTo>
                  <a:lnTo>
                    <a:pt x="16095" y="1375592"/>
                  </a:lnTo>
                  <a:lnTo>
                    <a:pt x="4145" y="1332089"/>
                  </a:lnTo>
                  <a:lnTo>
                    <a:pt x="0" y="1285875"/>
                  </a:lnTo>
                  <a:lnTo>
                    <a:pt x="0" y="25717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8053451" y="2441257"/>
            <a:ext cx="20815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dirty="0" sz="1800" spc="-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8275701" y="2827401"/>
            <a:ext cx="593725" cy="584200"/>
            <a:chOff x="8275701" y="2827401"/>
            <a:chExt cx="593725" cy="584200"/>
          </a:xfrm>
        </p:grpSpPr>
        <p:sp>
          <p:nvSpPr>
            <p:cNvPr id="16" name="object 16" descr=""/>
            <p:cNvSpPr/>
            <p:nvPr/>
          </p:nvSpPr>
          <p:spPr>
            <a:xfrm>
              <a:off x="8282051" y="2976626"/>
              <a:ext cx="438150" cy="428625"/>
            </a:xfrm>
            <a:custGeom>
              <a:avLst/>
              <a:gdLst/>
              <a:ahLst/>
              <a:cxnLst/>
              <a:rect l="l" t="t" r="r" b="b"/>
              <a:pathLst>
                <a:path w="438150" h="428625">
                  <a:moveTo>
                    <a:pt x="438150" y="0"/>
                  </a:moveTo>
                  <a:lnTo>
                    <a:pt x="0" y="0"/>
                  </a:lnTo>
                  <a:lnTo>
                    <a:pt x="0" y="428625"/>
                  </a:lnTo>
                  <a:lnTo>
                    <a:pt x="438150" y="428625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720201" y="2833751"/>
              <a:ext cx="142875" cy="571500"/>
            </a:xfrm>
            <a:custGeom>
              <a:avLst/>
              <a:gdLst/>
              <a:ahLst/>
              <a:cxnLst/>
              <a:rect l="l" t="t" r="r" b="b"/>
              <a:pathLst>
                <a:path w="142875" h="571500">
                  <a:moveTo>
                    <a:pt x="142875" y="0"/>
                  </a:moveTo>
                  <a:lnTo>
                    <a:pt x="0" y="142875"/>
                  </a:lnTo>
                  <a:lnTo>
                    <a:pt x="0" y="571500"/>
                  </a:lnTo>
                  <a:lnTo>
                    <a:pt x="142875" y="42862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CD9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282051" y="2833751"/>
              <a:ext cx="581025" cy="142875"/>
            </a:xfrm>
            <a:custGeom>
              <a:avLst/>
              <a:gdLst/>
              <a:ahLst/>
              <a:cxnLst/>
              <a:rect l="l" t="t" r="r" b="b"/>
              <a:pathLst>
                <a:path w="581025" h="142875">
                  <a:moveTo>
                    <a:pt x="581025" y="0"/>
                  </a:moveTo>
                  <a:lnTo>
                    <a:pt x="142875" y="0"/>
                  </a:lnTo>
                  <a:lnTo>
                    <a:pt x="0" y="142875"/>
                  </a:lnTo>
                  <a:lnTo>
                    <a:pt x="438150" y="142875"/>
                  </a:lnTo>
                  <a:lnTo>
                    <a:pt x="581025" y="0"/>
                  </a:lnTo>
                  <a:close/>
                </a:path>
              </a:pathLst>
            </a:custGeom>
            <a:solidFill>
              <a:srgbClr val="FFC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282051" y="2833751"/>
              <a:ext cx="581025" cy="571500"/>
            </a:xfrm>
            <a:custGeom>
              <a:avLst/>
              <a:gdLst/>
              <a:ahLst/>
              <a:cxnLst/>
              <a:rect l="l" t="t" r="r" b="b"/>
              <a:pathLst>
                <a:path w="581025" h="571500">
                  <a:moveTo>
                    <a:pt x="0" y="142875"/>
                  </a:moveTo>
                  <a:lnTo>
                    <a:pt x="142875" y="0"/>
                  </a:lnTo>
                  <a:lnTo>
                    <a:pt x="581025" y="0"/>
                  </a:lnTo>
                  <a:lnTo>
                    <a:pt x="581025" y="428625"/>
                  </a:lnTo>
                  <a:lnTo>
                    <a:pt x="438150" y="571500"/>
                  </a:lnTo>
                  <a:lnTo>
                    <a:pt x="0" y="571500"/>
                  </a:lnTo>
                  <a:lnTo>
                    <a:pt x="0" y="142875"/>
                  </a:lnTo>
                  <a:close/>
                </a:path>
                <a:path w="581025" h="571500">
                  <a:moveTo>
                    <a:pt x="0" y="142875"/>
                  </a:moveTo>
                  <a:lnTo>
                    <a:pt x="438150" y="142875"/>
                  </a:lnTo>
                  <a:lnTo>
                    <a:pt x="581025" y="0"/>
                  </a:lnTo>
                </a:path>
                <a:path w="581025" h="571500">
                  <a:moveTo>
                    <a:pt x="438150" y="142875"/>
                  </a:moveTo>
                  <a:lnTo>
                    <a:pt x="438150" y="571500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8388984" y="3432111"/>
            <a:ext cx="373380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625">
              <a:lnSpc>
                <a:spcPts val="1435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app-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con-</a:t>
            </a:r>
            <a:r>
              <a:rPr dirty="0" sz="1200" spc="-5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9294876" y="2827401"/>
            <a:ext cx="593725" cy="584200"/>
            <a:chOff x="9294876" y="2827401"/>
            <a:chExt cx="593725" cy="584200"/>
          </a:xfrm>
        </p:grpSpPr>
        <p:sp>
          <p:nvSpPr>
            <p:cNvPr id="22" name="object 22" descr=""/>
            <p:cNvSpPr/>
            <p:nvPr/>
          </p:nvSpPr>
          <p:spPr>
            <a:xfrm>
              <a:off x="9729851" y="2976626"/>
              <a:ext cx="9525" cy="428625"/>
            </a:xfrm>
            <a:custGeom>
              <a:avLst/>
              <a:gdLst/>
              <a:ahLst/>
              <a:cxnLst/>
              <a:rect l="l" t="t" r="r" b="b"/>
              <a:pathLst>
                <a:path w="9525" h="428625">
                  <a:moveTo>
                    <a:pt x="0" y="428625"/>
                  </a:moveTo>
                  <a:lnTo>
                    <a:pt x="9525" y="428625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428625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739376" y="2833751"/>
              <a:ext cx="142875" cy="571500"/>
            </a:xfrm>
            <a:custGeom>
              <a:avLst/>
              <a:gdLst/>
              <a:ahLst/>
              <a:cxnLst/>
              <a:rect l="l" t="t" r="r" b="b"/>
              <a:pathLst>
                <a:path w="142875" h="571500">
                  <a:moveTo>
                    <a:pt x="142875" y="0"/>
                  </a:moveTo>
                  <a:lnTo>
                    <a:pt x="0" y="142875"/>
                  </a:lnTo>
                  <a:lnTo>
                    <a:pt x="0" y="571500"/>
                  </a:lnTo>
                  <a:lnTo>
                    <a:pt x="142875" y="42862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CD9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9301226" y="2833751"/>
              <a:ext cx="581025" cy="142875"/>
            </a:xfrm>
            <a:custGeom>
              <a:avLst/>
              <a:gdLst/>
              <a:ahLst/>
              <a:cxnLst/>
              <a:rect l="l" t="t" r="r" b="b"/>
              <a:pathLst>
                <a:path w="581025" h="142875">
                  <a:moveTo>
                    <a:pt x="581025" y="0"/>
                  </a:moveTo>
                  <a:lnTo>
                    <a:pt x="142875" y="0"/>
                  </a:lnTo>
                  <a:lnTo>
                    <a:pt x="0" y="142875"/>
                  </a:lnTo>
                  <a:lnTo>
                    <a:pt x="438150" y="142875"/>
                  </a:lnTo>
                  <a:lnTo>
                    <a:pt x="581025" y="0"/>
                  </a:lnTo>
                  <a:close/>
                </a:path>
              </a:pathLst>
            </a:custGeom>
            <a:solidFill>
              <a:srgbClr val="FFC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9301226" y="2833751"/>
              <a:ext cx="581025" cy="571500"/>
            </a:xfrm>
            <a:custGeom>
              <a:avLst/>
              <a:gdLst/>
              <a:ahLst/>
              <a:cxnLst/>
              <a:rect l="l" t="t" r="r" b="b"/>
              <a:pathLst>
                <a:path w="581025" h="571500">
                  <a:moveTo>
                    <a:pt x="0" y="142875"/>
                  </a:moveTo>
                  <a:lnTo>
                    <a:pt x="142875" y="0"/>
                  </a:lnTo>
                  <a:lnTo>
                    <a:pt x="581025" y="0"/>
                  </a:lnTo>
                  <a:lnTo>
                    <a:pt x="581025" y="428625"/>
                  </a:lnTo>
                  <a:lnTo>
                    <a:pt x="438150" y="571500"/>
                  </a:lnTo>
                  <a:lnTo>
                    <a:pt x="0" y="571500"/>
                  </a:lnTo>
                  <a:lnTo>
                    <a:pt x="0" y="142875"/>
                  </a:lnTo>
                  <a:close/>
                </a:path>
                <a:path w="581025" h="571500">
                  <a:moveTo>
                    <a:pt x="0" y="142875"/>
                  </a:moveTo>
                  <a:lnTo>
                    <a:pt x="438150" y="142875"/>
                  </a:lnTo>
                  <a:lnTo>
                    <a:pt x="581025" y="0"/>
                  </a:lnTo>
                </a:path>
                <a:path w="581025" h="571500">
                  <a:moveTo>
                    <a:pt x="438150" y="142875"/>
                  </a:moveTo>
                  <a:lnTo>
                    <a:pt x="438150" y="571500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9440926" y="3432111"/>
            <a:ext cx="3048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app-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9406001" y="3613784"/>
            <a:ext cx="3733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con-</a:t>
            </a:r>
            <a:r>
              <a:rPr dirty="0" sz="1200" spc="-5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8648700" y="2952686"/>
            <a:ext cx="2328545" cy="2800985"/>
            <a:chOff x="8648700" y="2952686"/>
            <a:chExt cx="2328545" cy="2800985"/>
          </a:xfrm>
        </p:grpSpPr>
        <p:pic>
          <p:nvPicPr>
            <p:cNvPr id="29" name="object 2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8700" y="4772025"/>
              <a:ext cx="1019175" cy="981075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9672700" y="3071748"/>
              <a:ext cx="414020" cy="2200910"/>
            </a:xfrm>
            <a:custGeom>
              <a:avLst/>
              <a:gdLst/>
              <a:ahLst/>
              <a:cxnLst/>
              <a:rect l="l" t="t" r="r" b="b"/>
              <a:pathLst>
                <a:path w="414020" h="2200910">
                  <a:moveTo>
                    <a:pt x="0" y="2200402"/>
                  </a:moveTo>
                  <a:lnTo>
                    <a:pt x="414020" y="2200402"/>
                  </a:lnTo>
                </a:path>
                <a:path w="414020" h="2200910">
                  <a:moveTo>
                    <a:pt x="409575" y="2193290"/>
                  </a:moveTo>
                  <a:lnTo>
                    <a:pt x="40957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2250" y="3033775"/>
              <a:ext cx="204343" cy="76200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9882250" y="2957448"/>
              <a:ext cx="1090295" cy="2506345"/>
            </a:xfrm>
            <a:custGeom>
              <a:avLst/>
              <a:gdLst/>
              <a:ahLst/>
              <a:cxnLst/>
              <a:rect l="l" t="t" r="r" b="b"/>
              <a:pathLst>
                <a:path w="1090295" h="2506345">
                  <a:moveTo>
                    <a:pt x="0" y="126"/>
                  </a:moveTo>
                  <a:lnTo>
                    <a:pt x="1089914" y="126"/>
                  </a:lnTo>
                </a:path>
                <a:path w="1090295" h="2506345">
                  <a:moveTo>
                    <a:pt x="1085850" y="2506217"/>
                  </a:moveTo>
                  <a:lnTo>
                    <a:pt x="108585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9672574" y="5157850"/>
              <a:ext cx="1299845" cy="342900"/>
            </a:xfrm>
            <a:custGeom>
              <a:avLst/>
              <a:gdLst/>
              <a:ahLst/>
              <a:cxnLst/>
              <a:rect l="l" t="t" r="r" b="b"/>
              <a:pathLst>
                <a:path w="1299845" h="342900">
                  <a:moveTo>
                    <a:pt x="457327" y="0"/>
                  </a:moveTo>
                  <a:lnTo>
                    <a:pt x="76327" y="0"/>
                  </a:lnTo>
                  <a:lnTo>
                    <a:pt x="76327" y="161925"/>
                  </a:lnTo>
                  <a:lnTo>
                    <a:pt x="457327" y="161925"/>
                  </a:lnTo>
                  <a:lnTo>
                    <a:pt x="457327" y="0"/>
                  </a:lnTo>
                  <a:close/>
                </a:path>
                <a:path w="1299845" h="342900">
                  <a:moveTo>
                    <a:pt x="1299718" y="299974"/>
                  </a:moveTo>
                  <a:lnTo>
                    <a:pt x="76200" y="299974"/>
                  </a:lnTo>
                  <a:lnTo>
                    <a:pt x="76200" y="266573"/>
                  </a:lnTo>
                  <a:lnTo>
                    <a:pt x="0" y="304673"/>
                  </a:lnTo>
                  <a:lnTo>
                    <a:pt x="76200" y="342773"/>
                  </a:lnTo>
                  <a:lnTo>
                    <a:pt x="76200" y="309499"/>
                  </a:lnTo>
                  <a:lnTo>
                    <a:pt x="1299718" y="309499"/>
                  </a:lnTo>
                  <a:lnTo>
                    <a:pt x="1299718" y="2999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9748900" y="5157850"/>
              <a:ext cx="381000" cy="161925"/>
            </a:xfrm>
            <a:custGeom>
              <a:avLst/>
              <a:gdLst/>
              <a:ahLst/>
              <a:cxnLst/>
              <a:rect l="l" t="t" r="r" b="b"/>
              <a:pathLst>
                <a:path w="381000" h="161925">
                  <a:moveTo>
                    <a:pt x="0" y="161925"/>
                  </a:moveTo>
                  <a:lnTo>
                    <a:pt x="381000" y="161925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1619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9748901" y="5157851"/>
            <a:ext cx="381000" cy="16192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65"/>
              </a:spcBef>
            </a:pPr>
            <a:r>
              <a:rPr dirty="0" sz="900" spc="-25">
                <a:solidFill>
                  <a:srgbClr val="FFFFFF"/>
                </a:solidFill>
                <a:latin typeface="Consolas"/>
                <a:cs typeface="Consolas"/>
              </a:rPr>
              <a:t>cmd</a:t>
            </a:r>
            <a:endParaRPr sz="900">
              <a:latin typeface="Consolas"/>
              <a:cs typeface="Consolas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9971151" y="2884551"/>
            <a:ext cx="250825" cy="146050"/>
            <a:chOff x="9971151" y="2884551"/>
            <a:chExt cx="250825" cy="146050"/>
          </a:xfrm>
        </p:grpSpPr>
        <p:sp>
          <p:nvSpPr>
            <p:cNvPr id="37" name="object 37" descr=""/>
            <p:cNvSpPr/>
            <p:nvPr/>
          </p:nvSpPr>
          <p:spPr>
            <a:xfrm>
              <a:off x="9977501" y="2890901"/>
              <a:ext cx="238125" cy="133350"/>
            </a:xfrm>
            <a:custGeom>
              <a:avLst/>
              <a:gdLst/>
              <a:ahLst/>
              <a:cxnLst/>
              <a:rect l="l" t="t" r="r" b="b"/>
              <a:pathLst>
                <a:path w="238125" h="133350">
                  <a:moveTo>
                    <a:pt x="238125" y="0"/>
                  </a:moveTo>
                  <a:lnTo>
                    <a:pt x="0" y="0"/>
                  </a:lnTo>
                  <a:lnTo>
                    <a:pt x="0" y="133350"/>
                  </a:lnTo>
                  <a:lnTo>
                    <a:pt x="238125" y="133350"/>
                  </a:lnTo>
                  <a:lnTo>
                    <a:pt x="2381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977501" y="2890901"/>
              <a:ext cx="238125" cy="133350"/>
            </a:xfrm>
            <a:custGeom>
              <a:avLst/>
              <a:gdLst/>
              <a:ahLst/>
              <a:cxnLst/>
              <a:rect l="l" t="t" r="r" b="b"/>
              <a:pathLst>
                <a:path w="238125" h="133350">
                  <a:moveTo>
                    <a:pt x="0" y="133350"/>
                  </a:moveTo>
                  <a:lnTo>
                    <a:pt x="238125" y="133350"/>
                  </a:lnTo>
                  <a:lnTo>
                    <a:pt x="238125" y="0"/>
                  </a:lnTo>
                  <a:lnTo>
                    <a:pt x="0" y="0"/>
                  </a:lnTo>
                  <a:lnTo>
                    <a:pt x="0" y="13335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10057765" y="2864802"/>
            <a:ext cx="8890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endParaRPr sz="900">
              <a:latin typeface="Consolas"/>
              <a:cs typeface="Consolas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9294876" y="2023484"/>
            <a:ext cx="1179195" cy="1388110"/>
            <a:chOff x="9294876" y="2023484"/>
            <a:chExt cx="1179195" cy="1388110"/>
          </a:xfrm>
        </p:grpSpPr>
        <p:sp>
          <p:nvSpPr>
            <p:cNvPr id="41" name="object 41" descr=""/>
            <p:cNvSpPr/>
            <p:nvPr/>
          </p:nvSpPr>
          <p:spPr>
            <a:xfrm>
              <a:off x="9301226" y="2967100"/>
              <a:ext cx="428625" cy="438150"/>
            </a:xfrm>
            <a:custGeom>
              <a:avLst/>
              <a:gdLst/>
              <a:ahLst/>
              <a:cxnLst/>
              <a:rect l="l" t="t" r="r" b="b"/>
              <a:pathLst>
                <a:path w="428625" h="438150">
                  <a:moveTo>
                    <a:pt x="428625" y="0"/>
                  </a:moveTo>
                  <a:lnTo>
                    <a:pt x="0" y="0"/>
                  </a:lnTo>
                  <a:lnTo>
                    <a:pt x="0" y="438150"/>
                  </a:lnTo>
                  <a:lnTo>
                    <a:pt x="428625" y="438150"/>
                  </a:lnTo>
                  <a:lnTo>
                    <a:pt x="428625" y="0"/>
                  </a:lnTo>
                  <a:close/>
                </a:path>
              </a:pathLst>
            </a:custGeom>
            <a:solidFill>
              <a:srgbClr val="00C9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9729851" y="2824225"/>
              <a:ext cx="142875" cy="581025"/>
            </a:xfrm>
            <a:custGeom>
              <a:avLst/>
              <a:gdLst/>
              <a:ahLst/>
              <a:cxnLst/>
              <a:rect l="l" t="t" r="r" b="b"/>
              <a:pathLst>
                <a:path w="142875" h="581025">
                  <a:moveTo>
                    <a:pt x="142875" y="0"/>
                  </a:moveTo>
                  <a:lnTo>
                    <a:pt x="0" y="142875"/>
                  </a:lnTo>
                  <a:lnTo>
                    <a:pt x="0" y="581025"/>
                  </a:lnTo>
                  <a:lnTo>
                    <a:pt x="142875" y="43815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00A1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9301226" y="2824225"/>
              <a:ext cx="571500" cy="142875"/>
            </a:xfrm>
            <a:custGeom>
              <a:avLst/>
              <a:gdLst/>
              <a:ahLst/>
              <a:cxnLst/>
              <a:rect l="l" t="t" r="r" b="b"/>
              <a:pathLst>
                <a:path w="571500" h="142875">
                  <a:moveTo>
                    <a:pt x="571500" y="0"/>
                  </a:moveTo>
                  <a:lnTo>
                    <a:pt x="142875" y="0"/>
                  </a:lnTo>
                  <a:lnTo>
                    <a:pt x="0" y="142875"/>
                  </a:lnTo>
                  <a:lnTo>
                    <a:pt x="428625" y="142875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31D3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9301226" y="2824225"/>
              <a:ext cx="571500" cy="581025"/>
            </a:xfrm>
            <a:custGeom>
              <a:avLst/>
              <a:gdLst/>
              <a:ahLst/>
              <a:cxnLst/>
              <a:rect l="l" t="t" r="r" b="b"/>
              <a:pathLst>
                <a:path w="571500" h="581025">
                  <a:moveTo>
                    <a:pt x="0" y="142875"/>
                  </a:moveTo>
                  <a:lnTo>
                    <a:pt x="142875" y="0"/>
                  </a:lnTo>
                  <a:lnTo>
                    <a:pt x="571500" y="0"/>
                  </a:lnTo>
                  <a:lnTo>
                    <a:pt x="571500" y="438150"/>
                  </a:lnTo>
                  <a:lnTo>
                    <a:pt x="428625" y="581025"/>
                  </a:lnTo>
                  <a:lnTo>
                    <a:pt x="0" y="581025"/>
                  </a:lnTo>
                  <a:lnTo>
                    <a:pt x="0" y="142875"/>
                  </a:lnTo>
                  <a:close/>
                </a:path>
                <a:path w="571500" h="581025">
                  <a:moveTo>
                    <a:pt x="0" y="142875"/>
                  </a:moveTo>
                  <a:lnTo>
                    <a:pt x="428625" y="142875"/>
                  </a:lnTo>
                  <a:lnTo>
                    <a:pt x="571500" y="0"/>
                  </a:lnTo>
                </a:path>
                <a:path w="571500" h="581025">
                  <a:moveTo>
                    <a:pt x="428625" y="142875"/>
                  </a:moveTo>
                  <a:lnTo>
                    <a:pt x="428625" y="58102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0186415" y="2023484"/>
              <a:ext cx="287655" cy="287655"/>
            </a:xfrm>
            <a:custGeom>
              <a:avLst/>
              <a:gdLst/>
              <a:ahLst/>
              <a:cxnLst/>
              <a:rect l="l" t="t" r="r" b="b"/>
              <a:pathLst>
                <a:path w="287654" h="287655">
                  <a:moveTo>
                    <a:pt x="201804" y="246543"/>
                  </a:moveTo>
                  <a:lnTo>
                    <a:pt x="85703" y="246543"/>
                  </a:lnTo>
                  <a:lnTo>
                    <a:pt x="92115" y="249861"/>
                  </a:lnTo>
                  <a:lnTo>
                    <a:pt x="98686" y="252823"/>
                  </a:lnTo>
                  <a:lnTo>
                    <a:pt x="105414" y="255389"/>
                  </a:lnTo>
                  <a:lnTo>
                    <a:pt x="112301" y="257520"/>
                  </a:lnTo>
                  <a:lnTo>
                    <a:pt x="127078" y="287071"/>
                  </a:lnTo>
                  <a:lnTo>
                    <a:pt x="160852" y="287071"/>
                  </a:lnTo>
                  <a:lnTo>
                    <a:pt x="175629" y="257520"/>
                  </a:lnTo>
                  <a:lnTo>
                    <a:pt x="182509" y="255389"/>
                  </a:lnTo>
                  <a:lnTo>
                    <a:pt x="189192" y="252823"/>
                  </a:lnTo>
                  <a:lnTo>
                    <a:pt x="195636" y="249861"/>
                  </a:lnTo>
                  <a:lnTo>
                    <a:pt x="201804" y="246543"/>
                  </a:lnTo>
                  <a:close/>
                </a:path>
                <a:path w="287654" h="287655">
                  <a:moveTo>
                    <a:pt x="54039" y="29973"/>
                  </a:moveTo>
                  <a:lnTo>
                    <a:pt x="29975" y="54036"/>
                  </a:lnTo>
                  <a:lnTo>
                    <a:pt x="40529" y="85699"/>
                  </a:lnTo>
                  <a:lnTo>
                    <a:pt x="37337" y="91866"/>
                  </a:lnTo>
                  <a:lnTo>
                    <a:pt x="37211" y="92110"/>
                  </a:lnTo>
                  <a:lnTo>
                    <a:pt x="34249" y="98680"/>
                  </a:lnTo>
                  <a:lnTo>
                    <a:pt x="31683" y="105409"/>
                  </a:lnTo>
                  <a:lnTo>
                    <a:pt x="29552" y="112295"/>
                  </a:lnTo>
                  <a:lnTo>
                    <a:pt x="0" y="126649"/>
                  </a:lnTo>
                  <a:lnTo>
                    <a:pt x="0" y="160422"/>
                  </a:lnTo>
                  <a:lnTo>
                    <a:pt x="29553" y="175198"/>
                  </a:lnTo>
                  <a:lnTo>
                    <a:pt x="31683" y="182078"/>
                  </a:lnTo>
                  <a:lnTo>
                    <a:pt x="34249" y="188760"/>
                  </a:lnTo>
                  <a:lnTo>
                    <a:pt x="37099" y="194960"/>
                  </a:lnTo>
                  <a:lnTo>
                    <a:pt x="37211" y="195204"/>
                  </a:lnTo>
                  <a:lnTo>
                    <a:pt x="40529" y="201372"/>
                  </a:lnTo>
                  <a:lnTo>
                    <a:pt x="29975" y="233034"/>
                  </a:lnTo>
                  <a:lnTo>
                    <a:pt x="54039" y="257097"/>
                  </a:lnTo>
                  <a:lnTo>
                    <a:pt x="85703" y="246543"/>
                  </a:lnTo>
                  <a:lnTo>
                    <a:pt x="244023" y="246543"/>
                  </a:lnTo>
                  <a:lnTo>
                    <a:pt x="257533" y="233034"/>
                  </a:lnTo>
                  <a:lnTo>
                    <a:pt x="246978" y="201372"/>
                  </a:lnTo>
                  <a:lnTo>
                    <a:pt x="250170" y="195204"/>
                  </a:lnTo>
                  <a:lnTo>
                    <a:pt x="250641" y="194195"/>
                  </a:lnTo>
                  <a:lnTo>
                    <a:pt x="143543" y="194195"/>
                  </a:lnTo>
                  <a:lnTo>
                    <a:pt x="123871" y="190198"/>
                  </a:lnTo>
                  <a:lnTo>
                    <a:pt x="107762" y="179314"/>
                  </a:lnTo>
                  <a:lnTo>
                    <a:pt x="96878" y="163205"/>
                  </a:lnTo>
                  <a:lnTo>
                    <a:pt x="92880" y="143535"/>
                  </a:lnTo>
                  <a:lnTo>
                    <a:pt x="96878" y="123865"/>
                  </a:lnTo>
                  <a:lnTo>
                    <a:pt x="107762" y="107757"/>
                  </a:lnTo>
                  <a:lnTo>
                    <a:pt x="123871" y="96873"/>
                  </a:lnTo>
                  <a:lnTo>
                    <a:pt x="143542" y="92876"/>
                  </a:lnTo>
                  <a:lnTo>
                    <a:pt x="250338" y="92876"/>
                  </a:lnTo>
                  <a:lnTo>
                    <a:pt x="249986" y="92110"/>
                  </a:lnTo>
                  <a:lnTo>
                    <a:pt x="249874" y="91866"/>
                  </a:lnTo>
                  <a:lnTo>
                    <a:pt x="246556" y="85699"/>
                  </a:lnTo>
                  <a:lnTo>
                    <a:pt x="257110" y="54036"/>
                  </a:lnTo>
                  <a:lnTo>
                    <a:pt x="243600" y="40527"/>
                  </a:lnTo>
                  <a:lnTo>
                    <a:pt x="85703" y="40527"/>
                  </a:lnTo>
                  <a:lnTo>
                    <a:pt x="54039" y="29973"/>
                  </a:lnTo>
                  <a:close/>
                </a:path>
                <a:path w="287654" h="287655">
                  <a:moveTo>
                    <a:pt x="244023" y="246543"/>
                  </a:moveTo>
                  <a:lnTo>
                    <a:pt x="201804" y="246543"/>
                  </a:lnTo>
                  <a:lnTo>
                    <a:pt x="233468" y="257097"/>
                  </a:lnTo>
                  <a:lnTo>
                    <a:pt x="244023" y="246543"/>
                  </a:lnTo>
                  <a:close/>
                </a:path>
                <a:path w="287654" h="287655">
                  <a:moveTo>
                    <a:pt x="250338" y="92876"/>
                  </a:moveTo>
                  <a:lnTo>
                    <a:pt x="143542" y="92876"/>
                  </a:lnTo>
                  <a:lnTo>
                    <a:pt x="163214" y="96873"/>
                  </a:lnTo>
                  <a:lnTo>
                    <a:pt x="179323" y="107757"/>
                  </a:lnTo>
                  <a:lnTo>
                    <a:pt x="190207" y="123865"/>
                  </a:lnTo>
                  <a:lnTo>
                    <a:pt x="194205" y="143535"/>
                  </a:lnTo>
                  <a:lnTo>
                    <a:pt x="190207" y="163205"/>
                  </a:lnTo>
                  <a:lnTo>
                    <a:pt x="179323" y="179314"/>
                  </a:lnTo>
                  <a:lnTo>
                    <a:pt x="163214" y="190198"/>
                  </a:lnTo>
                  <a:lnTo>
                    <a:pt x="143543" y="194195"/>
                  </a:lnTo>
                  <a:lnTo>
                    <a:pt x="250641" y="194195"/>
                  </a:lnTo>
                  <a:lnTo>
                    <a:pt x="253258" y="188390"/>
                  </a:lnTo>
                  <a:lnTo>
                    <a:pt x="255824" y="181662"/>
                  </a:lnTo>
                  <a:lnTo>
                    <a:pt x="257955" y="174775"/>
                  </a:lnTo>
                  <a:lnTo>
                    <a:pt x="287508" y="160000"/>
                  </a:lnTo>
                  <a:lnTo>
                    <a:pt x="287508" y="126227"/>
                  </a:lnTo>
                  <a:lnTo>
                    <a:pt x="257533" y="111873"/>
                  </a:lnTo>
                  <a:lnTo>
                    <a:pt x="255402" y="104993"/>
                  </a:lnTo>
                  <a:lnTo>
                    <a:pt x="252836" y="98311"/>
                  </a:lnTo>
                  <a:lnTo>
                    <a:pt x="250338" y="92876"/>
                  </a:lnTo>
                  <a:close/>
                </a:path>
                <a:path w="287654" h="287655">
                  <a:moveTo>
                    <a:pt x="160430" y="0"/>
                  </a:moveTo>
                  <a:lnTo>
                    <a:pt x="126655" y="0"/>
                  </a:lnTo>
                  <a:lnTo>
                    <a:pt x="111878" y="29551"/>
                  </a:lnTo>
                  <a:lnTo>
                    <a:pt x="104998" y="31682"/>
                  </a:lnTo>
                  <a:lnTo>
                    <a:pt x="98316" y="34248"/>
                  </a:lnTo>
                  <a:lnTo>
                    <a:pt x="91871" y="37209"/>
                  </a:lnTo>
                  <a:lnTo>
                    <a:pt x="85703" y="40527"/>
                  </a:lnTo>
                  <a:lnTo>
                    <a:pt x="201382" y="40527"/>
                  </a:lnTo>
                  <a:lnTo>
                    <a:pt x="194970" y="37209"/>
                  </a:lnTo>
                  <a:lnTo>
                    <a:pt x="188400" y="34248"/>
                  </a:lnTo>
                  <a:lnTo>
                    <a:pt x="181671" y="31682"/>
                  </a:lnTo>
                  <a:lnTo>
                    <a:pt x="174784" y="29551"/>
                  </a:lnTo>
                  <a:lnTo>
                    <a:pt x="160430" y="0"/>
                  </a:lnTo>
                  <a:close/>
                </a:path>
                <a:path w="287654" h="287655">
                  <a:moveTo>
                    <a:pt x="233046" y="29973"/>
                  </a:moveTo>
                  <a:lnTo>
                    <a:pt x="201382" y="40527"/>
                  </a:lnTo>
                  <a:lnTo>
                    <a:pt x="243600" y="40527"/>
                  </a:lnTo>
                  <a:lnTo>
                    <a:pt x="233046" y="29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311525">
              <a:lnSpc>
                <a:spcPct val="100000"/>
              </a:lnSpc>
              <a:spcBef>
                <a:spcPts val="130"/>
              </a:spcBef>
            </a:pPr>
            <a:r>
              <a:rPr dirty="0" spc="85"/>
              <a:t>Liveness</a:t>
            </a:r>
            <a:r>
              <a:rPr dirty="0" spc="-430"/>
              <a:t> </a:t>
            </a:r>
            <a:r>
              <a:rPr dirty="0" spc="-20"/>
              <a:t>Probe</a:t>
            </a: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10894" y="1179766"/>
            <a:ext cx="17780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Key</a:t>
            </a:r>
            <a:r>
              <a:rPr dirty="0" sz="2000" spc="-28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Parameters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33425" y="2124075"/>
            <a:ext cx="2714625" cy="3333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000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15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initialDelaySeconds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680459" y="2109787"/>
            <a:ext cx="570674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Time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wait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after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start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before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first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probe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33425" y="2838450"/>
            <a:ext cx="2714625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699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7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periodSeconds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680459" y="2831147"/>
            <a:ext cx="367855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Interval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between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successive</a:t>
            </a:r>
            <a:r>
              <a:rPr dirty="0" sz="2000" spc="-1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probes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33425" y="3562350"/>
            <a:ext cx="2714625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445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5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timeoutSeconds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680459" y="3552126"/>
            <a:ext cx="56749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Time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wait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probe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complete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before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timing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out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33425" y="4286250"/>
            <a:ext cx="2714625" cy="3333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191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3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successThreshold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680459" y="4273486"/>
            <a:ext cx="793495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Consecutive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successes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required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consider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probe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successful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after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failure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33425" y="5000625"/>
            <a:ext cx="2714625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826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8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failureThreshold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680459" y="4994592"/>
            <a:ext cx="724598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Consecutive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failures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required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mark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failed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kill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it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8185" y="2188464"/>
            <a:ext cx="6682105" cy="24707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509270" marR="5080" indent="-497205">
              <a:lnSpc>
                <a:spcPct val="100099"/>
              </a:lnSpc>
              <a:spcBef>
                <a:spcPts val="125"/>
              </a:spcBef>
            </a:pPr>
            <a:r>
              <a:rPr dirty="0" sz="8000" spc="-10">
                <a:solidFill>
                  <a:srgbClr val="FFFFFF"/>
                </a:solidFill>
              </a:rPr>
              <a:t>Choosing</a:t>
            </a:r>
            <a:r>
              <a:rPr dirty="0" sz="8000" spc="-875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Right Orchestrator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311525">
              <a:lnSpc>
                <a:spcPct val="100000"/>
              </a:lnSpc>
              <a:spcBef>
                <a:spcPts val="130"/>
              </a:spcBef>
            </a:pPr>
            <a:r>
              <a:rPr dirty="0" spc="85"/>
              <a:t>Liveness</a:t>
            </a:r>
            <a:r>
              <a:rPr dirty="0" spc="-430"/>
              <a:t> </a:t>
            </a:r>
            <a:r>
              <a:rPr dirty="0" spc="-20"/>
              <a:t>Probe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52425" y="742950"/>
            <a:ext cx="11534775" cy="5867400"/>
            <a:chOff x="352425" y="742950"/>
            <a:chExt cx="11534775" cy="5867400"/>
          </a:xfrm>
        </p:grpSpPr>
        <p:sp>
          <p:nvSpPr>
            <p:cNvPr id="4" name="object 4" descr=""/>
            <p:cNvSpPr/>
            <p:nvPr/>
          </p:nvSpPr>
          <p:spPr>
            <a:xfrm>
              <a:off x="352425" y="742950"/>
              <a:ext cx="11534775" cy="5867400"/>
            </a:xfrm>
            <a:custGeom>
              <a:avLst/>
              <a:gdLst/>
              <a:ahLst/>
              <a:cxnLst/>
              <a:rect l="l" t="t" r="r" b="b"/>
              <a:pathLst>
                <a:path w="11534775" h="5867400">
                  <a:moveTo>
                    <a:pt x="11296142" y="0"/>
                  </a:moveTo>
                  <a:lnTo>
                    <a:pt x="238683" y="0"/>
                  </a:lnTo>
                  <a:lnTo>
                    <a:pt x="190579" y="4846"/>
                  </a:lnTo>
                  <a:lnTo>
                    <a:pt x="145775" y="18748"/>
                  </a:lnTo>
                  <a:lnTo>
                    <a:pt x="105231" y="40746"/>
                  </a:lnTo>
                  <a:lnTo>
                    <a:pt x="69907" y="69881"/>
                  </a:lnTo>
                  <a:lnTo>
                    <a:pt x="40762" y="105196"/>
                  </a:lnTo>
                  <a:lnTo>
                    <a:pt x="18756" y="145732"/>
                  </a:lnTo>
                  <a:lnTo>
                    <a:pt x="4849" y="190530"/>
                  </a:lnTo>
                  <a:lnTo>
                    <a:pt x="0" y="238633"/>
                  </a:lnTo>
                  <a:lnTo>
                    <a:pt x="0" y="5628716"/>
                  </a:lnTo>
                  <a:lnTo>
                    <a:pt x="4849" y="5676820"/>
                  </a:lnTo>
                  <a:lnTo>
                    <a:pt x="18756" y="5721624"/>
                  </a:lnTo>
                  <a:lnTo>
                    <a:pt x="40762" y="5762168"/>
                  </a:lnTo>
                  <a:lnTo>
                    <a:pt x="69907" y="5797492"/>
                  </a:lnTo>
                  <a:lnTo>
                    <a:pt x="105231" y="5826637"/>
                  </a:lnTo>
                  <a:lnTo>
                    <a:pt x="145775" y="5848643"/>
                  </a:lnTo>
                  <a:lnTo>
                    <a:pt x="190579" y="5862550"/>
                  </a:lnTo>
                  <a:lnTo>
                    <a:pt x="238683" y="5867400"/>
                  </a:lnTo>
                  <a:lnTo>
                    <a:pt x="11296142" y="5867400"/>
                  </a:lnTo>
                  <a:lnTo>
                    <a:pt x="11344244" y="5862550"/>
                  </a:lnTo>
                  <a:lnTo>
                    <a:pt x="11389042" y="5848643"/>
                  </a:lnTo>
                  <a:lnTo>
                    <a:pt x="11429578" y="5826637"/>
                  </a:lnTo>
                  <a:lnTo>
                    <a:pt x="11464893" y="5797492"/>
                  </a:lnTo>
                  <a:lnTo>
                    <a:pt x="11494028" y="5762168"/>
                  </a:lnTo>
                  <a:lnTo>
                    <a:pt x="11516026" y="5721624"/>
                  </a:lnTo>
                  <a:lnTo>
                    <a:pt x="11529928" y="5676820"/>
                  </a:lnTo>
                  <a:lnTo>
                    <a:pt x="11534775" y="5628716"/>
                  </a:lnTo>
                  <a:lnTo>
                    <a:pt x="11534775" y="238633"/>
                  </a:lnTo>
                  <a:lnTo>
                    <a:pt x="11529928" y="190530"/>
                  </a:lnTo>
                  <a:lnTo>
                    <a:pt x="11516026" y="145732"/>
                  </a:lnTo>
                  <a:lnTo>
                    <a:pt x="11494028" y="105196"/>
                  </a:lnTo>
                  <a:lnTo>
                    <a:pt x="11464893" y="69881"/>
                  </a:lnTo>
                  <a:lnTo>
                    <a:pt x="11429578" y="40746"/>
                  </a:lnTo>
                  <a:lnTo>
                    <a:pt x="11389042" y="18748"/>
                  </a:lnTo>
                  <a:lnTo>
                    <a:pt x="11344244" y="4846"/>
                  </a:lnTo>
                  <a:lnTo>
                    <a:pt x="112961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52425" y="742950"/>
              <a:ext cx="11534775" cy="381000"/>
            </a:xfrm>
            <a:custGeom>
              <a:avLst/>
              <a:gdLst/>
              <a:ahLst/>
              <a:cxnLst/>
              <a:rect l="l" t="t" r="r" b="b"/>
              <a:pathLst>
                <a:path w="11534775" h="381000">
                  <a:moveTo>
                    <a:pt x="11355324" y="0"/>
                  </a:moveTo>
                  <a:lnTo>
                    <a:pt x="179425" y="0"/>
                  </a:lnTo>
                  <a:lnTo>
                    <a:pt x="131725" y="6413"/>
                  </a:lnTo>
                  <a:lnTo>
                    <a:pt x="88864" y="24511"/>
                  </a:lnTo>
                  <a:lnTo>
                    <a:pt x="52551" y="52577"/>
                  </a:lnTo>
                  <a:lnTo>
                    <a:pt x="24495" y="88900"/>
                  </a:lnTo>
                  <a:lnTo>
                    <a:pt x="6408" y="131762"/>
                  </a:lnTo>
                  <a:lnTo>
                    <a:pt x="0" y="179450"/>
                  </a:lnTo>
                  <a:lnTo>
                    <a:pt x="0" y="381000"/>
                  </a:lnTo>
                  <a:lnTo>
                    <a:pt x="11534775" y="381000"/>
                  </a:lnTo>
                  <a:lnTo>
                    <a:pt x="11534775" y="179450"/>
                  </a:lnTo>
                  <a:lnTo>
                    <a:pt x="11528361" y="131762"/>
                  </a:lnTo>
                  <a:lnTo>
                    <a:pt x="11510264" y="88900"/>
                  </a:lnTo>
                  <a:lnTo>
                    <a:pt x="11482197" y="52577"/>
                  </a:lnTo>
                  <a:lnTo>
                    <a:pt x="11445875" y="24511"/>
                  </a:lnTo>
                  <a:lnTo>
                    <a:pt x="11403012" y="6413"/>
                  </a:lnTo>
                  <a:lnTo>
                    <a:pt x="11355324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300" y="828675"/>
              <a:ext cx="219075" cy="20955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5" y="828675"/>
              <a:ext cx="219075" cy="20955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750" y="828675"/>
              <a:ext cx="219075" cy="209550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574357" y="1283398"/>
            <a:ext cx="2801620" cy="295592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1224915">
              <a:lnSpc>
                <a:spcPct val="102899"/>
              </a:lnSpc>
              <a:spcBef>
                <a:spcPts val="70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apiVersion:</a:t>
            </a:r>
            <a:r>
              <a:rPr dirty="0" sz="1550" spc="2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5">
                <a:solidFill>
                  <a:srgbClr val="FFFFFF"/>
                </a:solidFill>
                <a:latin typeface="Consolas"/>
                <a:cs typeface="Consolas"/>
              </a:rPr>
              <a:t>v1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kind:</a:t>
            </a:r>
            <a:r>
              <a:rPr dirty="0" sz="1550" spc="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5">
                <a:solidFill>
                  <a:srgbClr val="FFFFFF"/>
                </a:solidFill>
                <a:latin typeface="Consolas"/>
                <a:cs typeface="Consolas"/>
              </a:rPr>
              <a:t>Pod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metadata:</a:t>
            </a:r>
            <a:endParaRPr sz="1550">
              <a:latin typeface="Consolas"/>
              <a:cs typeface="Consolas"/>
            </a:endParaRPr>
          </a:p>
          <a:p>
            <a:pPr marL="12700" marR="666750" indent="222250">
              <a:lnSpc>
                <a:spcPct val="104900"/>
              </a:lnSpc>
              <a:spcBef>
                <a:spcPts val="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550" spc="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livenesspod spec:</a:t>
            </a:r>
            <a:endParaRPr sz="1550">
              <a:latin typeface="Consolas"/>
              <a:cs typeface="Consolas"/>
            </a:endParaRPr>
          </a:p>
          <a:p>
            <a:pPr marL="234950">
              <a:lnSpc>
                <a:spcPct val="100000"/>
              </a:lnSpc>
              <a:spcBef>
                <a:spcPts val="15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containers:</a:t>
            </a:r>
            <a:endParaRPr sz="1550">
              <a:latin typeface="Consolas"/>
              <a:cs typeface="Consolas"/>
            </a:endParaRPr>
          </a:p>
          <a:p>
            <a:pPr marL="234950">
              <a:lnSpc>
                <a:spcPct val="100000"/>
              </a:lnSpc>
              <a:spcBef>
                <a:spcPts val="9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550" spc="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550" spc="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Consolas"/>
                <a:cs typeface="Consolas"/>
              </a:rPr>
              <a:t>myapp</a:t>
            </a:r>
            <a:endParaRPr sz="1550">
              <a:latin typeface="Consolas"/>
              <a:cs typeface="Consolas"/>
            </a:endParaRPr>
          </a:p>
          <a:p>
            <a:pPr marL="457834" marR="111760">
              <a:lnSpc>
                <a:spcPts val="1950"/>
              </a:lnSpc>
              <a:spcBef>
                <a:spcPts val="10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image:</a:t>
            </a:r>
            <a:r>
              <a:rPr dirty="0" sz="1550" spc="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tomcat:latest ports:</a:t>
            </a:r>
            <a:endParaRPr sz="1550">
              <a:latin typeface="Consolas"/>
              <a:cs typeface="Consolas"/>
            </a:endParaRPr>
          </a:p>
          <a:p>
            <a:pPr marL="457834" marR="5080">
              <a:lnSpc>
                <a:spcPct val="100899"/>
              </a:lnSpc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550" spc="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containerPort:</a:t>
            </a:r>
            <a:r>
              <a:rPr dirty="0" sz="1550" spc="1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Consolas"/>
                <a:cs typeface="Consolas"/>
              </a:rPr>
              <a:t>8080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livenessProbe:</a:t>
            </a:r>
            <a:endParaRPr sz="1550">
              <a:latin typeface="Consolas"/>
              <a:cs typeface="Consolas"/>
            </a:endParaRPr>
          </a:p>
          <a:p>
            <a:pPr marL="680085">
              <a:lnSpc>
                <a:spcPct val="100000"/>
              </a:lnSpc>
              <a:spcBef>
                <a:spcPts val="9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httpGet: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1157287" y="4224337"/>
            <a:ext cx="2809875" cy="1809750"/>
          </a:xfrm>
          <a:prstGeom prst="rect">
            <a:avLst/>
          </a:prstGeom>
          <a:ln w="12700">
            <a:solidFill>
              <a:srgbClr val="FFFF00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 marL="319405" marR="925830">
              <a:lnSpc>
                <a:spcPts val="1950"/>
              </a:lnSpc>
              <a:spcBef>
                <a:spcPts val="1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path:</a:t>
            </a:r>
            <a:r>
              <a:rPr dirty="0" sz="1550" spc="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/healthz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port:</a:t>
            </a:r>
            <a:r>
              <a:rPr dirty="0" sz="1550" spc="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Consolas"/>
                <a:cs typeface="Consolas"/>
              </a:rPr>
              <a:t>8080</a:t>
            </a:r>
            <a:endParaRPr sz="1550">
              <a:latin typeface="Consolas"/>
              <a:cs typeface="Consolas"/>
            </a:endParaRPr>
          </a:p>
          <a:p>
            <a:pPr marL="97155">
              <a:lnSpc>
                <a:spcPct val="100000"/>
              </a:lnSpc>
              <a:spcBef>
                <a:spcPts val="1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initialDelaySeconds:</a:t>
            </a:r>
            <a:r>
              <a:rPr dirty="0" sz="1550" spc="4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50">
                <a:solidFill>
                  <a:srgbClr val="FFFFFF"/>
                </a:solidFill>
                <a:latin typeface="Consolas"/>
                <a:cs typeface="Consolas"/>
              </a:rPr>
              <a:t>3</a:t>
            </a:r>
            <a:endParaRPr sz="1550">
              <a:latin typeface="Consolas"/>
              <a:cs typeface="Consolas"/>
            </a:endParaRPr>
          </a:p>
          <a:p>
            <a:pPr marL="97155">
              <a:lnSpc>
                <a:spcPct val="100000"/>
              </a:lnSpc>
              <a:spcBef>
                <a:spcPts val="20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periodSeconds:</a:t>
            </a:r>
            <a:r>
              <a:rPr dirty="0" sz="1550" spc="3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50">
                <a:solidFill>
                  <a:srgbClr val="FFFFFF"/>
                </a:solidFill>
                <a:latin typeface="Consolas"/>
                <a:cs typeface="Consolas"/>
              </a:rPr>
              <a:t>3</a:t>
            </a:r>
            <a:endParaRPr sz="1550">
              <a:latin typeface="Consolas"/>
              <a:cs typeface="Consolas"/>
            </a:endParaRPr>
          </a:p>
          <a:p>
            <a:pPr marL="97155">
              <a:lnSpc>
                <a:spcPct val="100000"/>
              </a:lnSpc>
              <a:spcBef>
                <a:spcPts val="90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timeoutSeconds:</a:t>
            </a:r>
            <a:r>
              <a:rPr dirty="0" sz="1550" spc="3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5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endParaRPr sz="1550">
              <a:latin typeface="Consolas"/>
              <a:cs typeface="Consolas"/>
            </a:endParaRPr>
          </a:p>
          <a:p>
            <a:pPr marL="97155">
              <a:lnSpc>
                <a:spcPct val="100000"/>
              </a:lnSpc>
              <a:spcBef>
                <a:spcPts val="20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successThreshold:</a:t>
            </a:r>
            <a:r>
              <a:rPr dirty="0" sz="1550" spc="3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5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endParaRPr sz="1550">
              <a:latin typeface="Consolas"/>
              <a:cs typeface="Consolas"/>
            </a:endParaRPr>
          </a:p>
          <a:p>
            <a:pPr marL="97155">
              <a:lnSpc>
                <a:spcPct val="100000"/>
              </a:lnSpc>
              <a:spcBef>
                <a:spcPts val="90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failureThreshold:</a:t>
            </a:r>
            <a:r>
              <a:rPr dirty="0" sz="1550" spc="3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50">
                <a:solidFill>
                  <a:srgbClr val="FFFFFF"/>
                </a:solidFill>
                <a:latin typeface="Consolas"/>
                <a:cs typeface="Consolas"/>
              </a:rPr>
              <a:t>3</a:t>
            </a:r>
            <a:endParaRPr sz="15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33415" y="5362575"/>
            <a:ext cx="238379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60">
                <a:latin typeface="Tahoma"/>
                <a:cs typeface="Tahoma"/>
              </a:rPr>
              <a:t>Liveness</a:t>
            </a:r>
            <a:r>
              <a:rPr dirty="0" sz="2750" spc="-250">
                <a:latin typeface="Tahoma"/>
                <a:cs typeface="Tahoma"/>
              </a:rPr>
              <a:t> </a:t>
            </a:r>
            <a:r>
              <a:rPr dirty="0" sz="2750" spc="-20">
                <a:latin typeface="Tahoma"/>
                <a:cs typeface="Tahoma"/>
              </a:rPr>
              <a:t>Probe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1791" y="2804794"/>
            <a:ext cx="7420609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50">
                <a:solidFill>
                  <a:srgbClr val="FFFFFF"/>
                </a:solidFill>
              </a:rPr>
              <a:t>Readiness</a:t>
            </a:r>
            <a:r>
              <a:rPr dirty="0" sz="8000" spc="-955">
                <a:solidFill>
                  <a:srgbClr val="FFFFFF"/>
                </a:solidFill>
              </a:rPr>
              <a:t> </a:t>
            </a:r>
            <a:r>
              <a:rPr dirty="0" sz="8000" spc="50">
                <a:solidFill>
                  <a:srgbClr val="FFFFFF"/>
                </a:solidFill>
              </a:rPr>
              <a:t>Probe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151505">
              <a:lnSpc>
                <a:spcPct val="100000"/>
              </a:lnSpc>
              <a:spcBef>
                <a:spcPts val="130"/>
              </a:spcBef>
            </a:pPr>
            <a:r>
              <a:rPr dirty="0"/>
              <a:t>Readiness</a:t>
            </a:r>
            <a:r>
              <a:rPr dirty="0" spc="15"/>
              <a:t> </a:t>
            </a:r>
            <a:r>
              <a:rPr dirty="0" spc="-20"/>
              <a:t>Probe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657542" y="1117282"/>
            <a:ext cx="10460355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Readiness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probes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ensure a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container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ready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accept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traffic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and,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if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probe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fails,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is </a:t>
            </a:r>
            <a:r>
              <a:rPr dirty="0" sz="2000">
                <a:latin typeface="Calibri"/>
                <a:cs typeface="Calibri"/>
              </a:rPr>
              <a:t>removed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from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active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service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endpoints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81025" y="2819400"/>
            <a:ext cx="3314700" cy="3314700"/>
          </a:xfrm>
          <a:custGeom>
            <a:avLst/>
            <a:gdLst/>
            <a:ahLst/>
            <a:cxnLst/>
            <a:rect l="l" t="t" r="r" b="b"/>
            <a:pathLst>
              <a:path w="3314700" h="3314700">
                <a:moveTo>
                  <a:pt x="3314700" y="0"/>
                </a:moveTo>
                <a:lnTo>
                  <a:pt x="0" y="0"/>
                </a:lnTo>
                <a:lnTo>
                  <a:pt x="0" y="3314700"/>
                </a:lnTo>
                <a:lnTo>
                  <a:pt x="3314700" y="3314700"/>
                </a:lnTo>
                <a:lnTo>
                  <a:pt x="3314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70242" y="2847276"/>
            <a:ext cx="27768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Example</a:t>
            </a:r>
            <a:r>
              <a:rPr dirty="0" sz="1800" spc="-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configuration: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70242" y="3351339"/>
            <a:ext cx="3021965" cy="19043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0825" marR="1130935" indent="-250825">
              <a:lnSpc>
                <a:spcPct val="114700"/>
              </a:lnSpc>
              <a:spcBef>
                <a:spcPts val="95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readinessProbe: httpGet:</a:t>
            </a:r>
            <a:endParaRPr sz="1800">
              <a:latin typeface="Consolas"/>
              <a:cs typeface="Consolas"/>
            </a:endParaRPr>
          </a:p>
          <a:p>
            <a:pPr marL="501650" marR="1005205">
              <a:lnSpc>
                <a:spcPct val="114700"/>
              </a:lnSpc>
              <a:spcBef>
                <a:spcPts val="5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path:</a:t>
            </a:r>
            <a:r>
              <a:rPr dirty="0" sz="1800" spc="-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/ready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port: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8080</a:t>
            </a:r>
            <a:endParaRPr sz="1800">
              <a:latin typeface="Consolas"/>
              <a:cs typeface="Consolas"/>
            </a:endParaRPr>
          </a:p>
          <a:p>
            <a:pPr marL="250825">
              <a:lnSpc>
                <a:spcPct val="100000"/>
              </a:lnSpc>
              <a:spcBef>
                <a:spcPts val="244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initialDelaySeconds:</a:t>
            </a:r>
            <a:r>
              <a:rPr dirty="0" sz="1800" spc="-1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5</a:t>
            </a:r>
            <a:endParaRPr sz="1800">
              <a:latin typeface="Consolas"/>
              <a:cs typeface="Consolas"/>
            </a:endParaRPr>
          </a:p>
          <a:p>
            <a:pPr marL="250825">
              <a:lnSpc>
                <a:spcPct val="100000"/>
              </a:lnSpc>
              <a:spcBef>
                <a:spcPts val="32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periodSeconds:</a:t>
            </a:r>
            <a:r>
              <a:rPr dirty="0" sz="180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5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81025" y="2381250"/>
            <a:ext cx="3314700" cy="438150"/>
          </a:xfrm>
          <a:prstGeom prst="rect">
            <a:avLst/>
          </a:prstGeom>
          <a:solidFill>
            <a:srgbClr val="316CE4"/>
          </a:solidFill>
        </p:spPr>
        <p:txBody>
          <a:bodyPr wrap="square" lIns="0" tIns="87630" rIns="0" bIns="0" rtlCol="0" vert="horz">
            <a:spAutoFit/>
          </a:bodyPr>
          <a:lstStyle/>
          <a:p>
            <a:pPr marL="951230">
              <a:lnSpc>
                <a:spcPct val="100000"/>
              </a:lnSpc>
              <a:spcBef>
                <a:spcPts val="690"/>
              </a:spcBef>
            </a:pPr>
            <a:r>
              <a:rPr dirty="0" sz="1800" spc="-20">
                <a:solidFill>
                  <a:srgbClr val="FFFFFF"/>
                </a:solidFill>
                <a:latin typeface="Tahoma"/>
                <a:cs typeface="Tahoma"/>
              </a:rPr>
              <a:t>HTTP</a:t>
            </a:r>
            <a:r>
              <a:rPr dirty="0" sz="18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Request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4438650" y="2819400"/>
            <a:ext cx="3314700" cy="3314700"/>
          </a:xfrm>
          <a:custGeom>
            <a:avLst/>
            <a:gdLst/>
            <a:ahLst/>
            <a:cxnLst/>
            <a:rect l="l" t="t" r="r" b="b"/>
            <a:pathLst>
              <a:path w="3314700" h="3314700">
                <a:moveTo>
                  <a:pt x="3314700" y="0"/>
                </a:moveTo>
                <a:lnTo>
                  <a:pt x="0" y="0"/>
                </a:lnTo>
                <a:lnTo>
                  <a:pt x="0" y="3314700"/>
                </a:lnTo>
                <a:lnTo>
                  <a:pt x="3314700" y="3314700"/>
                </a:lnTo>
                <a:lnTo>
                  <a:pt x="3314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4530471" y="2847276"/>
            <a:ext cx="27819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Example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configuration: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530471" y="3351339"/>
            <a:ext cx="3155950" cy="1589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0825" marR="1264285" indent="-251460">
              <a:lnSpc>
                <a:spcPct val="114700"/>
              </a:lnSpc>
              <a:spcBef>
                <a:spcPts val="95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readinessProbe: tcpSocket:</a:t>
            </a:r>
            <a:endParaRPr sz="1800">
              <a:latin typeface="Consolas"/>
              <a:cs typeface="Consolas"/>
            </a:endParaRPr>
          </a:p>
          <a:p>
            <a:pPr marL="501650">
              <a:lnSpc>
                <a:spcPct val="100000"/>
              </a:lnSpc>
              <a:spcBef>
                <a:spcPts val="32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port: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8080</a:t>
            </a:r>
            <a:endParaRPr sz="1800">
              <a:latin typeface="Consolas"/>
              <a:cs typeface="Consolas"/>
            </a:endParaRPr>
          </a:p>
          <a:p>
            <a:pPr marL="250825">
              <a:lnSpc>
                <a:spcPct val="100000"/>
              </a:lnSpc>
              <a:spcBef>
                <a:spcPts val="32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initialDelaySeconds:</a:t>
            </a:r>
            <a:r>
              <a:rPr dirty="0" sz="1800" spc="-1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onsolas"/>
                <a:cs typeface="Consolas"/>
              </a:rPr>
              <a:t>15</a:t>
            </a:r>
            <a:endParaRPr sz="1800">
              <a:latin typeface="Consolas"/>
              <a:cs typeface="Consolas"/>
            </a:endParaRPr>
          </a:p>
          <a:p>
            <a:pPr marL="250825">
              <a:lnSpc>
                <a:spcPct val="100000"/>
              </a:lnSpc>
              <a:spcBef>
                <a:spcPts val="244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periodSeconds:</a:t>
            </a:r>
            <a:r>
              <a:rPr dirty="0" sz="180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onsolas"/>
                <a:cs typeface="Consolas"/>
              </a:rPr>
              <a:t>10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438650" y="2381250"/>
            <a:ext cx="3314700" cy="438150"/>
          </a:xfrm>
          <a:prstGeom prst="rect">
            <a:avLst/>
          </a:prstGeom>
          <a:solidFill>
            <a:srgbClr val="316CE4"/>
          </a:solidFill>
        </p:spPr>
        <p:txBody>
          <a:bodyPr wrap="square" lIns="0" tIns="87630" rIns="0" bIns="0" rtlCol="0" vert="horz">
            <a:spAutoFit/>
          </a:bodyPr>
          <a:lstStyle/>
          <a:p>
            <a:pPr marL="1089025">
              <a:lnSpc>
                <a:spcPct val="100000"/>
              </a:lnSpc>
              <a:spcBef>
                <a:spcPts val="690"/>
              </a:spcBef>
            </a:pP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TCP</a:t>
            </a:r>
            <a:r>
              <a:rPr dirty="0" sz="180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Socket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8296275" y="2819400"/>
            <a:ext cx="3314700" cy="3314700"/>
          </a:xfrm>
          <a:custGeom>
            <a:avLst/>
            <a:gdLst/>
            <a:ahLst/>
            <a:cxnLst/>
            <a:rect l="l" t="t" r="r" b="b"/>
            <a:pathLst>
              <a:path w="3314700" h="3314700">
                <a:moveTo>
                  <a:pt x="3314700" y="0"/>
                </a:moveTo>
                <a:lnTo>
                  <a:pt x="0" y="0"/>
                </a:lnTo>
                <a:lnTo>
                  <a:pt x="0" y="3314700"/>
                </a:lnTo>
                <a:lnTo>
                  <a:pt x="3314700" y="3314700"/>
                </a:lnTo>
                <a:lnTo>
                  <a:pt x="3314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8390890" y="2847276"/>
            <a:ext cx="27819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Example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configuration: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1" name="object 2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9" name="object 19" descr=""/>
          <p:cNvSpPr txBox="1"/>
          <p:nvPr/>
        </p:nvSpPr>
        <p:spPr>
          <a:xfrm>
            <a:off x="8390890" y="3351339"/>
            <a:ext cx="3022600" cy="2219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0825" marR="1130935" indent="-251460">
              <a:lnSpc>
                <a:spcPct val="114700"/>
              </a:lnSpc>
              <a:spcBef>
                <a:spcPts val="95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readinessProbe: exec:</a:t>
            </a:r>
            <a:endParaRPr sz="1800">
              <a:latin typeface="Consolas"/>
              <a:cs typeface="Consolas"/>
            </a:endParaRPr>
          </a:p>
          <a:p>
            <a:pPr marL="501650">
              <a:lnSpc>
                <a:spcPct val="100000"/>
              </a:lnSpc>
              <a:spcBef>
                <a:spcPts val="320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command:</a:t>
            </a:r>
            <a:endParaRPr sz="1800">
              <a:latin typeface="Consolas"/>
              <a:cs typeface="Consolas"/>
            </a:endParaRPr>
          </a:p>
          <a:p>
            <a:pPr marL="751205" indent="-249554">
              <a:lnSpc>
                <a:spcPct val="100000"/>
              </a:lnSpc>
              <a:spcBef>
                <a:spcPts val="320"/>
              </a:spcBef>
              <a:buChar char="-"/>
              <a:tabLst>
                <a:tab pos="751205" algn="l"/>
              </a:tabLst>
            </a:pPr>
            <a:r>
              <a:rPr dirty="0" sz="1800" spc="-25">
                <a:solidFill>
                  <a:srgbClr val="FFFFFF"/>
                </a:solidFill>
                <a:latin typeface="Consolas"/>
                <a:cs typeface="Consolas"/>
              </a:rPr>
              <a:t>cat</a:t>
            </a:r>
            <a:endParaRPr sz="1800">
              <a:latin typeface="Consolas"/>
              <a:cs typeface="Consolas"/>
            </a:endParaRPr>
          </a:p>
          <a:p>
            <a:pPr marL="250825" marR="5080" indent="500380">
              <a:lnSpc>
                <a:spcPts val="2480"/>
              </a:lnSpc>
              <a:spcBef>
                <a:spcPts val="60"/>
              </a:spcBef>
              <a:buChar char="-"/>
              <a:tabLst>
                <a:tab pos="751205" algn="l"/>
              </a:tabLst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/tmp/ready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initialDelaySeconds:</a:t>
            </a:r>
            <a:r>
              <a:rPr dirty="0" sz="1800" spc="-1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5</a:t>
            </a:r>
            <a:endParaRPr sz="1800">
              <a:latin typeface="Consolas"/>
              <a:cs typeface="Consolas"/>
            </a:endParaRPr>
          </a:p>
          <a:p>
            <a:pPr marL="250825">
              <a:lnSpc>
                <a:spcPct val="100000"/>
              </a:lnSpc>
              <a:spcBef>
                <a:spcPts val="18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periodSeconds:</a:t>
            </a:r>
            <a:r>
              <a:rPr dirty="0" sz="180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5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296275" y="2381250"/>
            <a:ext cx="3314700" cy="438150"/>
          </a:xfrm>
          <a:prstGeom prst="rect">
            <a:avLst/>
          </a:prstGeom>
          <a:solidFill>
            <a:srgbClr val="316CE4"/>
          </a:solidFill>
        </p:spPr>
        <p:txBody>
          <a:bodyPr wrap="square" lIns="0" tIns="87630" rIns="0" bIns="0" rtlCol="0" vert="horz">
            <a:spAutoFit/>
          </a:bodyPr>
          <a:lstStyle/>
          <a:p>
            <a:pPr marL="893444">
              <a:lnSpc>
                <a:spcPct val="100000"/>
              </a:lnSpc>
              <a:spcBef>
                <a:spcPts val="690"/>
              </a:spcBef>
            </a:pP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Exec</a:t>
            </a:r>
            <a:r>
              <a:rPr dirty="0" sz="18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Command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151505">
              <a:lnSpc>
                <a:spcPct val="100000"/>
              </a:lnSpc>
              <a:spcBef>
                <a:spcPts val="130"/>
              </a:spcBef>
            </a:pPr>
            <a:r>
              <a:rPr dirty="0"/>
              <a:t>Readiness</a:t>
            </a:r>
            <a:r>
              <a:rPr dirty="0" spc="15"/>
              <a:t> </a:t>
            </a:r>
            <a:r>
              <a:rPr dirty="0" spc="-20"/>
              <a:t>Probe</a:t>
            </a: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10894" y="1179766"/>
            <a:ext cx="17780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Key</a:t>
            </a:r>
            <a:r>
              <a:rPr dirty="0" sz="2000" spc="-28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Parameters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33425" y="2124075"/>
            <a:ext cx="2714625" cy="3333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000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15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initialDelaySeconds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680459" y="2109787"/>
            <a:ext cx="570674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Time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wait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after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start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before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first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probe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33425" y="2838450"/>
            <a:ext cx="2714625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699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7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periodSeconds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680459" y="2831147"/>
            <a:ext cx="340296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Time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between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successive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probes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33425" y="3562350"/>
            <a:ext cx="2714625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445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5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timeoutSeconds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680459" y="3552126"/>
            <a:ext cx="56749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Time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wait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probe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complete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before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timing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out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33425" y="4286250"/>
            <a:ext cx="2714625" cy="3333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191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3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successThreshold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680459" y="4273486"/>
            <a:ext cx="793495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Consecutive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successes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required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consider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probe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successful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after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failure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33425" y="5000625"/>
            <a:ext cx="2714625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826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8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failureThreshold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680459" y="4994592"/>
            <a:ext cx="724598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Consecutive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failures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required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mark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failed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kill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it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33415" y="5362575"/>
            <a:ext cx="261239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>
                <a:latin typeface="Tahoma"/>
                <a:cs typeface="Tahoma"/>
              </a:rPr>
              <a:t>Readiness</a:t>
            </a:r>
            <a:r>
              <a:rPr dirty="0" sz="2750" spc="5">
                <a:latin typeface="Tahoma"/>
                <a:cs typeface="Tahoma"/>
              </a:rPr>
              <a:t> </a:t>
            </a:r>
            <a:r>
              <a:rPr dirty="0" sz="2750" spc="30">
                <a:latin typeface="Tahoma"/>
                <a:cs typeface="Tahoma"/>
              </a:rPr>
              <a:t>Probe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9900" y="2804794"/>
            <a:ext cx="617982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55">
                <a:solidFill>
                  <a:srgbClr val="FFFFFF"/>
                </a:solidFill>
              </a:rPr>
              <a:t>Startup</a:t>
            </a:r>
            <a:r>
              <a:rPr dirty="0" sz="8000" spc="-935">
                <a:solidFill>
                  <a:srgbClr val="FFFFFF"/>
                </a:solidFill>
              </a:rPr>
              <a:t> </a:t>
            </a:r>
            <a:r>
              <a:rPr dirty="0" sz="8000" spc="40">
                <a:solidFill>
                  <a:srgbClr val="FFFFFF"/>
                </a:solidFill>
              </a:rPr>
              <a:t>Probe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462020">
              <a:lnSpc>
                <a:spcPct val="100000"/>
              </a:lnSpc>
              <a:spcBef>
                <a:spcPts val="130"/>
              </a:spcBef>
            </a:pPr>
            <a:r>
              <a:rPr dirty="0"/>
              <a:t>Startup</a:t>
            </a:r>
            <a:r>
              <a:rPr dirty="0" spc="-180"/>
              <a:t> </a:t>
            </a:r>
            <a:r>
              <a:rPr dirty="0" spc="-10"/>
              <a:t>Probe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657542" y="1117282"/>
            <a:ext cx="10458450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Startup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probes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handle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containers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slow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initialization,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ensuring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they're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killed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by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liveness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or </a:t>
            </a:r>
            <a:r>
              <a:rPr dirty="0" sz="2000">
                <a:latin typeface="Calibri"/>
                <a:cs typeface="Calibri"/>
              </a:rPr>
              <a:t>readiness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probes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until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fully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started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81025" y="2819400"/>
            <a:ext cx="3314700" cy="3314700"/>
          </a:xfrm>
          <a:custGeom>
            <a:avLst/>
            <a:gdLst/>
            <a:ahLst/>
            <a:cxnLst/>
            <a:rect l="l" t="t" r="r" b="b"/>
            <a:pathLst>
              <a:path w="3314700" h="3314700">
                <a:moveTo>
                  <a:pt x="3314700" y="0"/>
                </a:moveTo>
                <a:lnTo>
                  <a:pt x="0" y="0"/>
                </a:lnTo>
                <a:lnTo>
                  <a:pt x="0" y="3314700"/>
                </a:lnTo>
                <a:lnTo>
                  <a:pt x="3314700" y="3314700"/>
                </a:lnTo>
                <a:lnTo>
                  <a:pt x="3314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70242" y="2847276"/>
            <a:ext cx="27768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Example</a:t>
            </a:r>
            <a:r>
              <a:rPr dirty="0" sz="1800" spc="-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configuration: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70242" y="3351339"/>
            <a:ext cx="2778760" cy="19043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0825" marR="1138555" indent="-250825">
              <a:lnSpc>
                <a:spcPct val="114700"/>
              </a:lnSpc>
              <a:spcBef>
                <a:spcPts val="95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startupProbe: httpGet:</a:t>
            </a:r>
            <a:endParaRPr sz="1800">
              <a:latin typeface="Consolas"/>
              <a:cs typeface="Consolas"/>
            </a:endParaRPr>
          </a:p>
          <a:p>
            <a:pPr marL="501650" marR="513715">
              <a:lnSpc>
                <a:spcPct val="114700"/>
              </a:lnSpc>
              <a:spcBef>
                <a:spcPts val="5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path:</a:t>
            </a:r>
            <a:r>
              <a:rPr dirty="0" sz="1800" spc="-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/startup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port: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8080</a:t>
            </a:r>
            <a:endParaRPr sz="1800">
              <a:latin typeface="Consolas"/>
              <a:cs typeface="Consolas"/>
            </a:endParaRPr>
          </a:p>
          <a:p>
            <a:pPr marL="250825">
              <a:lnSpc>
                <a:spcPct val="100000"/>
              </a:lnSpc>
              <a:spcBef>
                <a:spcPts val="244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failureThreshold:</a:t>
            </a:r>
            <a:r>
              <a:rPr dirty="0" sz="18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onsolas"/>
                <a:cs typeface="Consolas"/>
              </a:rPr>
              <a:t>30</a:t>
            </a:r>
            <a:endParaRPr sz="1800">
              <a:latin typeface="Consolas"/>
              <a:cs typeface="Consolas"/>
            </a:endParaRPr>
          </a:p>
          <a:p>
            <a:pPr marL="250825">
              <a:lnSpc>
                <a:spcPct val="100000"/>
              </a:lnSpc>
              <a:spcBef>
                <a:spcPts val="32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periodSeconds:</a:t>
            </a:r>
            <a:r>
              <a:rPr dirty="0" sz="180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onsolas"/>
                <a:cs typeface="Consolas"/>
              </a:rPr>
              <a:t>10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81025" y="2381250"/>
            <a:ext cx="3314700" cy="438150"/>
          </a:xfrm>
          <a:prstGeom prst="rect">
            <a:avLst/>
          </a:prstGeom>
          <a:solidFill>
            <a:srgbClr val="316CE4"/>
          </a:solidFill>
        </p:spPr>
        <p:txBody>
          <a:bodyPr wrap="square" lIns="0" tIns="87630" rIns="0" bIns="0" rtlCol="0" vert="horz">
            <a:spAutoFit/>
          </a:bodyPr>
          <a:lstStyle/>
          <a:p>
            <a:pPr marL="951230">
              <a:lnSpc>
                <a:spcPct val="100000"/>
              </a:lnSpc>
              <a:spcBef>
                <a:spcPts val="690"/>
              </a:spcBef>
            </a:pPr>
            <a:r>
              <a:rPr dirty="0" sz="1800" spc="-20">
                <a:solidFill>
                  <a:srgbClr val="FFFFFF"/>
                </a:solidFill>
                <a:latin typeface="Tahoma"/>
                <a:cs typeface="Tahoma"/>
              </a:rPr>
              <a:t>HTTP</a:t>
            </a:r>
            <a:r>
              <a:rPr dirty="0" sz="18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Request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4438650" y="2819400"/>
            <a:ext cx="3314700" cy="3314700"/>
          </a:xfrm>
          <a:custGeom>
            <a:avLst/>
            <a:gdLst/>
            <a:ahLst/>
            <a:cxnLst/>
            <a:rect l="l" t="t" r="r" b="b"/>
            <a:pathLst>
              <a:path w="3314700" h="3314700">
                <a:moveTo>
                  <a:pt x="3314700" y="0"/>
                </a:moveTo>
                <a:lnTo>
                  <a:pt x="0" y="0"/>
                </a:lnTo>
                <a:lnTo>
                  <a:pt x="0" y="3314700"/>
                </a:lnTo>
                <a:lnTo>
                  <a:pt x="3314700" y="3314700"/>
                </a:lnTo>
                <a:lnTo>
                  <a:pt x="3314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4530471" y="2847276"/>
            <a:ext cx="27819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Example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configuration: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530471" y="3351339"/>
            <a:ext cx="2779395" cy="1589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0825" marR="1138555" indent="-251460">
              <a:lnSpc>
                <a:spcPct val="114700"/>
              </a:lnSpc>
              <a:spcBef>
                <a:spcPts val="95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startupProbe: tcpSocket:</a:t>
            </a:r>
            <a:endParaRPr sz="1800">
              <a:latin typeface="Consolas"/>
              <a:cs typeface="Consolas"/>
            </a:endParaRPr>
          </a:p>
          <a:p>
            <a:pPr marL="501650">
              <a:lnSpc>
                <a:spcPct val="100000"/>
              </a:lnSpc>
              <a:spcBef>
                <a:spcPts val="32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port: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onsolas"/>
                <a:cs typeface="Consolas"/>
              </a:rPr>
              <a:t>8080</a:t>
            </a:r>
            <a:endParaRPr sz="1800">
              <a:latin typeface="Consolas"/>
              <a:cs typeface="Consolas"/>
            </a:endParaRPr>
          </a:p>
          <a:p>
            <a:pPr marL="250825">
              <a:lnSpc>
                <a:spcPct val="100000"/>
              </a:lnSpc>
              <a:spcBef>
                <a:spcPts val="32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failureThreshold:</a:t>
            </a:r>
            <a:r>
              <a:rPr dirty="0" sz="18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onsolas"/>
                <a:cs typeface="Consolas"/>
              </a:rPr>
              <a:t>30</a:t>
            </a:r>
            <a:endParaRPr sz="1800">
              <a:latin typeface="Consolas"/>
              <a:cs typeface="Consolas"/>
            </a:endParaRPr>
          </a:p>
          <a:p>
            <a:pPr marL="250825">
              <a:lnSpc>
                <a:spcPct val="100000"/>
              </a:lnSpc>
              <a:spcBef>
                <a:spcPts val="244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periodSeconds:</a:t>
            </a:r>
            <a:r>
              <a:rPr dirty="0" sz="180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onsolas"/>
                <a:cs typeface="Consolas"/>
              </a:rPr>
              <a:t>10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438650" y="2381250"/>
            <a:ext cx="3314700" cy="438150"/>
          </a:xfrm>
          <a:prstGeom prst="rect">
            <a:avLst/>
          </a:prstGeom>
          <a:solidFill>
            <a:srgbClr val="316CE4"/>
          </a:solidFill>
        </p:spPr>
        <p:txBody>
          <a:bodyPr wrap="square" lIns="0" tIns="87630" rIns="0" bIns="0" rtlCol="0" vert="horz">
            <a:spAutoFit/>
          </a:bodyPr>
          <a:lstStyle/>
          <a:p>
            <a:pPr marL="1089025">
              <a:lnSpc>
                <a:spcPct val="100000"/>
              </a:lnSpc>
              <a:spcBef>
                <a:spcPts val="690"/>
              </a:spcBef>
            </a:pP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TCP</a:t>
            </a:r>
            <a:r>
              <a:rPr dirty="0" sz="180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Socket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8296275" y="2819400"/>
            <a:ext cx="3314700" cy="3314700"/>
          </a:xfrm>
          <a:custGeom>
            <a:avLst/>
            <a:gdLst/>
            <a:ahLst/>
            <a:cxnLst/>
            <a:rect l="l" t="t" r="r" b="b"/>
            <a:pathLst>
              <a:path w="3314700" h="3314700">
                <a:moveTo>
                  <a:pt x="3314700" y="0"/>
                </a:moveTo>
                <a:lnTo>
                  <a:pt x="0" y="0"/>
                </a:lnTo>
                <a:lnTo>
                  <a:pt x="0" y="3314700"/>
                </a:lnTo>
                <a:lnTo>
                  <a:pt x="3314700" y="3314700"/>
                </a:lnTo>
                <a:lnTo>
                  <a:pt x="3314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8390890" y="2847276"/>
            <a:ext cx="27819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Example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configuration: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1" name="object 2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9" name="object 19" descr=""/>
          <p:cNvSpPr txBox="1"/>
          <p:nvPr/>
        </p:nvSpPr>
        <p:spPr>
          <a:xfrm>
            <a:off x="8390890" y="3351339"/>
            <a:ext cx="2779395" cy="2219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0825" marR="1138555" indent="-251460">
              <a:lnSpc>
                <a:spcPct val="114700"/>
              </a:lnSpc>
              <a:spcBef>
                <a:spcPts val="95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startupProbe: exec:</a:t>
            </a:r>
            <a:endParaRPr sz="1800">
              <a:latin typeface="Consolas"/>
              <a:cs typeface="Consolas"/>
            </a:endParaRPr>
          </a:p>
          <a:p>
            <a:pPr marL="501650">
              <a:lnSpc>
                <a:spcPct val="100000"/>
              </a:lnSpc>
              <a:spcBef>
                <a:spcPts val="320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command:</a:t>
            </a:r>
            <a:endParaRPr sz="1800">
              <a:latin typeface="Consolas"/>
              <a:cs typeface="Consolas"/>
            </a:endParaRPr>
          </a:p>
          <a:p>
            <a:pPr marL="751205" indent="-249554">
              <a:lnSpc>
                <a:spcPct val="100000"/>
              </a:lnSpc>
              <a:spcBef>
                <a:spcPts val="320"/>
              </a:spcBef>
              <a:buChar char="-"/>
              <a:tabLst>
                <a:tab pos="751205" algn="l"/>
              </a:tabLst>
            </a:pPr>
            <a:r>
              <a:rPr dirty="0" sz="1800" spc="-25">
                <a:solidFill>
                  <a:srgbClr val="FFFFFF"/>
                </a:solidFill>
                <a:latin typeface="Consolas"/>
                <a:cs typeface="Consolas"/>
              </a:rPr>
              <a:t>cat</a:t>
            </a:r>
            <a:endParaRPr sz="1800">
              <a:latin typeface="Consolas"/>
              <a:cs typeface="Consolas"/>
            </a:endParaRPr>
          </a:p>
          <a:p>
            <a:pPr marL="250825" marR="5080" indent="500380">
              <a:lnSpc>
                <a:spcPts val="2480"/>
              </a:lnSpc>
              <a:spcBef>
                <a:spcPts val="60"/>
              </a:spcBef>
              <a:buChar char="-"/>
              <a:tabLst>
                <a:tab pos="751205" algn="l"/>
              </a:tabLst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/tmp/startup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failureThreshold:</a:t>
            </a:r>
            <a:r>
              <a:rPr dirty="0" sz="18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onsolas"/>
                <a:cs typeface="Consolas"/>
              </a:rPr>
              <a:t>30</a:t>
            </a:r>
            <a:endParaRPr sz="1800">
              <a:latin typeface="Consolas"/>
              <a:cs typeface="Consolas"/>
            </a:endParaRPr>
          </a:p>
          <a:p>
            <a:pPr marL="250825">
              <a:lnSpc>
                <a:spcPct val="100000"/>
              </a:lnSpc>
              <a:spcBef>
                <a:spcPts val="180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periodSeconds:</a:t>
            </a:r>
            <a:r>
              <a:rPr dirty="0" sz="180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onsolas"/>
                <a:cs typeface="Consolas"/>
              </a:rPr>
              <a:t>10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296275" y="2381250"/>
            <a:ext cx="3314700" cy="438150"/>
          </a:xfrm>
          <a:prstGeom prst="rect">
            <a:avLst/>
          </a:prstGeom>
          <a:solidFill>
            <a:srgbClr val="316CE4"/>
          </a:solidFill>
        </p:spPr>
        <p:txBody>
          <a:bodyPr wrap="square" lIns="0" tIns="87630" rIns="0" bIns="0" rtlCol="0" vert="horz">
            <a:spAutoFit/>
          </a:bodyPr>
          <a:lstStyle/>
          <a:p>
            <a:pPr marL="893444">
              <a:lnSpc>
                <a:spcPct val="100000"/>
              </a:lnSpc>
              <a:spcBef>
                <a:spcPts val="690"/>
              </a:spcBef>
            </a:pP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Exec</a:t>
            </a:r>
            <a:r>
              <a:rPr dirty="0" sz="18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Command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462020">
              <a:lnSpc>
                <a:spcPct val="100000"/>
              </a:lnSpc>
              <a:spcBef>
                <a:spcPts val="130"/>
              </a:spcBef>
            </a:pPr>
            <a:r>
              <a:rPr dirty="0"/>
              <a:t>Startup</a:t>
            </a:r>
            <a:r>
              <a:rPr dirty="0" spc="-180"/>
              <a:t> </a:t>
            </a:r>
            <a:r>
              <a:rPr dirty="0" spc="-10"/>
              <a:t>Probe</a:t>
            </a: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10894" y="1179766"/>
            <a:ext cx="17780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Key</a:t>
            </a:r>
            <a:r>
              <a:rPr dirty="0" sz="2000" spc="-28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Parameters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33425" y="2124075"/>
            <a:ext cx="2714625" cy="3333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000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15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initialDelaySeconds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680459" y="2109787"/>
            <a:ext cx="570674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Time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wait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after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start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before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first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probe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33425" y="2838450"/>
            <a:ext cx="2714625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699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7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periodSeconds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680459" y="2831147"/>
            <a:ext cx="340296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Time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between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successive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probes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33425" y="3562350"/>
            <a:ext cx="2714625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445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5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timeoutSeconds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680459" y="3552126"/>
            <a:ext cx="56749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Time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wait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probe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complete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before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timing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out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33425" y="4286250"/>
            <a:ext cx="2714625" cy="3333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191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3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successThreshold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680459" y="4273486"/>
            <a:ext cx="793495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Consecutive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successes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required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consider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probe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successful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after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failure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33425" y="5000625"/>
            <a:ext cx="2714625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826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8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failureThreshold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680459" y="4994592"/>
            <a:ext cx="724598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Consecutive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failures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required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mark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failed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kill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it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33415" y="5362575"/>
            <a:ext cx="218376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>
                <a:latin typeface="Tahoma"/>
                <a:cs typeface="Tahoma"/>
              </a:rPr>
              <a:t>Startup</a:t>
            </a:r>
            <a:r>
              <a:rPr dirty="0" sz="2750" spc="-50">
                <a:latin typeface="Tahoma"/>
                <a:cs typeface="Tahoma"/>
              </a:rPr>
              <a:t> </a:t>
            </a:r>
            <a:r>
              <a:rPr dirty="0" sz="2750" spc="40">
                <a:latin typeface="Tahoma"/>
                <a:cs typeface="Tahoma"/>
              </a:rPr>
              <a:t>Probe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815076" y="4614862"/>
              <a:ext cx="6372225" cy="1447800"/>
            </a:xfrm>
            <a:custGeom>
              <a:avLst/>
              <a:gdLst/>
              <a:ahLst/>
              <a:cxnLst/>
              <a:rect l="l" t="t" r="r" b="b"/>
              <a:pathLst>
                <a:path w="6372225" h="1447800">
                  <a:moveTo>
                    <a:pt x="0" y="1447800"/>
                  </a:moveTo>
                  <a:lnTo>
                    <a:pt x="6372225" y="1447800"/>
                  </a:lnTo>
                  <a:lnTo>
                    <a:pt x="6372225" y="0"/>
                  </a:lnTo>
                  <a:lnTo>
                    <a:pt x="0" y="0"/>
                  </a:lnTo>
                  <a:lnTo>
                    <a:pt x="0" y="144780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796026" y="4614862"/>
              <a:ext cx="6391275" cy="1447800"/>
            </a:xfrm>
            <a:custGeom>
              <a:avLst/>
              <a:gdLst/>
              <a:ahLst/>
              <a:cxnLst/>
              <a:rect l="l" t="t" r="r" b="b"/>
              <a:pathLst>
                <a:path w="6391275" h="1447800">
                  <a:moveTo>
                    <a:pt x="0" y="1447800"/>
                  </a:moveTo>
                  <a:lnTo>
                    <a:pt x="6391275" y="1447800"/>
                  </a:lnTo>
                  <a:lnTo>
                    <a:pt x="6391275" y="0"/>
                  </a:lnTo>
                  <a:lnTo>
                    <a:pt x="0" y="0"/>
                  </a:lnTo>
                  <a:lnTo>
                    <a:pt x="0" y="1447800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491226" y="4614862"/>
              <a:ext cx="323850" cy="1438275"/>
            </a:xfrm>
            <a:custGeom>
              <a:avLst/>
              <a:gdLst/>
              <a:ahLst/>
              <a:cxnLst/>
              <a:rect l="l" t="t" r="r" b="b"/>
              <a:pathLst>
                <a:path w="323850" h="1438275">
                  <a:moveTo>
                    <a:pt x="323850" y="0"/>
                  </a:moveTo>
                  <a:lnTo>
                    <a:pt x="0" y="0"/>
                  </a:lnTo>
                  <a:lnTo>
                    <a:pt x="0" y="1438275"/>
                  </a:lnTo>
                  <a:lnTo>
                    <a:pt x="323850" y="1438275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491226" y="4614862"/>
              <a:ext cx="323850" cy="1438275"/>
            </a:xfrm>
            <a:custGeom>
              <a:avLst/>
              <a:gdLst/>
              <a:ahLst/>
              <a:cxnLst/>
              <a:rect l="l" t="t" r="r" b="b"/>
              <a:pathLst>
                <a:path w="323850" h="1438275">
                  <a:moveTo>
                    <a:pt x="0" y="1438275"/>
                  </a:moveTo>
                  <a:lnTo>
                    <a:pt x="323850" y="1438275"/>
                  </a:lnTo>
                  <a:lnTo>
                    <a:pt x="323850" y="0"/>
                  </a:lnTo>
                  <a:lnTo>
                    <a:pt x="0" y="0"/>
                  </a:lnTo>
                  <a:lnTo>
                    <a:pt x="0" y="1438275"/>
                  </a:lnTo>
                  <a:close/>
                </a:path>
              </a:pathLst>
            </a:custGeom>
            <a:ln w="127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560933" y="4722104"/>
            <a:ext cx="226060" cy="123126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595"/>
              </a:lnSpc>
            </a:pPr>
            <a:r>
              <a:rPr dirty="0" sz="1550">
                <a:solidFill>
                  <a:srgbClr val="316CE4"/>
                </a:solidFill>
                <a:latin typeface="Calibri"/>
                <a:cs typeface="Calibri"/>
              </a:rPr>
              <a:t>Apache</a:t>
            </a:r>
            <a:r>
              <a:rPr dirty="0" sz="1550" spc="114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550" spc="-10">
                <a:solidFill>
                  <a:srgbClr val="316CE4"/>
                </a:solidFill>
                <a:latin typeface="Calibri"/>
                <a:cs typeface="Calibri"/>
              </a:rPr>
              <a:t>Mesos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5484876" y="3036823"/>
            <a:ext cx="6708775" cy="1451610"/>
            <a:chOff x="5484876" y="3036823"/>
            <a:chExt cx="6708775" cy="1451610"/>
          </a:xfrm>
        </p:grpSpPr>
        <p:sp>
          <p:nvSpPr>
            <p:cNvPr id="13" name="object 13" descr=""/>
            <p:cNvSpPr/>
            <p:nvPr/>
          </p:nvSpPr>
          <p:spPr>
            <a:xfrm>
              <a:off x="5815076" y="3043300"/>
              <a:ext cx="6372225" cy="1438275"/>
            </a:xfrm>
            <a:custGeom>
              <a:avLst/>
              <a:gdLst/>
              <a:ahLst/>
              <a:cxnLst/>
              <a:rect l="l" t="t" r="r" b="b"/>
              <a:pathLst>
                <a:path w="6372225" h="1438275">
                  <a:moveTo>
                    <a:pt x="6372225" y="0"/>
                  </a:moveTo>
                  <a:lnTo>
                    <a:pt x="0" y="0"/>
                  </a:lnTo>
                  <a:lnTo>
                    <a:pt x="0" y="1438275"/>
                  </a:lnTo>
                  <a:lnTo>
                    <a:pt x="6372225" y="1438275"/>
                  </a:lnTo>
                  <a:lnTo>
                    <a:pt x="637222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815076" y="3043300"/>
              <a:ext cx="6372225" cy="1438275"/>
            </a:xfrm>
            <a:custGeom>
              <a:avLst/>
              <a:gdLst/>
              <a:ahLst/>
              <a:cxnLst/>
              <a:rect l="l" t="t" r="r" b="b"/>
              <a:pathLst>
                <a:path w="6372225" h="1438275">
                  <a:moveTo>
                    <a:pt x="0" y="1438275"/>
                  </a:moveTo>
                  <a:lnTo>
                    <a:pt x="6372225" y="1438275"/>
                  </a:lnTo>
                  <a:lnTo>
                    <a:pt x="6372225" y="0"/>
                  </a:lnTo>
                  <a:lnTo>
                    <a:pt x="0" y="0"/>
                  </a:lnTo>
                  <a:lnTo>
                    <a:pt x="0" y="1438275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491226" y="3043173"/>
              <a:ext cx="323850" cy="1438275"/>
            </a:xfrm>
            <a:custGeom>
              <a:avLst/>
              <a:gdLst/>
              <a:ahLst/>
              <a:cxnLst/>
              <a:rect l="l" t="t" r="r" b="b"/>
              <a:pathLst>
                <a:path w="323850" h="1438275">
                  <a:moveTo>
                    <a:pt x="0" y="1438275"/>
                  </a:moveTo>
                  <a:lnTo>
                    <a:pt x="323850" y="1438275"/>
                  </a:lnTo>
                  <a:lnTo>
                    <a:pt x="323850" y="0"/>
                  </a:lnTo>
                  <a:lnTo>
                    <a:pt x="0" y="0"/>
                  </a:lnTo>
                  <a:lnTo>
                    <a:pt x="0" y="1438275"/>
                  </a:lnTo>
                  <a:close/>
                </a:path>
              </a:pathLst>
            </a:custGeom>
            <a:ln w="127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5560933" y="3158356"/>
            <a:ext cx="226060" cy="121348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595"/>
              </a:lnSpc>
            </a:pPr>
            <a:r>
              <a:rPr dirty="0" sz="1550">
                <a:solidFill>
                  <a:srgbClr val="316CE4"/>
                </a:solidFill>
                <a:latin typeface="Calibri"/>
                <a:cs typeface="Calibri"/>
              </a:rPr>
              <a:t>Docker</a:t>
            </a:r>
            <a:r>
              <a:rPr dirty="0" sz="1550" spc="6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550" spc="-20">
                <a:solidFill>
                  <a:srgbClr val="316CE4"/>
                </a:solidFill>
                <a:latin typeface="Calibri"/>
                <a:cs typeface="Calibri"/>
              </a:rPr>
              <a:t>Swarm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5484876" y="1408175"/>
            <a:ext cx="6708775" cy="1460500"/>
            <a:chOff x="5484876" y="1408175"/>
            <a:chExt cx="6708775" cy="1460500"/>
          </a:xfrm>
        </p:grpSpPr>
        <p:sp>
          <p:nvSpPr>
            <p:cNvPr id="18" name="object 18" descr=""/>
            <p:cNvSpPr/>
            <p:nvPr/>
          </p:nvSpPr>
          <p:spPr>
            <a:xfrm>
              <a:off x="5815076" y="1414525"/>
              <a:ext cx="6372225" cy="1447800"/>
            </a:xfrm>
            <a:custGeom>
              <a:avLst/>
              <a:gdLst/>
              <a:ahLst/>
              <a:cxnLst/>
              <a:rect l="l" t="t" r="r" b="b"/>
              <a:pathLst>
                <a:path w="6372225" h="1447800">
                  <a:moveTo>
                    <a:pt x="0" y="1447800"/>
                  </a:moveTo>
                  <a:lnTo>
                    <a:pt x="6372225" y="1447800"/>
                  </a:lnTo>
                  <a:lnTo>
                    <a:pt x="6372225" y="0"/>
                  </a:lnTo>
                  <a:lnTo>
                    <a:pt x="0" y="0"/>
                  </a:lnTo>
                  <a:lnTo>
                    <a:pt x="0" y="144780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796026" y="1414525"/>
              <a:ext cx="6391275" cy="1447800"/>
            </a:xfrm>
            <a:custGeom>
              <a:avLst/>
              <a:gdLst/>
              <a:ahLst/>
              <a:cxnLst/>
              <a:rect l="l" t="t" r="r" b="b"/>
              <a:pathLst>
                <a:path w="6391275" h="1447800">
                  <a:moveTo>
                    <a:pt x="0" y="1447800"/>
                  </a:moveTo>
                  <a:lnTo>
                    <a:pt x="6391275" y="1447800"/>
                  </a:lnTo>
                  <a:lnTo>
                    <a:pt x="6391275" y="0"/>
                  </a:lnTo>
                  <a:lnTo>
                    <a:pt x="0" y="0"/>
                  </a:lnTo>
                  <a:lnTo>
                    <a:pt x="0" y="1447800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491226" y="1423923"/>
              <a:ext cx="323850" cy="1438275"/>
            </a:xfrm>
            <a:custGeom>
              <a:avLst/>
              <a:gdLst/>
              <a:ahLst/>
              <a:cxnLst/>
              <a:rect l="l" t="t" r="r" b="b"/>
              <a:pathLst>
                <a:path w="323850" h="1438275">
                  <a:moveTo>
                    <a:pt x="323850" y="0"/>
                  </a:moveTo>
                  <a:lnTo>
                    <a:pt x="0" y="0"/>
                  </a:lnTo>
                  <a:lnTo>
                    <a:pt x="0" y="1438275"/>
                  </a:lnTo>
                  <a:lnTo>
                    <a:pt x="323850" y="1438275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491226" y="1423923"/>
              <a:ext cx="323850" cy="1438275"/>
            </a:xfrm>
            <a:custGeom>
              <a:avLst/>
              <a:gdLst/>
              <a:ahLst/>
              <a:cxnLst/>
              <a:rect l="l" t="t" r="r" b="b"/>
              <a:pathLst>
                <a:path w="323850" h="1438275">
                  <a:moveTo>
                    <a:pt x="0" y="1438275"/>
                  </a:moveTo>
                  <a:lnTo>
                    <a:pt x="323850" y="1438275"/>
                  </a:lnTo>
                  <a:lnTo>
                    <a:pt x="323850" y="0"/>
                  </a:lnTo>
                  <a:lnTo>
                    <a:pt x="0" y="0"/>
                  </a:lnTo>
                  <a:lnTo>
                    <a:pt x="0" y="1438275"/>
                  </a:lnTo>
                  <a:close/>
                </a:path>
              </a:pathLst>
            </a:custGeom>
            <a:ln w="127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5560933" y="1654008"/>
            <a:ext cx="226060" cy="97091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595"/>
              </a:lnSpc>
            </a:pPr>
            <a:r>
              <a:rPr dirty="0" sz="1550" spc="-10">
                <a:solidFill>
                  <a:srgbClr val="316CE4"/>
                </a:solidFill>
                <a:latin typeface="Calibri"/>
                <a:cs typeface="Calibri"/>
              </a:rPr>
              <a:t>Kubernetes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872614">
              <a:lnSpc>
                <a:spcPct val="100000"/>
              </a:lnSpc>
              <a:spcBef>
                <a:spcPts val="130"/>
              </a:spcBef>
            </a:pPr>
            <a:r>
              <a:rPr dirty="0"/>
              <a:t>Choosing</a:t>
            </a:r>
            <a:r>
              <a:rPr dirty="0" spc="-330"/>
              <a:t> </a:t>
            </a:r>
            <a:r>
              <a:rPr dirty="0"/>
              <a:t>Right</a:t>
            </a:r>
            <a:r>
              <a:rPr dirty="0" spc="-320"/>
              <a:t> </a:t>
            </a:r>
            <a:r>
              <a:rPr dirty="0" spc="-10"/>
              <a:t>Orchestrator</a:t>
            </a:r>
          </a:p>
        </p:txBody>
      </p:sp>
      <p:sp>
        <p:nvSpPr>
          <p:cNvPr id="24" name="object 24" descr=""/>
          <p:cNvSpPr txBox="1"/>
          <p:nvPr/>
        </p:nvSpPr>
        <p:spPr>
          <a:xfrm>
            <a:off x="1291589" y="3239452"/>
            <a:ext cx="2613660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2065" marR="5080" indent="-3175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Depends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specific requirement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existing environment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1128712" y="1447800"/>
            <a:ext cx="6344285" cy="4596130"/>
            <a:chOff x="1128712" y="1447800"/>
            <a:chExt cx="6344285" cy="4596130"/>
          </a:xfrm>
        </p:grpSpPr>
        <p:pic>
          <p:nvPicPr>
            <p:cNvPr id="26" name="object 2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8350" y="1447800"/>
              <a:ext cx="1404874" cy="1366774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2175" y="1571625"/>
              <a:ext cx="1162050" cy="112395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3575" y="3019425"/>
              <a:ext cx="1728851" cy="147154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67400" y="3143250"/>
              <a:ext cx="1485900" cy="1228725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8350" y="4610163"/>
              <a:ext cx="1433449" cy="1433449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6597709" y="5201800"/>
              <a:ext cx="220979" cy="255904"/>
            </a:xfrm>
            <a:custGeom>
              <a:avLst/>
              <a:gdLst/>
              <a:ahLst/>
              <a:cxnLst/>
              <a:rect l="l" t="t" r="r" b="b"/>
              <a:pathLst>
                <a:path w="220979" h="255904">
                  <a:moveTo>
                    <a:pt x="220705" y="0"/>
                  </a:moveTo>
                  <a:lnTo>
                    <a:pt x="0" y="128121"/>
                  </a:lnTo>
                  <a:lnTo>
                    <a:pt x="220705" y="255754"/>
                  </a:lnTo>
                  <a:lnTo>
                    <a:pt x="220705" y="0"/>
                  </a:lnTo>
                  <a:close/>
                </a:path>
              </a:pathLst>
            </a:custGeom>
            <a:solidFill>
              <a:srgbClr val="0044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319178" y="4895939"/>
              <a:ext cx="485140" cy="409575"/>
            </a:xfrm>
            <a:custGeom>
              <a:avLst/>
              <a:gdLst/>
              <a:ahLst/>
              <a:cxnLst/>
              <a:rect l="l" t="t" r="r" b="b"/>
              <a:pathLst>
                <a:path w="485140" h="409575">
                  <a:moveTo>
                    <a:pt x="263928" y="153101"/>
                  </a:moveTo>
                  <a:lnTo>
                    <a:pt x="263928" y="408977"/>
                  </a:lnTo>
                  <a:lnTo>
                    <a:pt x="484877" y="280856"/>
                  </a:lnTo>
                  <a:lnTo>
                    <a:pt x="263928" y="153101"/>
                  </a:lnTo>
                  <a:close/>
                </a:path>
                <a:path w="485140" h="409575">
                  <a:moveTo>
                    <a:pt x="235210" y="153101"/>
                  </a:moveTo>
                  <a:lnTo>
                    <a:pt x="14065" y="280856"/>
                  </a:lnTo>
                  <a:lnTo>
                    <a:pt x="235210" y="408977"/>
                  </a:lnTo>
                  <a:lnTo>
                    <a:pt x="235210" y="153101"/>
                  </a:lnTo>
                  <a:close/>
                </a:path>
                <a:path w="485140" h="409575">
                  <a:moveTo>
                    <a:pt x="0" y="0"/>
                  </a:moveTo>
                  <a:lnTo>
                    <a:pt x="0" y="256389"/>
                  </a:lnTo>
                  <a:lnTo>
                    <a:pt x="220876" y="128731"/>
                  </a:lnTo>
                  <a:lnTo>
                    <a:pt x="220876" y="128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D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333244" y="5354535"/>
              <a:ext cx="471170" cy="255904"/>
            </a:xfrm>
            <a:custGeom>
              <a:avLst/>
              <a:gdLst/>
              <a:ahLst/>
              <a:cxnLst/>
              <a:rect l="l" t="t" r="r" b="b"/>
              <a:pathLst>
                <a:path w="471170" h="255904">
                  <a:moveTo>
                    <a:pt x="249862" y="0"/>
                  </a:moveTo>
                  <a:lnTo>
                    <a:pt x="249862" y="255803"/>
                  </a:lnTo>
                  <a:lnTo>
                    <a:pt x="470811" y="127681"/>
                  </a:lnTo>
                  <a:lnTo>
                    <a:pt x="249862" y="0"/>
                  </a:lnTo>
                  <a:close/>
                </a:path>
                <a:path w="471170" h="255904">
                  <a:moveTo>
                    <a:pt x="221144" y="0"/>
                  </a:moveTo>
                  <a:lnTo>
                    <a:pt x="0" y="127633"/>
                  </a:lnTo>
                  <a:lnTo>
                    <a:pt x="221187" y="255779"/>
                  </a:lnTo>
                  <a:lnTo>
                    <a:pt x="221144" y="0"/>
                  </a:lnTo>
                  <a:close/>
                </a:path>
              </a:pathLst>
            </a:custGeom>
            <a:solidFill>
              <a:srgbClr val="0044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6067814" y="4895939"/>
              <a:ext cx="1000760" cy="561975"/>
            </a:xfrm>
            <a:custGeom>
              <a:avLst/>
              <a:gdLst/>
              <a:ahLst/>
              <a:cxnLst/>
              <a:rect l="l" t="t" r="r" b="b"/>
              <a:pathLst>
                <a:path w="1000759" h="561975">
                  <a:moveTo>
                    <a:pt x="779269" y="305836"/>
                  </a:moveTo>
                  <a:lnTo>
                    <a:pt x="779269" y="561615"/>
                  </a:lnTo>
                  <a:lnTo>
                    <a:pt x="1000609" y="433982"/>
                  </a:lnTo>
                  <a:lnTo>
                    <a:pt x="779269" y="305836"/>
                  </a:lnTo>
                  <a:close/>
                </a:path>
                <a:path w="1000759" h="561975">
                  <a:moveTo>
                    <a:pt x="222597" y="0"/>
                  </a:moveTo>
                  <a:lnTo>
                    <a:pt x="0" y="128561"/>
                  </a:lnTo>
                  <a:lnTo>
                    <a:pt x="222640" y="256218"/>
                  </a:lnTo>
                  <a:lnTo>
                    <a:pt x="222597" y="0"/>
                  </a:lnTo>
                  <a:close/>
                </a:path>
              </a:pathLst>
            </a:custGeom>
            <a:solidFill>
              <a:srgbClr val="00AD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319178" y="5506830"/>
              <a:ext cx="220979" cy="256540"/>
            </a:xfrm>
            <a:custGeom>
              <a:avLst/>
              <a:gdLst/>
              <a:ahLst/>
              <a:cxnLst/>
              <a:rect l="l" t="t" r="r" b="b"/>
              <a:pathLst>
                <a:path w="220979" h="256539">
                  <a:moveTo>
                    <a:pt x="0" y="0"/>
                  </a:moveTo>
                  <a:lnTo>
                    <a:pt x="0" y="256140"/>
                  </a:lnTo>
                  <a:lnTo>
                    <a:pt x="220876" y="128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067814" y="5506830"/>
              <a:ext cx="222885" cy="256540"/>
            </a:xfrm>
            <a:custGeom>
              <a:avLst/>
              <a:gdLst/>
              <a:ahLst/>
              <a:cxnLst/>
              <a:rect l="l" t="t" r="r" b="b"/>
              <a:pathLst>
                <a:path w="222885" h="256539">
                  <a:moveTo>
                    <a:pt x="222573" y="0"/>
                  </a:moveTo>
                  <a:lnTo>
                    <a:pt x="0" y="128121"/>
                  </a:lnTo>
                  <a:lnTo>
                    <a:pt x="222573" y="256140"/>
                  </a:lnTo>
                  <a:lnTo>
                    <a:pt x="222573" y="0"/>
                  </a:lnTo>
                  <a:close/>
                </a:path>
              </a:pathLst>
            </a:custGeom>
            <a:solidFill>
              <a:srgbClr val="00AD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319178" y="5201775"/>
              <a:ext cx="220979" cy="255904"/>
            </a:xfrm>
            <a:custGeom>
              <a:avLst/>
              <a:gdLst/>
              <a:ahLst/>
              <a:cxnLst/>
              <a:rect l="l" t="t" r="r" b="b"/>
              <a:pathLst>
                <a:path w="220979" h="255904">
                  <a:moveTo>
                    <a:pt x="0" y="0"/>
                  </a:moveTo>
                  <a:lnTo>
                    <a:pt x="0" y="255779"/>
                  </a:lnTo>
                  <a:lnTo>
                    <a:pt x="220876" y="128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597709" y="4895939"/>
              <a:ext cx="220979" cy="256540"/>
            </a:xfrm>
            <a:custGeom>
              <a:avLst/>
              <a:gdLst/>
              <a:ahLst/>
              <a:cxnLst/>
              <a:rect l="l" t="t" r="r" b="b"/>
              <a:pathLst>
                <a:path w="220979" h="256539">
                  <a:moveTo>
                    <a:pt x="220705" y="0"/>
                  </a:moveTo>
                  <a:lnTo>
                    <a:pt x="0" y="128561"/>
                  </a:lnTo>
                  <a:lnTo>
                    <a:pt x="220705" y="256218"/>
                  </a:lnTo>
                  <a:lnTo>
                    <a:pt x="220705" y="0"/>
                  </a:lnTo>
                  <a:close/>
                </a:path>
              </a:pathLst>
            </a:custGeom>
            <a:solidFill>
              <a:srgbClr val="00AD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333244" y="4743644"/>
              <a:ext cx="471170" cy="1172210"/>
            </a:xfrm>
            <a:custGeom>
              <a:avLst/>
              <a:gdLst/>
              <a:ahLst/>
              <a:cxnLst/>
              <a:rect l="l" t="t" r="r" b="b"/>
              <a:pathLst>
                <a:path w="471170" h="1172210">
                  <a:moveTo>
                    <a:pt x="249862" y="0"/>
                  </a:moveTo>
                  <a:lnTo>
                    <a:pt x="249862" y="255779"/>
                  </a:lnTo>
                  <a:lnTo>
                    <a:pt x="470811" y="127584"/>
                  </a:lnTo>
                  <a:lnTo>
                    <a:pt x="249862" y="0"/>
                  </a:lnTo>
                  <a:close/>
                </a:path>
                <a:path w="471170" h="1172210">
                  <a:moveTo>
                    <a:pt x="221144" y="0"/>
                  </a:moveTo>
                  <a:lnTo>
                    <a:pt x="0" y="127755"/>
                  </a:lnTo>
                  <a:lnTo>
                    <a:pt x="221144" y="255949"/>
                  </a:lnTo>
                  <a:lnTo>
                    <a:pt x="221144" y="0"/>
                  </a:lnTo>
                  <a:close/>
                </a:path>
                <a:path w="471170" h="1172210">
                  <a:moveTo>
                    <a:pt x="249862" y="916287"/>
                  </a:moveTo>
                  <a:lnTo>
                    <a:pt x="249862" y="1171988"/>
                  </a:lnTo>
                  <a:lnTo>
                    <a:pt x="470559" y="1043939"/>
                  </a:lnTo>
                  <a:lnTo>
                    <a:pt x="470812" y="1043939"/>
                  </a:lnTo>
                  <a:lnTo>
                    <a:pt x="249862" y="916287"/>
                  </a:lnTo>
                  <a:close/>
                </a:path>
                <a:path w="471170" h="1172210">
                  <a:moveTo>
                    <a:pt x="470812" y="1043793"/>
                  </a:moveTo>
                  <a:lnTo>
                    <a:pt x="470559" y="1043939"/>
                  </a:lnTo>
                  <a:lnTo>
                    <a:pt x="470812" y="1043939"/>
                  </a:lnTo>
                  <a:lnTo>
                    <a:pt x="470812" y="1043793"/>
                  </a:lnTo>
                  <a:close/>
                </a:path>
                <a:path w="471170" h="1172210">
                  <a:moveTo>
                    <a:pt x="221145" y="916287"/>
                  </a:moveTo>
                  <a:lnTo>
                    <a:pt x="0" y="1043920"/>
                  </a:lnTo>
                  <a:lnTo>
                    <a:pt x="221145" y="1172061"/>
                  </a:lnTo>
                  <a:lnTo>
                    <a:pt x="221145" y="916287"/>
                  </a:lnTo>
                  <a:close/>
                </a:path>
              </a:pathLst>
            </a:custGeom>
            <a:solidFill>
              <a:srgbClr val="0044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053199" y="4895939"/>
              <a:ext cx="1029969" cy="867410"/>
            </a:xfrm>
            <a:custGeom>
              <a:avLst/>
              <a:gdLst/>
              <a:ahLst/>
              <a:cxnLst/>
              <a:rect l="l" t="t" r="r" b="b"/>
              <a:pathLst>
                <a:path w="1029970" h="867410">
                  <a:moveTo>
                    <a:pt x="793860" y="611086"/>
                  </a:moveTo>
                  <a:lnTo>
                    <a:pt x="793860" y="867031"/>
                  </a:lnTo>
                  <a:lnTo>
                    <a:pt x="1014859" y="739024"/>
                  </a:lnTo>
                  <a:lnTo>
                    <a:pt x="793860" y="611086"/>
                  </a:lnTo>
                  <a:close/>
                </a:path>
                <a:path w="1029970" h="867410">
                  <a:moveTo>
                    <a:pt x="1015175" y="738841"/>
                  </a:moveTo>
                  <a:lnTo>
                    <a:pt x="1014859" y="739024"/>
                  </a:lnTo>
                  <a:lnTo>
                    <a:pt x="1015175" y="739207"/>
                  </a:lnTo>
                  <a:lnTo>
                    <a:pt x="1015175" y="738841"/>
                  </a:lnTo>
                  <a:close/>
                </a:path>
                <a:path w="1029970" h="867410">
                  <a:moveTo>
                    <a:pt x="1029485" y="458595"/>
                  </a:moveTo>
                  <a:lnTo>
                    <a:pt x="808804" y="586228"/>
                  </a:lnTo>
                  <a:lnTo>
                    <a:pt x="1029527" y="714374"/>
                  </a:lnTo>
                  <a:lnTo>
                    <a:pt x="1029485" y="458595"/>
                  </a:lnTo>
                  <a:close/>
                </a:path>
                <a:path w="1029970" h="867410">
                  <a:moveTo>
                    <a:pt x="0" y="458595"/>
                  </a:moveTo>
                  <a:lnTo>
                    <a:pt x="0" y="714398"/>
                  </a:lnTo>
                  <a:lnTo>
                    <a:pt x="222697" y="586252"/>
                  </a:lnTo>
                  <a:lnTo>
                    <a:pt x="222951" y="586252"/>
                  </a:lnTo>
                  <a:lnTo>
                    <a:pt x="0" y="458595"/>
                  </a:lnTo>
                  <a:close/>
                </a:path>
                <a:path w="1029970" h="867410">
                  <a:moveTo>
                    <a:pt x="237188" y="305225"/>
                  </a:moveTo>
                  <a:lnTo>
                    <a:pt x="14598" y="433786"/>
                  </a:lnTo>
                  <a:lnTo>
                    <a:pt x="237188" y="561444"/>
                  </a:lnTo>
                  <a:lnTo>
                    <a:pt x="237188" y="305225"/>
                  </a:lnTo>
                  <a:close/>
                </a:path>
                <a:path w="1029970" h="867410">
                  <a:moveTo>
                    <a:pt x="1029485" y="153101"/>
                  </a:moveTo>
                  <a:lnTo>
                    <a:pt x="808804" y="280856"/>
                  </a:lnTo>
                  <a:lnTo>
                    <a:pt x="1029485" y="408977"/>
                  </a:lnTo>
                  <a:lnTo>
                    <a:pt x="1029485" y="153101"/>
                  </a:lnTo>
                  <a:close/>
                </a:path>
                <a:path w="1029970" h="867410">
                  <a:moveTo>
                    <a:pt x="793859" y="0"/>
                  </a:moveTo>
                  <a:lnTo>
                    <a:pt x="793859" y="256389"/>
                  </a:lnTo>
                  <a:lnTo>
                    <a:pt x="1015175" y="128731"/>
                  </a:lnTo>
                  <a:lnTo>
                    <a:pt x="1015200" y="128561"/>
                  </a:lnTo>
                  <a:lnTo>
                    <a:pt x="793859" y="0"/>
                  </a:lnTo>
                  <a:close/>
                </a:path>
              </a:pathLst>
            </a:custGeom>
            <a:solidFill>
              <a:srgbClr val="00AD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6597709" y="5506830"/>
              <a:ext cx="220979" cy="256540"/>
            </a:xfrm>
            <a:custGeom>
              <a:avLst/>
              <a:gdLst/>
              <a:ahLst/>
              <a:cxnLst/>
              <a:rect l="l" t="t" r="r" b="b"/>
              <a:pathLst>
                <a:path w="220979" h="256539">
                  <a:moveTo>
                    <a:pt x="220705" y="0"/>
                  </a:moveTo>
                  <a:lnTo>
                    <a:pt x="0" y="128121"/>
                  </a:lnTo>
                  <a:lnTo>
                    <a:pt x="220705" y="256140"/>
                  </a:lnTo>
                  <a:lnTo>
                    <a:pt x="220705" y="0"/>
                  </a:lnTo>
                  <a:close/>
                </a:path>
              </a:pathLst>
            </a:custGeom>
            <a:solidFill>
              <a:srgbClr val="0044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6053199" y="5049041"/>
              <a:ext cx="223520" cy="255904"/>
            </a:xfrm>
            <a:custGeom>
              <a:avLst/>
              <a:gdLst/>
              <a:ahLst/>
              <a:cxnLst/>
              <a:rect l="l" t="t" r="r" b="b"/>
              <a:pathLst>
                <a:path w="223520" h="255904">
                  <a:moveTo>
                    <a:pt x="0" y="0"/>
                  </a:moveTo>
                  <a:lnTo>
                    <a:pt x="0" y="255876"/>
                  </a:lnTo>
                  <a:lnTo>
                    <a:pt x="222951" y="127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D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128712" y="4243451"/>
              <a:ext cx="2935605" cy="0"/>
            </a:xfrm>
            <a:custGeom>
              <a:avLst/>
              <a:gdLst/>
              <a:ahLst/>
              <a:cxnLst/>
              <a:rect l="l" t="t" r="r" b="b"/>
              <a:pathLst>
                <a:path w="2935604" h="0">
                  <a:moveTo>
                    <a:pt x="0" y="0"/>
                  </a:moveTo>
                  <a:lnTo>
                    <a:pt x="2935541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7716519" y="1643697"/>
            <a:ext cx="3930650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complex</a:t>
            </a:r>
            <a:r>
              <a:rPr dirty="0" sz="20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cloud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native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0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demanding</a:t>
            </a:r>
            <a:r>
              <a:rPr dirty="0" sz="2000" spc="-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third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party integrations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45" name="object 45" descr=""/>
          <p:cNvSpPr txBox="1"/>
          <p:nvPr/>
        </p:nvSpPr>
        <p:spPr>
          <a:xfrm>
            <a:off x="7716519" y="3422967"/>
            <a:ext cx="348361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simplicity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ease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setup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priorities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7709281" y="5022532"/>
            <a:ext cx="2009139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Heterogeneous Workloads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8976" y="2804794"/>
            <a:ext cx="420243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80">
                <a:solidFill>
                  <a:srgbClr val="FFFFFF"/>
                </a:solidFill>
              </a:rPr>
              <a:t>Summary</a:t>
            </a:r>
            <a:endParaRPr sz="8000"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314825" cy="6858000"/>
            </a:xfrm>
            <a:custGeom>
              <a:avLst/>
              <a:gdLst/>
              <a:ahLst/>
              <a:cxnLst/>
              <a:rect l="l" t="t" r="r" b="b"/>
              <a:pathLst>
                <a:path w="4314825" h="6858000">
                  <a:moveTo>
                    <a:pt x="43148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14825" y="6858000"/>
                  </a:lnTo>
                  <a:lnTo>
                    <a:pt x="431482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91" y="1598873"/>
              <a:ext cx="3763105" cy="365301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4711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Summary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633976" y="1154747"/>
            <a:ext cx="5732780" cy="185737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55">
                <a:latin typeface="Tahoma"/>
                <a:cs typeface="Tahoma"/>
              </a:rPr>
              <a:t>Init</a:t>
            </a:r>
            <a:r>
              <a:rPr dirty="0" sz="2000" spc="-13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containers</a:t>
            </a:r>
            <a:r>
              <a:rPr dirty="0" sz="2000" spc="-150">
                <a:latin typeface="Tahoma"/>
                <a:cs typeface="Tahoma"/>
              </a:rPr>
              <a:t> </a:t>
            </a:r>
            <a:r>
              <a:rPr dirty="0" sz="2000" spc="-55">
                <a:latin typeface="Tahoma"/>
                <a:cs typeface="Tahoma"/>
              </a:rPr>
              <a:t>(handling</a:t>
            </a:r>
            <a:r>
              <a:rPr dirty="0" sz="2000" spc="-10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pre-configuration</a:t>
            </a:r>
            <a:r>
              <a:rPr dirty="0" sz="2000" spc="-11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tasks)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Tahoma"/>
                <a:cs typeface="Tahoma"/>
              </a:rPr>
              <a:t>Multicontainer</a:t>
            </a:r>
            <a:r>
              <a:rPr dirty="0" sz="2000" spc="-10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pods</a:t>
            </a:r>
            <a:r>
              <a:rPr dirty="0" sz="2000" spc="-160">
                <a:latin typeface="Tahoma"/>
                <a:cs typeface="Tahoma"/>
              </a:rPr>
              <a:t> </a:t>
            </a:r>
            <a:r>
              <a:rPr dirty="0" sz="2000" spc="-30">
                <a:latin typeface="Tahoma"/>
                <a:cs typeface="Tahoma"/>
              </a:rPr>
              <a:t>(co-</a:t>
            </a:r>
            <a:r>
              <a:rPr dirty="0" sz="2000">
                <a:latin typeface="Tahoma"/>
                <a:cs typeface="Tahoma"/>
              </a:rPr>
              <a:t>locating</a:t>
            </a:r>
            <a:r>
              <a:rPr dirty="0" sz="2000" spc="-12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microservices)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55">
                <a:latin typeface="Tahoma"/>
                <a:cs typeface="Tahoma"/>
              </a:rPr>
              <a:t>Limits</a:t>
            </a:r>
            <a:r>
              <a:rPr dirty="0" sz="2000" spc="-210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and</a:t>
            </a:r>
            <a:r>
              <a:rPr dirty="0" sz="2000" spc="-18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requests</a:t>
            </a:r>
            <a:r>
              <a:rPr dirty="0" sz="2000" spc="-204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(resources</a:t>
            </a:r>
            <a:r>
              <a:rPr dirty="0" sz="2000" spc="-12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management)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Liveness,</a:t>
            </a:r>
            <a:r>
              <a:rPr dirty="0" sz="2000" spc="-204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Readiness,</a:t>
            </a:r>
            <a:r>
              <a:rPr dirty="0" sz="2000" spc="-204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&amp;</a:t>
            </a:r>
            <a:r>
              <a:rPr dirty="0" sz="2000" spc="-16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Startup</a:t>
            </a:r>
            <a:r>
              <a:rPr dirty="0" sz="2000" spc="-18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probes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65220" y="2804794"/>
            <a:ext cx="487108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05">
                <a:solidFill>
                  <a:srgbClr val="FFFFFF"/>
                </a:solidFill>
              </a:rPr>
              <a:t>Section:</a:t>
            </a:r>
            <a:r>
              <a:rPr dirty="0" sz="8000" spc="-869">
                <a:solidFill>
                  <a:srgbClr val="FFFFFF"/>
                </a:solidFill>
              </a:rPr>
              <a:t> </a:t>
            </a:r>
            <a:r>
              <a:rPr dirty="0" sz="8000" spc="-875">
                <a:solidFill>
                  <a:srgbClr val="FFFFFF"/>
                </a:solidFill>
              </a:rPr>
              <a:t>12</a:t>
            </a:r>
            <a:endParaRPr sz="8000"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56196" y="5367801"/>
            <a:ext cx="1426210" cy="1391285"/>
            <a:chOff x="10656196" y="5367801"/>
            <a:chExt cx="1426210" cy="1391285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12192000" cy="2476500"/>
            <a:chOff x="0" y="0"/>
            <a:chExt cx="12192000" cy="24765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24765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50" y="628650"/>
              <a:ext cx="3729101" cy="144297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081722" y="3879151"/>
            <a:ext cx="2548890" cy="1555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20"/>
              </a:spcBef>
            </a:pPr>
            <a:r>
              <a:rPr dirty="0" sz="5000" spc="-10" b="1">
                <a:solidFill>
                  <a:srgbClr val="316CE4"/>
                </a:solidFill>
                <a:latin typeface="Calibri"/>
                <a:cs typeface="Calibri"/>
              </a:rPr>
              <a:t>Section Overview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376801" y="2748026"/>
            <a:ext cx="0" cy="3926840"/>
          </a:xfrm>
          <a:custGeom>
            <a:avLst/>
            <a:gdLst/>
            <a:ahLst/>
            <a:cxnLst/>
            <a:rect l="l" t="t" r="r" b="b"/>
            <a:pathLst>
              <a:path w="0" h="3926840">
                <a:moveTo>
                  <a:pt x="0" y="0"/>
                </a:moveTo>
                <a:lnTo>
                  <a:pt x="0" y="3926420"/>
                </a:lnTo>
              </a:path>
            </a:pathLst>
          </a:custGeom>
          <a:ln w="28575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817745" y="3502723"/>
            <a:ext cx="3658235" cy="231457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nodeName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nodeSelector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Node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affinity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&amp;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anti-affinity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20" b="1">
                <a:latin typeface="Calibri"/>
                <a:cs typeface="Calibri"/>
              </a:rPr>
              <a:t>Inter-</a:t>
            </a:r>
            <a:r>
              <a:rPr dirty="0" sz="2000" b="1">
                <a:latin typeface="Calibri"/>
                <a:cs typeface="Calibri"/>
              </a:rPr>
              <a:t>pod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affinity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&amp;</a:t>
            </a:r>
            <a:r>
              <a:rPr dirty="0" sz="2000" spc="2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anti-affinity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20" b="1">
                <a:latin typeface="Calibri"/>
                <a:cs typeface="Calibri"/>
              </a:rPr>
              <a:t>Taints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&amp;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Tolerations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655820" y="793813"/>
            <a:ext cx="2888615" cy="7924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0" spc="-10" b="1">
                <a:solidFill>
                  <a:srgbClr val="FFFFFF"/>
                </a:solidFill>
                <a:latin typeface="Calibri"/>
                <a:cs typeface="Calibri"/>
              </a:rPr>
              <a:t>Scheduling</a:t>
            </a:r>
            <a:endParaRPr sz="5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3795" y="2804794"/>
            <a:ext cx="481901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25">
                <a:solidFill>
                  <a:srgbClr val="FFFFFF"/>
                </a:solidFill>
              </a:rPr>
              <a:t>nodeName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8644" y="3758651"/>
            <a:ext cx="2072660" cy="270690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505825" y="6000750"/>
            <a:ext cx="1638300" cy="3048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9370" rIns="0" bIns="0" rtlCol="0" vert="horz">
            <a:spAutoFit/>
          </a:bodyPr>
          <a:lstStyle/>
          <a:p>
            <a:pPr marL="420370">
              <a:lnSpc>
                <a:spcPct val="100000"/>
              </a:lnSpc>
              <a:spcBef>
                <a:spcPts val="310"/>
              </a:spcBef>
            </a:pPr>
            <a:r>
              <a:rPr dirty="0" sz="1400" spc="-10" b="1">
                <a:latin typeface="Calibri"/>
                <a:cs typeface="Calibri"/>
              </a:rPr>
              <a:t>workertwo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8644" y="977351"/>
            <a:ext cx="2072660" cy="2706903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505825" y="3228975"/>
            <a:ext cx="1638300" cy="3048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0480" rIns="0" bIns="0" rtlCol="0" vert="horz">
            <a:spAutoFit/>
          </a:bodyPr>
          <a:lstStyle/>
          <a:p>
            <a:pPr marL="42545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latin typeface="Calibri"/>
                <a:cs typeface="Calibri"/>
              </a:rPr>
              <a:t>workerone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803015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nodeName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1819275" y="2180149"/>
            <a:ext cx="2598420" cy="2698115"/>
            <a:chOff x="1819275" y="2180149"/>
            <a:chExt cx="2598420" cy="269811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9275" y="2905125"/>
              <a:ext cx="1295400" cy="12573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66157" y="3180274"/>
              <a:ext cx="732345" cy="7070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85207" y="2180149"/>
              <a:ext cx="732345" cy="7070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66157" y="4170874"/>
              <a:ext cx="732345" cy="707000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0296525" y="1257300"/>
            <a:ext cx="1733550" cy="2571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37465" rIns="0" bIns="0" rtlCol="0" vert="horz">
            <a:spAutoFit/>
          </a:bodyPr>
          <a:lstStyle/>
          <a:p>
            <a:pPr marL="102235">
              <a:lnSpc>
                <a:spcPct val="100000"/>
              </a:lnSpc>
              <a:spcBef>
                <a:spcPts val="295"/>
              </a:spcBef>
            </a:pPr>
            <a:r>
              <a:rPr dirty="0" sz="110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dirty="0" sz="110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dirty="0" sz="1100" spc="-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FFFFFF"/>
                </a:solidFill>
                <a:latin typeface="Consolas"/>
                <a:cs typeface="Consolas"/>
              </a:rPr>
              <a:t>Node</a:t>
            </a:r>
            <a:r>
              <a:rPr dirty="0" sz="1100" spc="-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dirty="0" sz="110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Consolas"/>
                <a:cs typeface="Consolas"/>
              </a:rPr>
              <a:t>SSD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10267950" y="4143375"/>
            <a:ext cx="1638300" cy="2571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2545" rIns="0" bIns="0" rtlCol="0" vert="horz">
            <a:spAutoFit/>
          </a:bodyPr>
          <a:lstStyle/>
          <a:p>
            <a:pPr marL="99695">
              <a:lnSpc>
                <a:spcPct val="100000"/>
              </a:lnSpc>
              <a:spcBef>
                <a:spcPts val="335"/>
              </a:spcBef>
            </a:pPr>
            <a:r>
              <a:rPr dirty="0" sz="1100">
                <a:solidFill>
                  <a:srgbClr val="FFFFFF"/>
                </a:solidFill>
                <a:latin typeface="Consolas"/>
                <a:cs typeface="Consolas"/>
              </a:rPr>
              <a:t>Located</a:t>
            </a:r>
            <a:r>
              <a:rPr dirty="0" sz="110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dirty="0" sz="110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100">
                <a:solidFill>
                  <a:srgbClr val="FFFFFF"/>
                </a:solidFill>
                <a:latin typeface="Consolas"/>
                <a:cs typeface="Consolas"/>
              </a:rPr>
              <a:t>same</a:t>
            </a:r>
            <a:r>
              <a:rPr dirty="0" sz="110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Consolas"/>
                <a:cs typeface="Consolas"/>
              </a:rPr>
              <a:t>AZ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629150" y="6000750"/>
            <a:ext cx="2933700" cy="40005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0005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15"/>
              </a:spcBef>
            </a:pP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nodeName:</a:t>
            </a:r>
            <a:r>
              <a:rPr dirty="0" sz="2000" spc="-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onsolas"/>
                <a:cs typeface="Consolas"/>
              </a:rPr>
              <a:t>workerone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803015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nodeName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162425" y="2238375"/>
            <a:ext cx="3867150" cy="33147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35560" rIns="0" bIns="0" rtlCol="0" vert="horz">
            <a:spAutoFit/>
          </a:bodyPr>
          <a:lstStyle/>
          <a:p>
            <a:pPr marL="95885" marR="1804035">
              <a:lnSpc>
                <a:spcPct val="100000"/>
              </a:lnSpc>
              <a:spcBef>
                <a:spcPts val="280"/>
              </a:spcBef>
            </a:pP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apiVersion:</a:t>
            </a:r>
            <a:r>
              <a:rPr dirty="0" sz="2000" spc="-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onsolas"/>
                <a:cs typeface="Consolas"/>
              </a:rPr>
              <a:t>v1 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kind:</a:t>
            </a:r>
            <a:r>
              <a:rPr dirty="0" sz="2000" spc="-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onsolas"/>
                <a:cs typeface="Consolas"/>
              </a:rPr>
              <a:t>Pod </a:t>
            </a:r>
            <a:r>
              <a:rPr dirty="0" sz="2000" spc="-10">
                <a:solidFill>
                  <a:srgbClr val="FFFFFF"/>
                </a:solidFill>
                <a:latin typeface="Consolas"/>
                <a:cs typeface="Consolas"/>
              </a:rPr>
              <a:t>metadata:</a:t>
            </a:r>
            <a:endParaRPr sz="2000">
              <a:latin typeface="Consolas"/>
              <a:cs typeface="Consolas"/>
            </a:endParaRPr>
          </a:p>
          <a:p>
            <a:pPr marL="95885" marR="1665605" indent="279400">
              <a:lnSpc>
                <a:spcPct val="100000"/>
              </a:lnSpc>
              <a:spcBef>
                <a:spcPts val="10"/>
              </a:spcBef>
            </a:pP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20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onsolas"/>
                <a:cs typeface="Consolas"/>
              </a:rPr>
              <a:t>demopod spec:</a:t>
            </a:r>
            <a:endParaRPr sz="2000">
              <a:latin typeface="Consolas"/>
              <a:cs typeface="Consolas"/>
            </a:endParaRPr>
          </a:p>
          <a:p>
            <a:pPr marL="375285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FFFFFF"/>
                </a:solidFill>
                <a:latin typeface="Consolas"/>
                <a:cs typeface="Consolas"/>
              </a:rPr>
              <a:t>containers:</a:t>
            </a:r>
            <a:endParaRPr sz="2000">
              <a:latin typeface="Consolas"/>
              <a:cs typeface="Consolas"/>
            </a:endParaRPr>
          </a:p>
          <a:p>
            <a:pPr marL="654685" marR="551815" indent="-2794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20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20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onsolas"/>
                <a:cs typeface="Consolas"/>
              </a:rPr>
              <a:t>demopodcon 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image:</a:t>
            </a:r>
            <a:r>
              <a:rPr dirty="0" sz="20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onsolas"/>
                <a:cs typeface="Consolas"/>
              </a:rPr>
              <a:t>nginx:latest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538090" y="4778657"/>
            <a:ext cx="2661285" cy="257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05"/>
              </a:lnSpc>
            </a:pP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nodeName:</a:t>
            </a:r>
            <a:r>
              <a:rPr dirty="0" sz="2000" spc="-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onsolas"/>
                <a:cs typeface="Consolas"/>
              </a:rPr>
              <a:t>workerone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462526" y="4738751"/>
            <a:ext cx="2924175" cy="400050"/>
          </a:xfrm>
          <a:prstGeom prst="rect">
            <a:avLst/>
          </a:prstGeom>
          <a:ln w="28575">
            <a:solidFill>
              <a:srgbClr val="316CE4"/>
            </a:solidFill>
          </a:ln>
        </p:spPr>
        <p:txBody>
          <a:bodyPr wrap="square" lIns="0" tIns="14604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114"/>
              </a:spcBef>
            </a:pP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nodeName:</a:t>
            </a:r>
            <a:r>
              <a:rPr dirty="0" sz="2000" spc="-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onsolas"/>
                <a:cs typeface="Consolas"/>
              </a:rPr>
              <a:t>workerone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633976" y="1624075"/>
            <a:ext cx="2933700" cy="400050"/>
          </a:xfrm>
          <a:prstGeom prst="rect">
            <a:avLst/>
          </a:prstGeom>
          <a:ln w="28575">
            <a:solidFill>
              <a:srgbClr val="316CE4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marL="836930">
              <a:lnSpc>
                <a:spcPct val="100000"/>
              </a:lnSpc>
              <a:spcBef>
                <a:spcPts val="245"/>
              </a:spcBef>
            </a:pPr>
            <a:r>
              <a:rPr dirty="0" sz="2000" spc="-10">
                <a:latin typeface="Consolas"/>
                <a:cs typeface="Consolas"/>
              </a:rPr>
              <a:t>workerone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8644" y="3758651"/>
            <a:ext cx="2072660" cy="270690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914130" y="6146482"/>
            <a:ext cx="83756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workertwo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8644" y="977351"/>
            <a:ext cx="2072660" cy="2706903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919209" y="3345116"/>
            <a:ext cx="8312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workerone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803015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nodeName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504825" y="2552700"/>
            <a:ext cx="2238375" cy="17526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3180" rIns="0" bIns="0" rtlCol="0" vert="horz">
            <a:spAutoFit/>
          </a:bodyPr>
          <a:lstStyle/>
          <a:p>
            <a:pPr marL="92710" marR="952500">
              <a:lnSpc>
                <a:spcPts val="1430"/>
              </a:lnSpc>
              <a:spcBef>
                <a:spcPts val="340"/>
              </a:spcBef>
            </a:pP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apiVersion:</a:t>
            </a:r>
            <a:r>
              <a:rPr dirty="0" sz="1200" spc="-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Consolas"/>
                <a:cs typeface="Consolas"/>
              </a:rPr>
              <a:t>v1 </a:t>
            </a: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kind:</a:t>
            </a:r>
            <a:r>
              <a:rPr dirty="0" sz="1200" spc="-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Consolas"/>
                <a:cs typeface="Consolas"/>
              </a:rPr>
              <a:t>Pod </a:t>
            </a:r>
            <a:r>
              <a:rPr dirty="0" sz="1200" spc="-10">
                <a:solidFill>
                  <a:srgbClr val="FFFFFF"/>
                </a:solidFill>
                <a:latin typeface="Consolas"/>
                <a:cs typeface="Consolas"/>
              </a:rPr>
              <a:t>metadata:</a:t>
            </a:r>
            <a:endParaRPr sz="1200">
              <a:latin typeface="Consolas"/>
              <a:cs typeface="Consolas"/>
            </a:endParaRPr>
          </a:p>
          <a:p>
            <a:pPr marL="260985">
              <a:lnSpc>
                <a:spcPts val="1430"/>
              </a:lnSpc>
              <a:spcBef>
                <a:spcPts val="10"/>
              </a:spcBef>
            </a:pP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2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onsolas"/>
                <a:cs typeface="Consolas"/>
              </a:rPr>
              <a:t>demopod</a:t>
            </a:r>
            <a:endParaRPr sz="1200">
              <a:latin typeface="Consolas"/>
              <a:cs typeface="Consolas"/>
            </a:endParaRPr>
          </a:p>
          <a:p>
            <a:pPr marL="92710">
              <a:lnSpc>
                <a:spcPts val="1425"/>
              </a:lnSpc>
            </a:pPr>
            <a:r>
              <a:rPr dirty="0" sz="1200" spc="-10">
                <a:solidFill>
                  <a:srgbClr val="FFFFFF"/>
                </a:solidFill>
                <a:latin typeface="Consolas"/>
                <a:cs typeface="Consolas"/>
              </a:rPr>
              <a:t>spec:</a:t>
            </a:r>
            <a:endParaRPr sz="1200">
              <a:latin typeface="Consolas"/>
              <a:cs typeface="Consolas"/>
            </a:endParaRPr>
          </a:p>
          <a:p>
            <a:pPr marL="260985">
              <a:lnSpc>
                <a:spcPts val="1430"/>
              </a:lnSpc>
            </a:pPr>
            <a:r>
              <a:rPr dirty="0" sz="1200" spc="-10">
                <a:solidFill>
                  <a:srgbClr val="FFFFFF"/>
                </a:solidFill>
                <a:latin typeface="Consolas"/>
                <a:cs typeface="Consolas"/>
              </a:rPr>
              <a:t>containers:</a:t>
            </a:r>
            <a:endParaRPr sz="1200">
              <a:latin typeface="Consolas"/>
              <a:cs typeface="Consolas"/>
            </a:endParaRPr>
          </a:p>
          <a:p>
            <a:pPr marL="260985">
              <a:lnSpc>
                <a:spcPts val="1430"/>
              </a:lnSpc>
            </a:pP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200" spc="-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name: </a:t>
            </a:r>
            <a:r>
              <a:rPr dirty="0" sz="1200" spc="-10">
                <a:solidFill>
                  <a:srgbClr val="FFFFFF"/>
                </a:solidFill>
                <a:latin typeface="Consolas"/>
                <a:cs typeface="Consolas"/>
              </a:rPr>
              <a:t>demopodcon</a:t>
            </a:r>
            <a:endParaRPr sz="1200">
              <a:latin typeface="Consolas"/>
              <a:cs typeface="Consolas"/>
            </a:endParaRPr>
          </a:p>
          <a:p>
            <a:pPr marL="429259">
              <a:lnSpc>
                <a:spcPts val="1435"/>
              </a:lnSpc>
            </a:pP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image:</a:t>
            </a:r>
            <a:r>
              <a:rPr dirty="0" sz="1200" spc="-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onsolas"/>
                <a:cs typeface="Consolas"/>
              </a:rPr>
              <a:t>nginx:latest</a:t>
            </a:r>
            <a:endParaRPr sz="1200">
              <a:latin typeface="Consolas"/>
              <a:cs typeface="Consolas"/>
            </a:endParaRPr>
          </a:p>
          <a:p>
            <a:pPr marL="260985">
              <a:lnSpc>
                <a:spcPct val="100000"/>
              </a:lnSpc>
              <a:spcBef>
                <a:spcPts val="65"/>
              </a:spcBef>
            </a:pP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nodeName:</a:t>
            </a:r>
            <a:r>
              <a:rPr dirty="0" sz="12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onsolas"/>
                <a:cs typeface="Consolas"/>
              </a:rPr>
              <a:t>workerone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3733800" y="1713424"/>
            <a:ext cx="2588895" cy="2220595"/>
            <a:chOff x="3733800" y="1713424"/>
            <a:chExt cx="2588895" cy="2220595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3800" y="2676525"/>
              <a:ext cx="1304925" cy="12573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90207" y="1713424"/>
              <a:ext cx="732345" cy="707000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5592445" y="2398395"/>
            <a:ext cx="741680" cy="2425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demopod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90207" y="2951905"/>
            <a:ext cx="732345" cy="71606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520054" y="3649281"/>
            <a:ext cx="8820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demopod-</a:t>
            </a:r>
            <a:r>
              <a:rPr dirty="0" sz="1400" spc="-50" b="1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90207" y="4199449"/>
            <a:ext cx="732345" cy="707000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5520054" y="4942776"/>
            <a:ext cx="8820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latin typeface="Calibri"/>
                <a:cs typeface="Calibri"/>
              </a:rPr>
              <a:t>demopod-</a:t>
            </a:r>
            <a:r>
              <a:rPr dirty="0" sz="1400" spc="-50" b="1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1630298" y="1238250"/>
            <a:ext cx="8609330" cy="3333750"/>
            <a:chOff x="1630298" y="1238250"/>
            <a:chExt cx="8609330" cy="3333750"/>
          </a:xfrm>
        </p:grpSpPr>
        <p:sp>
          <p:nvSpPr>
            <p:cNvPr id="17" name="object 17" descr=""/>
            <p:cNvSpPr/>
            <p:nvPr/>
          </p:nvSpPr>
          <p:spPr>
            <a:xfrm>
              <a:off x="1630298" y="2033651"/>
              <a:ext cx="3950335" cy="519430"/>
            </a:xfrm>
            <a:custGeom>
              <a:avLst/>
              <a:gdLst/>
              <a:ahLst/>
              <a:cxnLst/>
              <a:rect l="l" t="t" r="r" b="b"/>
              <a:pathLst>
                <a:path w="3950335" h="519430">
                  <a:moveTo>
                    <a:pt x="3873754" y="34925"/>
                  </a:moveTo>
                  <a:lnTo>
                    <a:pt x="0" y="34925"/>
                  </a:lnTo>
                  <a:lnTo>
                    <a:pt x="0" y="519302"/>
                  </a:lnTo>
                  <a:lnTo>
                    <a:pt x="6350" y="519302"/>
                  </a:lnTo>
                  <a:lnTo>
                    <a:pt x="6350" y="41275"/>
                  </a:lnTo>
                  <a:lnTo>
                    <a:pt x="3175" y="41275"/>
                  </a:lnTo>
                  <a:lnTo>
                    <a:pt x="6350" y="38100"/>
                  </a:lnTo>
                  <a:lnTo>
                    <a:pt x="3873754" y="38100"/>
                  </a:lnTo>
                  <a:lnTo>
                    <a:pt x="3873754" y="34925"/>
                  </a:lnTo>
                  <a:close/>
                </a:path>
                <a:path w="3950335" h="519430">
                  <a:moveTo>
                    <a:pt x="3873754" y="0"/>
                  </a:moveTo>
                  <a:lnTo>
                    <a:pt x="3873754" y="76200"/>
                  </a:lnTo>
                  <a:lnTo>
                    <a:pt x="3943604" y="41275"/>
                  </a:lnTo>
                  <a:lnTo>
                    <a:pt x="3886454" y="41275"/>
                  </a:lnTo>
                  <a:lnTo>
                    <a:pt x="3886454" y="34925"/>
                  </a:lnTo>
                  <a:lnTo>
                    <a:pt x="3943604" y="34925"/>
                  </a:lnTo>
                  <a:lnTo>
                    <a:pt x="3873754" y="0"/>
                  </a:lnTo>
                  <a:close/>
                </a:path>
                <a:path w="3950335" h="519430">
                  <a:moveTo>
                    <a:pt x="6350" y="38100"/>
                  </a:moveTo>
                  <a:lnTo>
                    <a:pt x="3175" y="41275"/>
                  </a:lnTo>
                  <a:lnTo>
                    <a:pt x="6350" y="41275"/>
                  </a:lnTo>
                  <a:lnTo>
                    <a:pt x="6350" y="38100"/>
                  </a:lnTo>
                  <a:close/>
                </a:path>
                <a:path w="3950335" h="519430">
                  <a:moveTo>
                    <a:pt x="3873754" y="38100"/>
                  </a:moveTo>
                  <a:lnTo>
                    <a:pt x="6350" y="38100"/>
                  </a:lnTo>
                  <a:lnTo>
                    <a:pt x="6350" y="41275"/>
                  </a:lnTo>
                  <a:lnTo>
                    <a:pt x="3873754" y="41275"/>
                  </a:lnTo>
                  <a:lnTo>
                    <a:pt x="3873754" y="38100"/>
                  </a:lnTo>
                  <a:close/>
                </a:path>
                <a:path w="3950335" h="519430">
                  <a:moveTo>
                    <a:pt x="3943604" y="34925"/>
                  </a:moveTo>
                  <a:lnTo>
                    <a:pt x="3886454" y="34925"/>
                  </a:lnTo>
                  <a:lnTo>
                    <a:pt x="3886454" y="41275"/>
                  </a:lnTo>
                  <a:lnTo>
                    <a:pt x="3943604" y="41275"/>
                  </a:lnTo>
                  <a:lnTo>
                    <a:pt x="3949954" y="38100"/>
                  </a:lnTo>
                  <a:lnTo>
                    <a:pt x="3943604" y="349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96450" y="1238250"/>
              <a:ext cx="542925" cy="52387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96450" y="4048125"/>
              <a:ext cx="542925" cy="523875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803015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nodeName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10894" y="1179766"/>
            <a:ext cx="8775700" cy="32023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Limitations</a:t>
            </a:r>
            <a:r>
              <a:rPr dirty="0" sz="2000" spc="-8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to</a:t>
            </a:r>
            <a:r>
              <a:rPr dirty="0" sz="2000" spc="-4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consider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15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won't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if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 specified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10">
                <a:latin typeface="Calibri"/>
                <a:cs typeface="Calibri"/>
              </a:rPr>
              <a:t> missing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Typos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names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can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prevent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scheduling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must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have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enough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CPU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memory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Pod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can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fail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start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if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resources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insufficient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Common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errors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include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"OutOfMemory"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"OutOfCpu"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cloud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environments,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names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might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always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stable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due to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scaling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events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DDF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4" name="object 4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1749" y="38100"/>
              <a:ext cx="6924675" cy="458152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52826" y="5035550"/>
            <a:ext cx="1948814" cy="9410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solidFill>
                  <a:srgbClr val="000000"/>
                </a:solidFill>
              </a:rPr>
              <a:t>Demo</a:t>
            </a:r>
            <a:endParaRPr sz="6000"/>
          </a:p>
        </p:txBody>
      </p:sp>
      <p:grpSp>
        <p:nvGrpSpPr>
          <p:cNvPr id="10" name="object 10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11" name="object 11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733415" y="5362575"/>
            <a:ext cx="169926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10">
                <a:latin typeface="Tahoma"/>
                <a:cs typeface="Tahoma"/>
              </a:rPr>
              <a:t>nodeName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8064" y="952340"/>
              <a:ext cx="2233849" cy="266243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1540" y="952340"/>
              <a:ext cx="2233849" cy="266243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5000" y="3590861"/>
              <a:ext cx="2319401" cy="273850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1999" y="3590861"/>
              <a:ext cx="2328926" cy="273850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4049" y="952500"/>
              <a:ext cx="3200400" cy="468630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914524" y="942975"/>
              <a:ext cx="3219450" cy="4705350"/>
            </a:xfrm>
            <a:custGeom>
              <a:avLst/>
              <a:gdLst/>
              <a:ahLst/>
              <a:cxnLst/>
              <a:rect l="l" t="t" r="r" b="b"/>
              <a:pathLst>
                <a:path w="3219450" h="4705350">
                  <a:moveTo>
                    <a:pt x="0" y="4705350"/>
                  </a:moveTo>
                  <a:lnTo>
                    <a:pt x="3219450" y="4705350"/>
                  </a:lnTo>
                  <a:lnTo>
                    <a:pt x="3219450" y="0"/>
                  </a:lnTo>
                  <a:lnTo>
                    <a:pt x="0" y="0"/>
                  </a:lnTo>
                  <a:lnTo>
                    <a:pt x="0" y="4705350"/>
                  </a:lnTo>
                  <a:close/>
                </a:path>
              </a:pathLst>
            </a:custGeom>
            <a:ln w="1905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2349245" y="5749290"/>
            <a:ext cx="235394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145" b="1">
                <a:solidFill>
                  <a:srgbClr val="316CE4"/>
                </a:solidFill>
                <a:latin typeface="Tahoma"/>
                <a:cs typeface="Tahoma"/>
              </a:rPr>
              <a:t>Yogesh</a:t>
            </a:r>
            <a:r>
              <a:rPr dirty="0" sz="2750" spc="-180" b="1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750" spc="-200" b="1">
                <a:solidFill>
                  <a:srgbClr val="316CE4"/>
                </a:solidFill>
                <a:latin typeface="Tahoma"/>
                <a:cs typeface="Tahoma"/>
              </a:rPr>
              <a:t>Raheja</a:t>
            </a:r>
            <a:endParaRPr sz="2750">
              <a:latin typeface="Tahoma"/>
              <a:cs typeface="Tahoma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-14287" y="-14287"/>
            <a:ext cx="4891405" cy="557530"/>
            <a:chOff x="-14287" y="-14287"/>
            <a:chExt cx="4891405" cy="557530"/>
          </a:xfrm>
        </p:grpSpPr>
        <p:sp>
          <p:nvSpPr>
            <p:cNvPr id="15" name="object 15" descr=""/>
            <p:cNvSpPr/>
            <p:nvPr/>
          </p:nvSpPr>
          <p:spPr>
            <a:xfrm>
              <a:off x="2990850" y="0"/>
              <a:ext cx="1885950" cy="542925"/>
            </a:xfrm>
            <a:custGeom>
              <a:avLst/>
              <a:gdLst/>
              <a:ahLst/>
              <a:cxnLst/>
              <a:rect l="l" t="t" r="r" b="b"/>
              <a:pathLst>
                <a:path w="1885950" h="542925">
                  <a:moveTo>
                    <a:pt x="1885950" y="0"/>
                  </a:moveTo>
                  <a:lnTo>
                    <a:pt x="180975" y="0"/>
                  </a:lnTo>
                  <a:lnTo>
                    <a:pt x="0" y="542925"/>
                  </a:lnTo>
                  <a:lnTo>
                    <a:pt x="1704975" y="542925"/>
                  </a:lnTo>
                  <a:lnTo>
                    <a:pt x="1885950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0" y="0"/>
              <a:ext cx="3956685" cy="338455"/>
            </a:xfrm>
            <a:custGeom>
              <a:avLst/>
              <a:gdLst/>
              <a:ahLst/>
              <a:cxnLst/>
              <a:rect l="l" t="t" r="r" b="b"/>
              <a:pathLst>
                <a:path w="3956685" h="338455">
                  <a:moveTo>
                    <a:pt x="3956092" y="0"/>
                  </a:moveTo>
                  <a:lnTo>
                    <a:pt x="0" y="0"/>
                  </a:lnTo>
                  <a:lnTo>
                    <a:pt x="0" y="338074"/>
                  </a:lnTo>
                  <a:lnTo>
                    <a:pt x="3843401" y="338074"/>
                  </a:lnTo>
                  <a:lnTo>
                    <a:pt x="39560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0" y="0"/>
              <a:ext cx="3956685" cy="338455"/>
            </a:xfrm>
            <a:custGeom>
              <a:avLst/>
              <a:gdLst/>
              <a:ahLst/>
              <a:cxnLst/>
              <a:rect l="l" t="t" r="r" b="b"/>
              <a:pathLst>
                <a:path w="3956685" h="338455">
                  <a:moveTo>
                    <a:pt x="3956092" y="0"/>
                  </a:moveTo>
                  <a:lnTo>
                    <a:pt x="3843401" y="338074"/>
                  </a:lnTo>
                  <a:lnTo>
                    <a:pt x="0" y="338074"/>
                  </a:lnTo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4605" y="2188464"/>
            <a:ext cx="9630410" cy="24707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983105" marR="5080" indent="-1971039">
              <a:lnSpc>
                <a:spcPct val="100099"/>
              </a:lnSpc>
              <a:spcBef>
                <a:spcPts val="125"/>
              </a:spcBef>
            </a:pPr>
            <a:r>
              <a:rPr dirty="0" sz="8000" spc="70">
                <a:solidFill>
                  <a:srgbClr val="FFFFFF"/>
                </a:solidFill>
              </a:rPr>
              <a:t>Features</a:t>
            </a:r>
            <a:r>
              <a:rPr dirty="0" sz="8000" spc="-965">
                <a:solidFill>
                  <a:srgbClr val="FFFFFF"/>
                </a:solidFill>
              </a:rPr>
              <a:t> </a:t>
            </a:r>
            <a:r>
              <a:rPr dirty="0" sz="8000" spc="170">
                <a:solidFill>
                  <a:srgbClr val="FFFFFF"/>
                </a:solidFill>
              </a:rPr>
              <a:t>of</a:t>
            </a:r>
            <a:r>
              <a:rPr dirty="0" sz="8000" spc="-930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Container Orchestrator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1025" y="2804794"/>
            <a:ext cx="596455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40">
                <a:solidFill>
                  <a:srgbClr val="FFFFFF"/>
                </a:solidFill>
              </a:rPr>
              <a:t>nodeSelector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17900">
              <a:lnSpc>
                <a:spcPct val="100000"/>
              </a:lnSpc>
              <a:spcBef>
                <a:spcPts val="130"/>
              </a:spcBef>
            </a:pPr>
            <a:r>
              <a:rPr dirty="0" spc="35"/>
              <a:t>nodeSelector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629150" y="2305050"/>
            <a:ext cx="2933700" cy="40005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32384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254"/>
              </a:spcBef>
            </a:pPr>
            <a:r>
              <a:rPr dirty="0" sz="2000" spc="-10">
                <a:solidFill>
                  <a:srgbClr val="FFFFFF"/>
                </a:solidFill>
                <a:latin typeface="Consolas"/>
                <a:cs typeface="Consolas"/>
              </a:rPr>
              <a:t>nodeSelector: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539615" y="3447732"/>
            <a:ext cx="291782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66395" marR="5080" indent="-353695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allows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you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schedule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Pods </a:t>
            </a:r>
            <a:r>
              <a:rPr dirty="0" sz="2000">
                <a:latin typeface="Calibri"/>
                <a:cs typeface="Calibri"/>
              </a:rPr>
              <a:t>based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labels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4272026" y="4138676"/>
            <a:ext cx="3452495" cy="0"/>
          </a:xfrm>
          <a:custGeom>
            <a:avLst/>
            <a:gdLst/>
            <a:ahLst/>
            <a:cxnLst/>
            <a:rect l="l" t="t" r="r" b="b"/>
            <a:pathLst>
              <a:path w="3452495" h="0">
                <a:moveTo>
                  <a:pt x="0" y="0"/>
                </a:moveTo>
                <a:lnTo>
                  <a:pt x="3452241" y="0"/>
                </a:lnTo>
              </a:path>
            </a:pathLst>
          </a:custGeom>
          <a:ln w="635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17900">
              <a:lnSpc>
                <a:spcPct val="100000"/>
              </a:lnSpc>
              <a:spcBef>
                <a:spcPts val="130"/>
              </a:spcBef>
            </a:pPr>
            <a:r>
              <a:rPr dirty="0" spc="35"/>
              <a:t>nodeSelector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409636"/>
            <a:ext cx="10827385" cy="1250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177165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Enables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specification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40">
                <a:latin typeface="Calibri"/>
                <a:cs typeface="Calibri"/>
              </a:rPr>
              <a:t>key-</a:t>
            </a:r>
            <a:r>
              <a:rPr dirty="0" sz="2000">
                <a:latin typeface="Calibri"/>
                <a:cs typeface="Calibri"/>
              </a:rPr>
              <a:t>value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pairs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 labels,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ensuring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scheduled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only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matching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nodes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10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More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flexible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nodeName,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allows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multiple nodes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be </a:t>
            </a:r>
            <a:r>
              <a:rPr dirty="0" sz="2000" spc="-10">
                <a:latin typeface="Calibri"/>
                <a:cs typeface="Calibri"/>
              </a:rPr>
              <a:t>labeled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similarly,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giving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scheduler </a:t>
            </a:r>
            <a:r>
              <a:rPr dirty="0" sz="2000">
                <a:latin typeface="Calibri"/>
                <a:cs typeface="Calibri"/>
              </a:rPr>
              <a:t>more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options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find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best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fit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988310">
              <a:lnSpc>
                <a:spcPct val="100000"/>
              </a:lnSpc>
              <a:spcBef>
                <a:spcPts val="130"/>
              </a:spcBef>
            </a:pPr>
            <a:r>
              <a:rPr dirty="0" spc="-80"/>
              <a:t>Why</a:t>
            </a:r>
            <a:r>
              <a:rPr dirty="0" spc="-434"/>
              <a:t> </a:t>
            </a:r>
            <a:r>
              <a:rPr dirty="0" spc="55"/>
              <a:t>Label</a:t>
            </a:r>
            <a:r>
              <a:rPr dirty="0" spc="-415"/>
              <a:t> </a:t>
            </a:r>
            <a:r>
              <a:rPr dirty="0" spc="-10"/>
              <a:t>Nodes?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438338" y="2333688"/>
            <a:ext cx="2514600" cy="2971800"/>
            <a:chOff x="1438338" y="2333688"/>
            <a:chExt cx="2514600" cy="2971800"/>
          </a:xfrm>
        </p:grpSpPr>
        <p:sp>
          <p:nvSpPr>
            <p:cNvPr id="4" name="object 4" descr=""/>
            <p:cNvSpPr/>
            <p:nvPr/>
          </p:nvSpPr>
          <p:spPr>
            <a:xfrm>
              <a:off x="1452625" y="2347976"/>
              <a:ext cx="2486025" cy="2943225"/>
            </a:xfrm>
            <a:custGeom>
              <a:avLst/>
              <a:gdLst/>
              <a:ahLst/>
              <a:cxnLst/>
              <a:rect l="l" t="t" r="r" b="b"/>
              <a:pathLst>
                <a:path w="2486025" h="2943225">
                  <a:moveTo>
                    <a:pt x="0" y="129032"/>
                  </a:moveTo>
                  <a:lnTo>
                    <a:pt x="10142" y="78813"/>
                  </a:lnTo>
                  <a:lnTo>
                    <a:pt x="37798" y="37798"/>
                  </a:lnTo>
                  <a:lnTo>
                    <a:pt x="78813" y="10142"/>
                  </a:lnTo>
                  <a:lnTo>
                    <a:pt x="129032" y="0"/>
                  </a:lnTo>
                  <a:lnTo>
                    <a:pt x="2356866" y="0"/>
                  </a:lnTo>
                  <a:lnTo>
                    <a:pt x="2407104" y="10142"/>
                  </a:lnTo>
                  <a:lnTo>
                    <a:pt x="2448163" y="37798"/>
                  </a:lnTo>
                  <a:lnTo>
                    <a:pt x="2475863" y="78813"/>
                  </a:lnTo>
                  <a:lnTo>
                    <a:pt x="2486025" y="129032"/>
                  </a:lnTo>
                  <a:lnTo>
                    <a:pt x="2486025" y="2814066"/>
                  </a:lnTo>
                  <a:lnTo>
                    <a:pt x="2475863" y="2864304"/>
                  </a:lnTo>
                  <a:lnTo>
                    <a:pt x="2448163" y="2905363"/>
                  </a:lnTo>
                  <a:lnTo>
                    <a:pt x="2407104" y="2933063"/>
                  </a:lnTo>
                  <a:lnTo>
                    <a:pt x="2356866" y="2943225"/>
                  </a:lnTo>
                  <a:lnTo>
                    <a:pt x="129032" y="2943225"/>
                  </a:lnTo>
                  <a:lnTo>
                    <a:pt x="78813" y="2933063"/>
                  </a:lnTo>
                  <a:lnTo>
                    <a:pt x="37798" y="2905363"/>
                  </a:lnTo>
                  <a:lnTo>
                    <a:pt x="10142" y="2864304"/>
                  </a:lnTo>
                  <a:lnTo>
                    <a:pt x="0" y="2814066"/>
                  </a:lnTo>
                  <a:lnTo>
                    <a:pt x="0" y="129032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6942" y="3046190"/>
              <a:ext cx="967739" cy="113709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963166" y="4614862"/>
            <a:ext cx="1452245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18796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Resource </a:t>
            </a:r>
            <a:r>
              <a:rPr dirty="0" sz="2000" spc="-30">
                <a:solidFill>
                  <a:srgbClr val="316CE4"/>
                </a:solidFill>
                <a:latin typeface="Tahoma"/>
                <a:cs typeface="Tahoma"/>
              </a:rPr>
              <a:t>Management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848288" y="2333688"/>
            <a:ext cx="2505075" cy="2971800"/>
            <a:chOff x="4848288" y="2333688"/>
            <a:chExt cx="2505075" cy="297180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3748" y="3108198"/>
              <a:ext cx="984503" cy="98450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862576" y="2347976"/>
              <a:ext cx="2476500" cy="2943225"/>
            </a:xfrm>
            <a:custGeom>
              <a:avLst/>
              <a:gdLst/>
              <a:ahLst/>
              <a:cxnLst/>
              <a:rect l="l" t="t" r="r" b="b"/>
              <a:pathLst>
                <a:path w="2476500" h="2943225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2347849" y="0"/>
                  </a:lnTo>
                  <a:lnTo>
                    <a:pt x="2397900" y="10098"/>
                  </a:lnTo>
                  <a:lnTo>
                    <a:pt x="2438796" y="37639"/>
                  </a:lnTo>
                  <a:lnTo>
                    <a:pt x="2466381" y="78491"/>
                  </a:lnTo>
                  <a:lnTo>
                    <a:pt x="2476500" y="128524"/>
                  </a:lnTo>
                  <a:lnTo>
                    <a:pt x="2476500" y="2814574"/>
                  </a:lnTo>
                  <a:lnTo>
                    <a:pt x="2466381" y="2864625"/>
                  </a:lnTo>
                  <a:lnTo>
                    <a:pt x="2438796" y="2905521"/>
                  </a:lnTo>
                  <a:lnTo>
                    <a:pt x="2397900" y="2933106"/>
                  </a:lnTo>
                  <a:lnTo>
                    <a:pt x="2347849" y="2943225"/>
                  </a:lnTo>
                  <a:lnTo>
                    <a:pt x="128524" y="2943225"/>
                  </a:lnTo>
                  <a:lnTo>
                    <a:pt x="78491" y="2933106"/>
                  </a:lnTo>
                  <a:lnTo>
                    <a:pt x="37639" y="2905521"/>
                  </a:lnTo>
                  <a:lnTo>
                    <a:pt x="10098" y="2864625"/>
                  </a:lnTo>
                  <a:lnTo>
                    <a:pt x="0" y="2814574"/>
                  </a:lnTo>
                  <a:lnTo>
                    <a:pt x="0" y="128524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5362321" y="4614862"/>
            <a:ext cx="1443990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8260" marR="5080" indent="-36195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Environment Segregation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8248713" y="2333688"/>
            <a:ext cx="2514600" cy="2971800"/>
            <a:chOff x="8248713" y="2333688"/>
            <a:chExt cx="2514600" cy="2971800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1511" y="3155061"/>
              <a:ext cx="919353" cy="919352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8263001" y="2347976"/>
              <a:ext cx="2486025" cy="2943225"/>
            </a:xfrm>
            <a:custGeom>
              <a:avLst/>
              <a:gdLst/>
              <a:ahLst/>
              <a:cxnLst/>
              <a:rect l="l" t="t" r="r" b="b"/>
              <a:pathLst>
                <a:path w="2486025" h="2943225">
                  <a:moveTo>
                    <a:pt x="0" y="129032"/>
                  </a:moveTo>
                  <a:lnTo>
                    <a:pt x="10142" y="78813"/>
                  </a:lnTo>
                  <a:lnTo>
                    <a:pt x="37798" y="37798"/>
                  </a:lnTo>
                  <a:lnTo>
                    <a:pt x="78813" y="10142"/>
                  </a:lnTo>
                  <a:lnTo>
                    <a:pt x="129031" y="0"/>
                  </a:lnTo>
                  <a:lnTo>
                    <a:pt x="2356866" y="0"/>
                  </a:lnTo>
                  <a:lnTo>
                    <a:pt x="2407104" y="10142"/>
                  </a:lnTo>
                  <a:lnTo>
                    <a:pt x="2448163" y="37798"/>
                  </a:lnTo>
                  <a:lnTo>
                    <a:pt x="2475863" y="78813"/>
                  </a:lnTo>
                  <a:lnTo>
                    <a:pt x="2486025" y="129032"/>
                  </a:lnTo>
                  <a:lnTo>
                    <a:pt x="2486025" y="2814066"/>
                  </a:lnTo>
                  <a:lnTo>
                    <a:pt x="2475863" y="2864304"/>
                  </a:lnTo>
                  <a:lnTo>
                    <a:pt x="2448163" y="2905363"/>
                  </a:lnTo>
                  <a:lnTo>
                    <a:pt x="2407104" y="2933063"/>
                  </a:lnTo>
                  <a:lnTo>
                    <a:pt x="2356866" y="2943225"/>
                  </a:lnTo>
                  <a:lnTo>
                    <a:pt x="129031" y="2943225"/>
                  </a:lnTo>
                  <a:lnTo>
                    <a:pt x="78813" y="2933063"/>
                  </a:lnTo>
                  <a:lnTo>
                    <a:pt x="37798" y="2905363"/>
                  </a:lnTo>
                  <a:lnTo>
                    <a:pt x="10142" y="2864304"/>
                  </a:lnTo>
                  <a:lnTo>
                    <a:pt x="0" y="2814066"/>
                  </a:lnTo>
                  <a:lnTo>
                    <a:pt x="0" y="129032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8978518" y="4614862"/>
            <a:ext cx="1070610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1594" marR="5080" indent="-4953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Workload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Isolation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697480">
              <a:lnSpc>
                <a:spcPct val="100000"/>
              </a:lnSpc>
              <a:spcBef>
                <a:spcPts val="130"/>
              </a:spcBef>
            </a:pPr>
            <a:r>
              <a:rPr dirty="0" spc="-45"/>
              <a:t>How</a:t>
            </a:r>
            <a:r>
              <a:rPr dirty="0" spc="-390"/>
              <a:t> </a:t>
            </a:r>
            <a:r>
              <a:rPr dirty="0"/>
              <a:t>to</a:t>
            </a:r>
            <a:r>
              <a:rPr dirty="0" spc="-370"/>
              <a:t> </a:t>
            </a:r>
            <a:r>
              <a:rPr dirty="0" spc="55"/>
              <a:t>Label</a:t>
            </a:r>
            <a:r>
              <a:rPr dirty="0" spc="-390"/>
              <a:t> </a:t>
            </a:r>
            <a:r>
              <a:rPr dirty="0" spc="-10"/>
              <a:t>Nodes?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81075" y="2162175"/>
            <a:ext cx="2933700" cy="40005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33020" rIns="0" bIns="0" rtlCol="0" vert="horz">
            <a:spAutoFit/>
          </a:bodyPr>
          <a:lstStyle/>
          <a:p>
            <a:pPr marL="93980">
              <a:lnSpc>
                <a:spcPct val="100000"/>
              </a:lnSpc>
              <a:spcBef>
                <a:spcPts val="260"/>
              </a:spcBef>
            </a:pPr>
            <a:r>
              <a:rPr dirty="0" sz="2000" spc="-10">
                <a:solidFill>
                  <a:srgbClr val="FFFFFF"/>
                </a:solidFill>
                <a:latin typeface="Consolas"/>
                <a:cs typeface="Consolas"/>
              </a:rPr>
              <a:t>kubectl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87014" y="1814394"/>
            <a:ext cx="2666195" cy="347633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467600" y="4705350"/>
            <a:ext cx="2105025" cy="40005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3655" rIns="0" bIns="0" rtlCol="0" vert="horz">
            <a:spAutoFit/>
          </a:bodyPr>
          <a:lstStyle/>
          <a:p>
            <a:pPr marL="659765">
              <a:lnSpc>
                <a:spcPct val="100000"/>
              </a:lnSpc>
              <a:spcBef>
                <a:spcPts val="265"/>
              </a:spcBef>
            </a:pPr>
            <a:r>
              <a:rPr dirty="0" sz="2000" spc="-10" b="1">
                <a:latin typeface="Calibri"/>
                <a:cs typeface="Calibri"/>
              </a:rPr>
              <a:t>node01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9772650" y="2162175"/>
            <a:ext cx="1657350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2545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335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disk=ssd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81075" y="2962275"/>
            <a:ext cx="5210175" cy="40005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33655" rIns="0" bIns="0" rtlCol="0" vert="horz">
            <a:spAutoFit/>
          </a:bodyPr>
          <a:lstStyle/>
          <a:p>
            <a:pPr marL="93980">
              <a:lnSpc>
                <a:spcPct val="100000"/>
              </a:lnSpc>
              <a:spcBef>
                <a:spcPts val="265"/>
              </a:spcBef>
            </a:pP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kubectl</a:t>
            </a:r>
            <a:r>
              <a:rPr dirty="0" sz="200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label</a:t>
            </a:r>
            <a:r>
              <a:rPr dirty="0" sz="2000" spc="-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nodes</a:t>
            </a:r>
            <a:r>
              <a:rPr dirty="0" sz="2000" spc="-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node01</a:t>
            </a:r>
            <a:r>
              <a:rPr dirty="0" sz="2000" spc="-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onsolas"/>
                <a:cs typeface="Consolas"/>
              </a:rPr>
              <a:t>disk=ssd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697480">
              <a:lnSpc>
                <a:spcPct val="100000"/>
              </a:lnSpc>
              <a:spcBef>
                <a:spcPts val="130"/>
              </a:spcBef>
            </a:pPr>
            <a:r>
              <a:rPr dirty="0" spc="-45"/>
              <a:t>How</a:t>
            </a:r>
            <a:r>
              <a:rPr dirty="0" spc="-390"/>
              <a:t> </a:t>
            </a:r>
            <a:r>
              <a:rPr dirty="0"/>
              <a:t>to</a:t>
            </a:r>
            <a:r>
              <a:rPr dirty="0" spc="-370"/>
              <a:t> </a:t>
            </a:r>
            <a:r>
              <a:rPr dirty="0" spc="55"/>
              <a:t>Label</a:t>
            </a:r>
            <a:r>
              <a:rPr dirty="0" spc="-390"/>
              <a:t> </a:t>
            </a:r>
            <a:r>
              <a:rPr dirty="0" spc="-10"/>
              <a:t>Nodes?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4162425" y="1771650"/>
            <a:ext cx="3867150" cy="3314700"/>
          </a:xfrm>
          <a:custGeom>
            <a:avLst/>
            <a:gdLst/>
            <a:ahLst/>
            <a:cxnLst/>
            <a:rect l="l" t="t" r="r" b="b"/>
            <a:pathLst>
              <a:path w="3867150" h="3314700">
                <a:moveTo>
                  <a:pt x="3867150" y="0"/>
                </a:moveTo>
                <a:lnTo>
                  <a:pt x="0" y="0"/>
                </a:lnTo>
                <a:lnTo>
                  <a:pt x="0" y="3314700"/>
                </a:lnTo>
                <a:lnTo>
                  <a:pt x="3867150" y="3314700"/>
                </a:lnTo>
                <a:lnTo>
                  <a:pt x="3867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245609" y="1789747"/>
            <a:ext cx="1985010" cy="9455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apiVersion:</a:t>
            </a:r>
            <a:r>
              <a:rPr dirty="0" sz="2000" spc="-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onsolas"/>
                <a:cs typeface="Consolas"/>
              </a:rPr>
              <a:t>v1 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kind:</a:t>
            </a:r>
            <a:r>
              <a:rPr dirty="0" sz="2000" spc="-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onsolas"/>
                <a:cs typeface="Consolas"/>
              </a:rPr>
              <a:t>Pod </a:t>
            </a:r>
            <a:r>
              <a:rPr dirty="0" sz="2000" spc="-10">
                <a:solidFill>
                  <a:srgbClr val="FFFFFF"/>
                </a:solidFill>
                <a:latin typeface="Consolas"/>
                <a:cs typeface="Consolas"/>
              </a:rPr>
              <a:t>metadata: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310251" y="2700401"/>
            <a:ext cx="1352550" cy="400050"/>
          </a:xfrm>
          <a:prstGeom prst="rect">
            <a:avLst/>
          </a:prstGeom>
          <a:solidFill>
            <a:srgbClr val="000000"/>
          </a:solidFill>
          <a:ln w="28575">
            <a:solidFill>
              <a:srgbClr val="316CE4"/>
            </a:solidFill>
          </a:ln>
        </p:spPr>
        <p:txBody>
          <a:bodyPr wrap="square" lIns="0" tIns="20955" rIns="0" bIns="0" rtlCol="0" vert="horz">
            <a:spAutoFit/>
          </a:bodyPr>
          <a:lstStyle/>
          <a:p>
            <a:pPr marL="66675">
              <a:lnSpc>
                <a:spcPct val="100000"/>
              </a:lnSpc>
              <a:spcBef>
                <a:spcPts val="165"/>
              </a:spcBef>
            </a:pPr>
            <a:r>
              <a:rPr dirty="0" sz="2000" spc="-10">
                <a:solidFill>
                  <a:srgbClr val="FFFFFF"/>
                </a:solidFill>
                <a:latin typeface="Consolas"/>
                <a:cs typeface="Consolas"/>
              </a:rPr>
              <a:t>demopod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245609" y="2705417"/>
            <a:ext cx="100838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2794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FFFFFF"/>
                </a:solidFill>
                <a:latin typeface="Consolas"/>
                <a:cs typeface="Consolas"/>
              </a:rPr>
              <a:t>name: spec: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525390" y="3315906"/>
            <a:ext cx="254381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FFFFFF"/>
                </a:solidFill>
                <a:latin typeface="Consolas"/>
                <a:cs typeface="Consolas"/>
              </a:rPr>
              <a:t>containers: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20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20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onsolas"/>
                <a:cs typeface="Consolas"/>
              </a:rPr>
              <a:t>demopodcon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804664" y="3926268"/>
            <a:ext cx="8636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FFFFFF"/>
                </a:solidFill>
                <a:latin typeface="Consolas"/>
                <a:cs typeface="Consolas"/>
              </a:rPr>
              <a:t>image: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738876" y="3976751"/>
            <a:ext cx="1895475" cy="314325"/>
          </a:xfrm>
          <a:prstGeom prst="rect">
            <a:avLst/>
          </a:prstGeom>
          <a:solidFill>
            <a:srgbClr val="000000"/>
          </a:solidFill>
          <a:ln w="28575">
            <a:solidFill>
              <a:srgbClr val="316CE4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7150">
              <a:lnSpc>
                <a:spcPts val="2130"/>
              </a:lnSpc>
            </a:pPr>
            <a:r>
              <a:rPr dirty="0" sz="2000" spc="-10">
                <a:solidFill>
                  <a:srgbClr val="FFFFFF"/>
                </a:solidFill>
                <a:latin typeface="Consolas"/>
                <a:cs typeface="Consolas"/>
              </a:rPr>
              <a:t>nginx:latest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462526" y="4291076"/>
            <a:ext cx="2009775" cy="619125"/>
          </a:xfrm>
          <a:prstGeom prst="rect">
            <a:avLst/>
          </a:prstGeom>
          <a:solidFill>
            <a:srgbClr val="000000"/>
          </a:solidFill>
          <a:ln w="28575">
            <a:solidFill>
              <a:srgbClr val="316CE4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 marR="31750">
              <a:lnSpc>
                <a:spcPts val="2060"/>
              </a:lnSpc>
            </a:pPr>
            <a:r>
              <a:rPr dirty="0" sz="2000" spc="-10">
                <a:solidFill>
                  <a:srgbClr val="FFFFFF"/>
                </a:solidFill>
                <a:latin typeface="Consolas"/>
                <a:cs typeface="Consolas"/>
              </a:rPr>
              <a:t>nodeSelector:</a:t>
            </a:r>
            <a:endParaRPr sz="2000">
              <a:latin typeface="Consolas"/>
              <a:cs typeface="Consolas"/>
            </a:endParaRPr>
          </a:p>
          <a:p>
            <a:pPr algn="ctr" marR="3492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disk:</a:t>
            </a:r>
            <a:r>
              <a:rPr dirty="0" sz="2000" spc="-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onsolas"/>
                <a:cs typeface="Consolas"/>
              </a:rPr>
              <a:t>ssd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59447" y="3903662"/>
            <a:ext cx="298386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0" marR="5080" indent="-3683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scheduler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will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look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nodes </a:t>
            </a:r>
            <a:r>
              <a:rPr dirty="0" sz="2000">
                <a:latin typeface="Calibri"/>
                <a:cs typeface="Calibri"/>
              </a:rPr>
              <a:t>labeled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disk=ssd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509587" y="4595876"/>
            <a:ext cx="3951604" cy="0"/>
          </a:xfrm>
          <a:custGeom>
            <a:avLst/>
            <a:gdLst/>
            <a:ahLst/>
            <a:cxnLst/>
            <a:rect l="l" t="t" r="r" b="b"/>
            <a:pathLst>
              <a:path w="3951604" h="0">
                <a:moveTo>
                  <a:pt x="0" y="0"/>
                </a:moveTo>
                <a:lnTo>
                  <a:pt x="3951287" y="0"/>
                </a:lnTo>
              </a:path>
            </a:pathLst>
          </a:custGeom>
          <a:ln w="635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108200">
              <a:lnSpc>
                <a:spcPct val="100000"/>
              </a:lnSpc>
              <a:spcBef>
                <a:spcPts val="130"/>
              </a:spcBef>
            </a:pPr>
            <a:r>
              <a:rPr dirty="0" spc="-45"/>
              <a:t>How</a:t>
            </a:r>
            <a:r>
              <a:rPr dirty="0" spc="-400"/>
              <a:t> </a:t>
            </a:r>
            <a:r>
              <a:rPr dirty="0" spc="55"/>
              <a:t>nodeSelector</a:t>
            </a:r>
            <a:r>
              <a:rPr dirty="0" spc="-415"/>
              <a:t> </a:t>
            </a:r>
            <a:r>
              <a:rPr dirty="0" spc="-10"/>
              <a:t>Works?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04825" y="2552700"/>
            <a:ext cx="2238375" cy="18954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3180" rIns="0" bIns="0" rtlCol="0" vert="horz">
            <a:spAutoFit/>
          </a:bodyPr>
          <a:lstStyle/>
          <a:p>
            <a:pPr marL="92710" marR="952500">
              <a:lnSpc>
                <a:spcPts val="1430"/>
              </a:lnSpc>
              <a:spcBef>
                <a:spcPts val="340"/>
              </a:spcBef>
            </a:pP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apiVersion:</a:t>
            </a:r>
            <a:r>
              <a:rPr dirty="0" sz="1200" spc="-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Consolas"/>
                <a:cs typeface="Consolas"/>
              </a:rPr>
              <a:t>v1 </a:t>
            </a: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kind:</a:t>
            </a:r>
            <a:r>
              <a:rPr dirty="0" sz="1200" spc="-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Consolas"/>
                <a:cs typeface="Consolas"/>
              </a:rPr>
              <a:t>Pod </a:t>
            </a:r>
            <a:r>
              <a:rPr dirty="0" sz="1200" spc="-10">
                <a:solidFill>
                  <a:srgbClr val="FFFFFF"/>
                </a:solidFill>
                <a:latin typeface="Consolas"/>
                <a:cs typeface="Consolas"/>
              </a:rPr>
              <a:t>metadata:</a:t>
            </a:r>
            <a:endParaRPr sz="1200">
              <a:latin typeface="Consolas"/>
              <a:cs typeface="Consolas"/>
            </a:endParaRPr>
          </a:p>
          <a:p>
            <a:pPr marL="260985">
              <a:lnSpc>
                <a:spcPts val="1430"/>
              </a:lnSpc>
              <a:spcBef>
                <a:spcPts val="10"/>
              </a:spcBef>
            </a:pP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2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onsolas"/>
                <a:cs typeface="Consolas"/>
              </a:rPr>
              <a:t>demopod</a:t>
            </a:r>
            <a:endParaRPr sz="1200">
              <a:latin typeface="Consolas"/>
              <a:cs typeface="Consolas"/>
            </a:endParaRPr>
          </a:p>
          <a:p>
            <a:pPr marL="92710">
              <a:lnSpc>
                <a:spcPts val="1425"/>
              </a:lnSpc>
            </a:pPr>
            <a:r>
              <a:rPr dirty="0" sz="1200" spc="-10">
                <a:solidFill>
                  <a:srgbClr val="FFFFFF"/>
                </a:solidFill>
                <a:latin typeface="Consolas"/>
                <a:cs typeface="Consolas"/>
              </a:rPr>
              <a:t>spec:</a:t>
            </a:r>
            <a:endParaRPr sz="1200">
              <a:latin typeface="Consolas"/>
              <a:cs typeface="Consolas"/>
            </a:endParaRPr>
          </a:p>
          <a:p>
            <a:pPr marL="260985">
              <a:lnSpc>
                <a:spcPts val="1430"/>
              </a:lnSpc>
            </a:pPr>
            <a:r>
              <a:rPr dirty="0" sz="1200" spc="-10">
                <a:solidFill>
                  <a:srgbClr val="FFFFFF"/>
                </a:solidFill>
                <a:latin typeface="Consolas"/>
                <a:cs typeface="Consolas"/>
              </a:rPr>
              <a:t>containers:</a:t>
            </a:r>
            <a:endParaRPr sz="1200">
              <a:latin typeface="Consolas"/>
              <a:cs typeface="Consolas"/>
            </a:endParaRPr>
          </a:p>
          <a:p>
            <a:pPr marL="260985">
              <a:lnSpc>
                <a:spcPts val="1430"/>
              </a:lnSpc>
            </a:pP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200" spc="-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name: </a:t>
            </a:r>
            <a:r>
              <a:rPr dirty="0" sz="1200" spc="-10">
                <a:solidFill>
                  <a:srgbClr val="FFFFFF"/>
                </a:solidFill>
                <a:latin typeface="Consolas"/>
                <a:cs typeface="Consolas"/>
              </a:rPr>
              <a:t>demopodcon</a:t>
            </a:r>
            <a:endParaRPr sz="1200">
              <a:latin typeface="Consolas"/>
              <a:cs typeface="Consolas"/>
            </a:endParaRPr>
          </a:p>
          <a:p>
            <a:pPr marL="429259">
              <a:lnSpc>
                <a:spcPts val="1435"/>
              </a:lnSpc>
            </a:pP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image:</a:t>
            </a:r>
            <a:r>
              <a:rPr dirty="0" sz="1200" spc="-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onsolas"/>
                <a:cs typeface="Consolas"/>
              </a:rPr>
              <a:t>nginx:latest</a:t>
            </a:r>
            <a:endParaRPr sz="1200">
              <a:latin typeface="Consolas"/>
              <a:cs typeface="Consolas"/>
            </a:endParaRPr>
          </a:p>
          <a:p>
            <a:pPr algn="ctr" marR="613410">
              <a:lnSpc>
                <a:spcPts val="1430"/>
              </a:lnSpc>
              <a:spcBef>
                <a:spcPts val="65"/>
              </a:spcBef>
            </a:pPr>
            <a:r>
              <a:rPr dirty="0" sz="1200" spc="-10">
                <a:solidFill>
                  <a:srgbClr val="FFFFFF"/>
                </a:solidFill>
                <a:latin typeface="Consolas"/>
                <a:cs typeface="Consolas"/>
              </a:rPr>
              <a:t>nodeSelector:</a:t>
            </a:r>
            <a:endParaRPr sz="1200">
              <a:latin typeface="Consolas"/>
              <a:cs typeface="Consolas"/>
            </a:endParaRPr>
          </a:p>
          <a:p>
            <a:pPr algn="ctr" marR="608330">
              <a:lnSpc>
                <a:spcPts val="1430"/>
              </a:lnSpc>
            </a:pP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disk:</a:t>
            </a:r>
            <a:r>
              <a:rPr dirty="0" sz="1200" spc="-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Consolas"/>
                <a:cs typeface="Consolas"/>
              </a:rPr>
              <a:t>ssd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733800" y="1320937"/>
            <a:ext cx="4962525" cy="2613025"/>
            <a:chOff x="3733800" y="1320937"/>
            <a:chExt cx="4962525" cy="261302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00" y="2676525"/>
              <a:ext cx="1304925" cy="12573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5962" y="1320937"/>
              <a:ext cx="1790025" cy="2326824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8639175" y="1571625"/>
            <a:ext cx="781050" cy="2571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2545" rIns="0" bIns="0" rtlCol="0" vert="horz">
            <a:spAutoFit/>
          </a:bodyPr>
          <a:lstStyle/>
          <a:p>
            <a:pPr marL="96520">
              <a:lnSpc>
                <a:spcPct val="100000"/>
              </a:lnSpc>
              <a:spcBef>
                <a:spcPts val="335"/>
              </a:spcBef>
            </a:pPr>
            <a:r>
              <a:rPr dirty="0" sz="1050" spc="-10">
                <a:solidFill>
                  <a:srgbClr val="FFFFFF"/>
                </a:solidFill>
                <a:latin typeface="Consolas"/>
                <a:cs typeface="Consolas"/>
              </a:rPr>
              <a:t>disk=ssd</a:t>
            </a:r>
            <a:endParaRPr sz="1050">
              <a:latin typeface="Consolas"/>
              <a:cs typeface="Consola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91675" y="3848100"/>
            <a:ext cx="1809750" cy="2390775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1325225" y="4191000"/>
            <a:ext cx="781050" cy="2571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19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30"/>
              </a:spcBef>
            </a:pPr>
            <a:r>
              <a:rPr dirty="0" sz="1050" spc="-10">
                <a:solidFill>
                  <a:srgbClr val="FFFFFF"/>
                </a:solidFill>
                <a:latin typeface="Consolas"/>
                <a:cs typeface="Consolas"/>
              </a:rPr>
              <a:t>disk=ssd</a:t>
            </a:r>
            <a:endParaRPr sz="1050">
              <a:latin typeface="Consolas"/>
              <a:cs typeface="Consola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05962" y="3902212"/>
            <a:ext cx="1790025" cy="232682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8639175" y="4191000"/>
            <a:ext cx="781050" cy="2571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1910" rIns="0" bIns="0" rtlCol="0" vert="horz">
            <a:spAutoFit/>
          </a:bodyPr>
          <a:lstStyle/>
          <a:p>
            <a:pPr marL="96520">
              <a:lnSpc>
                <a:spcPct val="100000"/>
              </a:lnSpc>
              <a:spcBef>
                <a:spcPts val="330"/>
              </a:spcBef>
            </a:pPr>
            <a:r>
              <a:rPr dirty="0" sz="1050" spc="-10">
                <a:solidFill>
                  <a:srgbClr val="FFFFFF"/>
                </a:solidFill>
                <a:latin typeface="Consolas"/>
                <a:cs typeface="Consolas"/>
              </a:rPr>
              <a:t>disk=hdd</a:t>
            </a:r>
            <a:endParaRPr sz="1050">
              <a:latin typeface="Consolas"/>
              <a:cs typeface="Consola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1537" y="1320937"/>
            <a:ext cx="1790025" cy="232682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1325225" y="1571625"/>
            <a:ext cx="781050" cy="2571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2545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35"/>
              </a:spcBef>
            </a:pPr>
            <a:r>
              <a:rPr dirty="0" sz="1050" spc="-10">
                <a:solidFill>
                  <a:srgbClr val="FFFFFF"/>
                </a:solidFill>
                <a:latin typeface="Consolas"/>
                <a:cs typeface="Consolas"/>
              </a:rPr>
              <a:t>disk=hdd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108200">
              <a:lnSpc>
                <a:spcPct val="100000"/>
              </a:lnSpc>
              <a:spcBef>
                <a:spcPts val="130"/>
              </a:spcBef>
            </a:pPr>
            <a:r>
              <a:rPr dirty="0" spc="-45"/>
              <a:t>How</a:t>
            </a:r>
            <a:r>
              <a:rPr dirty="0" spc="-400"/>
              <a:t> </a:t>
            </a:r>
            <a:r>
              <a:rPr dirty="0" spc="55"/>
              <a:t>nodeSelector</a:t>
            </a:r>
            <a:r>
              <a:rPr dirty="0" spc="-415"/>
              <a:t> </a:t>
            </a:r>
            <a:r>
              <a:rPr dirty="0" spc="-10"/>
              <a:t>Works?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04825" y="2552700"/>
            <a:ext cx="2238375" cy="18954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3180" rIns="0" bIns="0" rtlCol="0" vert="horz">
            <a:spAutoFit/>
          </a:bodyPr>
          <a:lstStyle/>
          <a:p>
            <a:pPr marL="92710" marR="952500">
              <a:lnSpc>
                <a:spcPts val="1430"/>
              </a:lnSpc>
              <a:spcBef>
                <a:spcPts val="340"/>
              </a:spcBef>
            </a:pP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apiVersion:</a:t>
            </a:r>
            <a:r>
              <a:rPr dirty="0" sz="1200" spc="-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Consolas"/>
                <a:cs typeface="Consolas"/>
              </a:rPr>
              <a:t>v1 </a:t>
            </a: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kind:</a:t>
            </a:r>
            <a:r>
              <a:rPr dirty="0" sz="1200" spc="-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Consolas"/>
                <a:cs typeface="Consolas"/>
              </a:rPr>
              <a:t>Pod </a:t>
            </a:r>
            <a:r>
              <a:rPr dirty="0" sz="1200" spc="-10">
                <a:solidFill>
                  <a:srgbClr val="FFFFFF"/>
                </a:solidFill>
                <a:latin typeface="Consolas"/>
                <a:cs typeface="Consolas"/>
              </a:rPr>
              <a:t>metadata:</a:t>
            </a:r>
            <a:endParaRPr sz="1200">
              <a:latin typeface="Consolas"/>
              <a:cs typeface="Consolas"/>
            </a:endParaRPr>
          </a:p>
          <a:p>
            <a:pPr marL="260985">
              <a:lnSpc>
                <a:spcPts val="1430"/>
              </a:lnSpc>
              <a:spcBef>
                <a:spcPts val="10"/>
              </a:spcBef>
            </a:pP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2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onsolas"/>
                <a:cs typeface="Consolas"/>
              </a:rPr>
              <a:t>demopod</a:t>
            </a:r>
            <a:endParaRPr sz="1200">
              <a:latin typeface="Consolas"/>
              <a:cs typeface="Consolas"/>
            </a:endParaRPr>
          </a:p>
          <a:p>
            <a:pPr marL="92710">
              <a:lnSpc>
                <a:spcPts val="1425"/>
              </a:lnSpc>
            </a:pPr>
            <a:r>
              <a:rPr dirty="0" sz="1200" spc="-10">
                <a:solidFill>
                  <a:srgbClr val="FFFFFF"/>
                </a:solidFill>
                <a:latin typeface="Consolas"/>
                <a:cs typeface="Consolas"/>
              </a:rPr>
              <a:t>spec:</a:t>
            </a:r>
            <a:endParaRPr sz="1200">
              <a:latin typeface="Consolas"/>
              <a:cs typeface="Consolas"/>
            </a:endParaRPr>
          </a:p>
          <a:p>
            <a:pPr marL="260985">
              <a:lnSpc>
                <a:spcPts val="1430"/>
              </a:lnSpc>
            </a:pPr>
            <a:r>
              <a:rPr dirty="0" sz="1200" spc="-10">
                <a:solidFill>
                  <a:srgbClr val="FFFFFF"/>
                </a:solidFill>
                <a:latin typeface="Consolas"/>
                <a:cs typeface="Consolas"/>
              </a:rPr>
              <a:t>containers:</a:t>
            </a:r>
            <a:endParaRPr sz="1200">
              <a:latin typeface="Consolas"/>
              <a:cs typeface="Consolas"/>
            </a:endParaRPr>
          </a:p>
          <a:p>
            <a:pPr marL="260985">
              <a:lnSpc>
                <a:spcPts val="1430"/>
              </a:lnSpc>
            </a:pP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200" spc="-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name: </a:t>
            </a:r>
            <a:r>
              <a:rPr dirty="0" sz="1200" spc="-10">
                <a:solidFill>
                  <a:srgbClr val="FFFFFF"/>
                </a:solidFill>
                <a:latin typeface="Consolas"/>
                <a:cs typeface="Consolas"/>
              </a:rPr>
              <a:t>demopodcon</a:t>
            </a:r>
            <a:endParaRPr sz="1200">
              <a:latin typeface="Consolas"/>
              <a:cs typeface="Consolas"/>
            </a:endParaRPr>
          </a:p>
          <a:p>
            <a:pPr marL="429259">
              <a:lnSpc>
                <a:spcPts val="1435"/>
              </a:lnSpc>
            </a:pP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image:</a:t>
            </a:r>
            <a:r>
              <a:rPr dirty="0" sz="1200" spc="-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onsolas"/>
                <a:cs typeface="Consolas"/>
              </a:rPr>
              <a:t>nginx:latest</a:t>
            </a:r>
            <a:endParaRPr sz="1200">
              <a:latin typeface="Consolas"/>
              <a:cs typeface="Consolas"/>
            </a:endParaRPr>
          </a:p>
          <a:p>
            <a:pPr algn="ctr" marR="613410">
              <a:lnSpc>
                <a:spcPts val="1430"/>
              </a:lnSpc>
              <a:spcBef>
                <a:spcPts val="65"/>
              </a:spcBef>
            </a:pPr>
            <a:r>
              <a:rPr dirty="0" sz="1200" spc="-10">
                <a:solidFill>
                  <a:srgbClr val="FFFFFF"/>
                </a:solidFill>
                <a:latin typeface="Consolas"/>
                <a:cs typeface="Consolas"/>
              </a:rPr>
              <a:t>nodeSelector:</a:t>
            </a:r>
            <a:endParaRPr sz="1200">
              <a:latin typeface="Consolas"/>
              <a:cs typeface="Consolas"/>
            </a:endParaRPr>
          </a:p>
          <a:p>
            <a:pPr algn="ctr" marR="608330">
              <a:lnSpc>
                <a:spcPts val="1430"/>
              </a:lnSpc>
            </a:pP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disk:</a:t>
            </a:r>
            <a:r>
              <a:rPr dirty="0" sz="1200" spc="-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Consolas"/>
                <a:cs typeface="Consolas"/>
              </a:rPr>
              <a:t>ssd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305175" y="1320937"/>
            <a:ext cx="5391150" cy="2613025"/>
            <a:chOff x="3305175" y="1320937"/>
            <a:chExt cx="5391150" cy="261302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5175" y="2676525"/>
              <a:ext cx="1304925" cy="12573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5962" y="1320937"/>
              <a:ext cx="1790025" cy="2326824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8639175" y="1571625"/>
            <a:ext cx="781050" cy="2571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2545" rIns="0" bIns="0" rtlCol="0" vert="horz">
            <a:spAutoFit/>
          </a:bodyPr>
          <a:lstStyle/>
          <a:p>
            <a:pPr marL="96520">
              <a:lnSpc>
                <a:spcPct val="100000"/>
              </a:lnSpc>
              <a:spcBef>
                <a:spcPts val="335"/>
              </a:spcBef>
            </a:pPr>
            <a:r>
              <a:rPr dirty="0" sz="1050" spc="-10">
                <a:solidFill>
                  <a:srgbClr val="FFFFFF"/>
                </a:solidFill>
                <a:latin typeface="Consolas"/>
                <a:cs typeface="Consolas"/>
              </a:rPr>
              <a:t>disk=ssd</a:t>
            </a:r>
            <a:endParaRPr sz="1050">
              <a:latin typeface="Consolas"/>
              <a:cs typeface="Consola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91675" y="3848100"/>
            <a:ext cx="1809750" cy="2390775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1325225" y="4191000"/>
            <a:ext cx="781050" cy="2571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19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30"/>
              </a:spcBef>
            </a:pPr>
            <a:r>
              <a:rPr dirty="0" sz="1050" spc="-10">
                <a:solidFill>
                  <a:srgbClr val="FFFFFF"/>
                </a:solidFill>
                <a:latin typeface="Consolas"/>
                <a:cs typeface="Consolas"/>
              </a:rPr>
              <a:t>disk=hdd</a:t>
            </a:r>
            <a:endParaRPr sz="1050">
              <a:latin typeface="Consolas"/>
              <a:cs typeface="Consola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05962" y="3902212"/>
            <a:ext cx="1790025" cy="232682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8639175" y="4191000"/>
            <a:ext cx="781050" cy="2571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1910" rIns="0" bIns="0" rtlCol="0" vert="horz">
            <a:spAutoFit/>
          </a:bodyPr>
          <a:lstStyle/>
          <a:p>
            <a:pPr marL="96520">
              <a:lnSpc>
                <a:spcPct val="100000"/>
              </a:lnSpc>
              <a:spcBef>
                <a:spcPts val="330"/>
              </a:spcBef>
            </a:pPr>
            <a:r>
              <a:rPr dirty="0" sz="1050" spc="-10">
                <a:solidFill>
                  <a:srgbClr val="FFFFFF"/>
                </a:solidFill>
                <a:latin typeface="Consolas"/>
                <a:cs typeface="Consolas"/>
              </a:rPr>
              <a:t>disk=ssd</a:t>
            </a:r>
            <a:endParaRPr sz="1050">
              <a:latin typeface="Consolas"/>
              <a:cs typeface="Consola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1537" y="1320937"/>
            <a:ext cx="1790025" cy="232682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1325225" y="1571625"/>
            <a:ext cx="781050" cy="2571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2545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35"/>
              </a:spcBef>
            </a:pPr>
            <a:r>
              <a:rPr dirty="0" sz="1050" spc="-10">
                <a:solidFill>
                  <a:srgbClr val="FFFFFF"/>
                </a:solidFill>
                <a:latin typeface="Consolas"/>
                <a:cs typeface="Consolas"/>
              </a:rPr>
              <a:t>disk=hdd</a:t>
            </a:r>
            <a:endParaRPr sz="1050">
              <a:latin typeface="Consolas"/>
              <a:cs typeface="Consolas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4923457" y="2094424"/>
            <a:ext cx="751840" cy="2707640"/>
            <a:chOff x="4923457" y="2094424"/>
            <a:chExt cx="751840" cy="2707640"/>
          </a:xfrm>
        </p:grpSpPr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23457" y="3094549"/>
              <a:ext cx="732345" cy="7070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2507" y="2094424"/>
              <a:ext cx="732345" cy="7070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23457" y="4094674"/>
              <a:ext cx="732345" cy="707000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33415" y="5362575"/>
            <a:ext cx="209613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10">
                <a:latin typeface="Tahoma"/>
                <a:cs typeface="Tahoma"/>
              </a:rPr>
              <a:t>nodeSelector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4050" y="2804794"/>
            <a:ext cx="581850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>
                <a:solidFill>
                  <a:srgbClr val="FFFFFF"/>
                </a:solidFill>
              </a:rPr>
              <a:t>Node</a:t>
            </a:r>
            <a:r>
              <a:rPr dirty="0" sz="8000" spc="-885">
                <a:solidFill>
                  <a:srgbClr val="FFFFFF"/>
                </a:solidFill>
              </a:rPr>
              <a:t> </a:t>
            </a:r>
            <a:r>
              <a:rPr dirty="0" sz="8000" spc="90">
                <a:solidFill>
                  <a:srgbClr val="FFFFFF"/>
                </a:solidFill>
              </a:rPr>
              <a:t>Affinity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273534" y="1900173"/>
            <a:ext cx="3709670" cy="2818765"/>
          </a:xfrm>
          <a:custGeom>
            <a:avLst/>
            <a:gdLst/>
            <a:ahLst/>
            <a:cxnLst/>
            <a:rect l="l" t="t" r="r" b="b"/>
            <a:pathLst>
              <a:path w="3709670" h="2818765">
                <a:moveTo>
                  <a:pt x="3438667" y="0"/>
                </a:moveTo>
                <a:lnTo>
                  <a:pt x="3463407" y="41859"/>
                </a:lnTo>
                <a:lnTo>
                  <a:pt x="3486928" y="84100"/>
                </a:lnTo>
                <a:lnTo>
                  <a:pt x="3509233" y="126700"/>
                </a:lnTo>
                <a:lnTo>
                  <a:pt x="3530329" y="169640"/>
                </a:lnTo>
                <a:lnTo>
                  <a:pt x="3550221" y="212898"/>
                </a:lnTo>
                <a:lnTo>
                  <a:pt x="3568913" y="256453"/>
                </a:lnTo>
                <a:lnTo>
                  <a:pt x="3586411" y="300284"/>
                </a:lnTo>
                <a:lnTo>
                  <a:pt x="3602720" y="344370"/>
                </a:lnTo>
                <a:lnTo>
                  <a:pt x="3617845" y="388690"/>
                </a:lnTo>
                <a:lnTo>
                  <a:pt x="3631792" y="433224"/>
                </a:lnTo>
                <a:lnTo>
                  <a:pt x="3644564" y="477949"/>
                </a:lnTo>
                <a:lnTo>
                  <a:pt x="3656168" y="522846"/>
                </a:lnTo>
                <a:lnTo>
                  <a:pt x="3666608" y="567893"/>
                </a:lnTo>
                <a:lnTo>
                  <a:pt x="3675890" y="613069"/>
                </a:lnTo>
                <a:lnTo>
                  <a:pt x="3684019" y="658354"/>
                </a:lnTo>
                <a:lnTo>
                  <a:pt x="3690999" y="703726"/>
                </a:lnTo>
                <a:lnTo>
                  <a:pt x="3696837" y="749164"/>
                </a:lnTo>
                <a:lnTo>
                  <a:pt x="3701536" y="794647"/>
                </a:lnTo>
                <a:lnTo>
                  <a:pt x="3705102" y="840155"/>
                </a:lnTo>
                <a:lnTo>
                  <a:pt x="3707541" y="885666"/>
                </a:lnTo>
                <a:lnTo>
                  <a:pt x="3708858" y="931159"/>
                </a:lnTo>
                <a:lnTo>
                  <a:pt x="3709056" y="976613"/>
                </a:lnTo>
                <a:lnTo>
                  <a:pt x="3708143" y="1022008"/>
                </a:lnTo>
                <a:lnTo>
                  <a:pt x="3706122" y="1067323"/>
                </a:lnTo>
                <a:lnTo>
                  <a:pt x="3702999" y="1112535"/>
                </a:lnTo>
                <a:lnTo>
                  <a:pt x="3698778" y="1157626"/>
                </a:lnTo>
                <a:lnTo>
                  <a:pt x="3693466" y="1202572"/>
                </a:lnTo>
                <a:lnTo>
                  <a:pt x="3687068" y="1247354"/>
                </a:lnTo>
                <a:lnTo>
                  <a:pt x="3679587" y="1291951"/>
                </a:lnTo>
                <a:lnTo>
                  <a:pt x="3671030" y="1336341"/>
                </a:lnTo>
                <a:lnTo>
                  <a:pt x="3661401" y="1380503"/>
                </a:lnTo>
                <a:lnTo>
                  <a:pt x="3650706" y="1424417"/>
                </a:lnTo>
                <a:lnTo>
                  <a:pt x="3638950" y="1468061"/>
                </a:lnTo>
                <a:lnTo>
                  <a:pt x="3626138" y="1511415"/>
                </a:lnTo>
                <a:lnTo>
                  <a:pt x="3612274" y="1554458"/>
                </a:lnTo>
                <a:lnTo>
                  <a:pt x="3597365" y="1597168"/>
                </a:lnTo>
                <a:lnTo>
                  <a:pt x="3581415" y="1639524"/>
                </a:lnTo>
                <a:lnTo>
                  <a:pt x="3564429" y="1681507"/>
                </a:lnTo>
                <a:lnTo>
                  <a:pt x="3546413" y="1723094"/>
                </a:lnTo>
                <a:lnTo>
                  <a:pt x="3527371" y="1764264"/>
                </a:lnTo>
                <a:lnTo>
                  <a:pt x="3507309" y="1804997"/>
                </a:lnTo>
                <a:lnTo>
                  <a:pt x="3486231" y="1845272"/>
                </a:lnTo>
                <a:lnTo>
                  <a:pt x="3464144" y="1885067"/>
                </a:lnTo>
                <a:lnTo>
                  <a:pt x="3441051" y="1924362"/>
                </a:lnTo>
                <a:lnTo>
                  <a:pt x="3416959" y="1963136"/>
                </a:lnTo>
                <a:lnTo>
                  <a:pt x="3391872" y="2001368"/>
                </a:lnTo>
                <a:lnTo>
                  <a:pt x="3365795" y="2039036"/>
                </a:lnTo>
                <a:lnTo>
                  <a:pt x="3338734" y="2076120"/>
                </a:lnTo>
                <a:lnTo>
                  <a:pt x="3310693" y="2112599"/>
                </a:lnTo>
                <a:lnTo>
                  <a:pt x="3281678" y="2148451"/>
                </a:lnTo>
                <a:lnTo>
                  <a:pt x="3251693" y="2183657"/>
                </a:lnTo>
                <a:lnTo>
                  <a:pt x="3220745" y="2218194"/>
                </a:lnTo>
                <a:lnTo>
                  <a:pt x="3188838" y="2252042"/>
                </a:lnTo>
                <a:lnTo>
                  <a:pt x="3155976" y="2285180"/>
                </a:lnTo>
                <a:lnTo>
                  <a:pt x="3122167" y="2317586"/>
                </a:lnTo>
                <a:lnTo>
                  <a:pt x="3087413" y="2349241"/>
                </a:lnTo>
                <a:lnTo>
                  <a:pt x="3051721" y="2380122"/>
                </a:lnTo>
                <a:lnTo>
                  <a:pt x="3015095" y="2410210"/>
                </a:lnTo>
                <a:lnTo>
                  <a:pt x="2977541" y="2439482"/>
                </a:lnTo>
                <a:lnTo>
                  <a:pt x="2939064" y="2467918"/>
                </a:lnTo>
                <a:lnTo>
                  <a:pt x="2899669" y="2495497"/>
                </a:lnTo>
                <a:lnTo>
                  <a:pt x="2859361" y="2522198"/>
                </a:lnTo>
                <a:lnTo>
                  <a:pt x="2818145" y="2548001"/>
                </a:lnTo>
                <a:lnTo>
                  <a:pt x="2776286" y="2572735"/>
                </a:lnTo>
                <a:lnTo>
                  <a:pt x="2734045" y="2596249"/>
                </a:lnTo>
                <a:lnTo>
                  <a:pt x="2691445" y="2618550"/>
                </a:lnTo>
                <a:lnTo>
                  <a:pt x="2648505" y="2639641"/>
                </a:lnTo>
                <a:lnTo>
                  <a:pt x="2605247" y="2659528"/>
                </a:lnTo>
                <a:lnTo>
                  <a:pt x="2561692" y="2678217"/>
                </a:lnTo>
                <a:lnTo>
                  <a:pt x="2517861" y="2695711"/>
                </a:lnTo>
                <a:lnTo>
                  <a:pt x="2473775" y="2712017"/>
                </a:lnTo>
                <a:lnTo>
                  <a:pt x="2429455" y="2727139"/>
                </a:lnTo>
                <a:lnTo>
                  <a:pt x="2384921" y="2741082"/>
                </a:lnTo>
                <a:lnTo>
                  <a:pt x="2340196" y="2753852"/>
                </a:lnTo>
                <a:lnTo>
                  <a:pt x="2295299" y="2765454"/>
                </a:lnTo>
                <a:lnTo>
                  <a:pt x="2250252" y="2775892"/>
                </a:lnTo>
                <a:lnTo>
                  <a:pt x="2205075" y="2785172"/>
                </a:lnTo>
                <a:lnTo>
                  <a:pt x="2159791" y="2793299"/>
                </a:lnTo>
                <a:lnTo>
                  <a:pt x="2114419" y="2800278"/>
                </a:lnTo>
                <a:lnTo>
                  <a:pt x="2068981" y="2806115"/>
                </a:lnTo>
                <a:lnTo>
                  <a:pt x="2023498" y="2810813"/>
                </a:lnTo>
                <a:lnTo>
                  <a:pt x="1977990" y="2814380"/>
                </a:lnTo>
                <a:lnTo>
                  <a:pt x="1932479" y="2816818"/>
                </a:lnTo>
                <a:lnTo>
                  <a:pt x="1886986" y="2818134"/>
                </a:lnTo>
                <a:lnTo>
                  <a:pt x="1841531" y="2818333"/>
                </a:lnTo>
                <a:lnTo>
                  <a:pt x="1796137" y="2817420"/>
                </a:lnTo>
                <a:lnTo>
                  <a:pt x="1750822" y="2815399"/>
                </a:lnTo>
                <a:lnTo>
                  <a:pt x="1705609" y="2812277"/>
                </a:lnTo>
                <a:lnTo>
                  <a:pt x="1660519" y="2808057"/>
                </a:lnTo>
                <a:lnTo>
                  <a:pt x="1615573" y="2802746"/>
                </a:lnTo>
                <a:lnTo>
                  <a:pt x="1570791" y="2796348"/>
                </a:lnTo>
                <a:lnTo>
                  <a:pt x="1526194" y="2788869"/>
                </a:lnTo>
                <a:lnTo>
                  <a:pt x="1481804" y="2780313"/>
                </a:lnTo>
                <a:lnTo>
                  <a:pt x="1437642" y="2770686"/>
                </a:lnTo>
                <a:lnTo>
                  <a:pt x="1393728" y="2759992"/>
                </a:lnTo>
                <a:lnTo>
                  <a:pt x="1350084" y="2748238"/>
                </a:lnTo>
                <a:lnTo>
                  <a:pt x="1306730" y="2735427"/>
                </a:lnTo>
                <a:lnTo>
                  <a:pt x="1263687" y="2721565"/>
                </a:lnTo>
                <a:lnTo>
                  <a:pt x="1220977" y="2706658"/>
                </a:lnTo>
                <a:lnTo>
                  <a:pt x="1178620" y="2690710"/>
                </a:lnTo>
                <a:lnTo>
                  <a:pt x="1136638" y="2673726"/>
                </a:lnTo>
                <a:lnTo>
                  <a:pt x="1095051" y="2655711"/>
                </a:lnTo>
                <a:lnTo>
                  <a:pt x="1053881" y="2636672"/>
                </a:lnTo>
                <a:lnTo>
                  <a:pt x="1013148" y="2616611"/>
                </a:lnTo>
                <a:lnTo>
                  <a:pt x="972873" y="2595536"/>
                </a:lnTo>
                <a:lnTo>
                  <a:pt x="933078" y="2573451"/>
                </a:lnTo>
                <a:lnTo>
                  <a:pt x="893782" y="2550360"/>
                </a:lnTo>
                <a:lnTo>
                  <a:pt x="855009" y="2526270"/>
                </a:lnTo>
                <a:lnTo>
                  <a:pt x="816777" y="2501185"/>
                </a:lnTo>
                <a:lnTo>
                  <a:pt x="779109" y="2475110"/>
                </a:lnTo>
                <a:lnTo>
                  <a:pt x="742025" y="2448050"/>
                </a:lnTo>
                <a:lnTo>
                  <a:pt x="705546" y="2420011"/>
                </a:lnTo>
                <a:lnTo>
                  <a:pt x="669693" y="2390998"/>
                </a:lnTo>
                <a:lnTo>
                  <a:pt x="634488" y="2361015"/>
                </a:lnTo>
                <a:lnTo>
                  <a:pt x="599951" y="2330069"/>
                </a:lnTo>
                <a:lnTo>
                  <a:pt x="566103" y="2298163"/>
                </a:lnTo>
                <a:lnTo>
                  <a:pt x="532965" y="2265303"/>
                </a:lnTo>
                <a:lnTo>
                  <a:pt x="500558" y="2231494"/>
                </a:lnTo>
                <a:lnTo>
                  <a:pt x="468904" y="2196742"/>
                </a:lnTo>
                <a:lnTo>
                  <a:pt x="438022" y="2161051"/>
                </a:lnTo>
                <a:lnTo>
                  <a:pt x="407935" y="2124426"/>
                </a:lnTo>
                <a:lnTo>
                  <a:pt x="378663" y="2086873"/>
                </a:lnTo>
                <a:lnTo>
                  <a:pt x="350227" y="2048397"/>
                </a:lnTo>
                <a:lnTo>
                  <a:pt x="322648" y="2009002"/>
                </a:lnTo>
                <a:lnTo>
                  <a:pt x="295946" y="1968694"/>
                </a:lnTo>
                <a:lnTo>
                  <a:pt x="270144" y="1927478"/>
                </a:lnTo>
                <a:lnTo>
                  <a:pt x="245168" y="1885182"/>
                </a:lnTo>
                <a:lnTo>
                  <a:pt x="221403" y="1842399"/>
                </a:lnTo>
                <a:lnTo>
                  <a:pt x="198849" y="1799155"/>
                </a:lnTo>
                <a:lnTo>
                  <a:pt x="177506" y="1755474"/>
                </a:lnTo>
                <a:lnTo>
                  <a:pt x="157374" y="1711379"/>
                </a:lnTo>
                <a:lnTo>
                  <a:pt x="138452" y="1666895"/>
                </a:lnTo>
                <a:lnTo>
                  <a:pt x="120742" y="1622046"/>
                </a:lnTo>
                <a:lnTo>
                  <a:pt x="104244" y="1576856"/>
                </a:lnTo>
                <a:lnTo>
                  <a:pt x="88956" y="1531349"/>
                </a:lnTo>
                <a:lnTo>
                  <a:pt x="74880" y="1485549"/>
                </a:lnTo>
                <a:lnTo>
                  <a:pt x="62015" y="1439481"/>
                </a:lnTo>
                <a:lnTo>
                  <a:pt x="50361" y="1393168"/>
                </a:lnTo>
                <a:lnTo>
                  <a:pt x="39919" y="1346635"/>
                </a:lnTo>
                <a:lnTo>
                  <a:pt x="30688" y="1299906"/>
                </a:lnTo>
                <a:lnTo>
                  <a:pt x="22669" y="1253004"/>
                </a:lnTo>
                <a:lnTo>
                  <a:pt x="15862" y="1205954"/>
                </a:lnTo>
                <a:lnTo>
                  <a:pt x="10266" y="1158780"/>
                </a:lnTo>
                <a:lnTo>
                  <a:pt x="5881" y="1111506"/>
                </a:lnTo>
                <a:lnTo>
                  <a:pt x="2709" y="1064157"/>
                </a:lnTo>
                <a:lnTo>
                  <a:pt x="748" y="1016756"/>
                </a:lnTo>
                <a:lnTo>
                  <a:pt x="0" y="969327"/>
                </a:lnTo>
                <a:lnTo>
                  <a:pt x="463" y="921895"/>
                </a:lnTo>
                <a:lnTo>
                  <a:pt x="2138" y="874483"/>
                </a:lnTo>
                <a:lnTo>
                  <a:pt x="5025" y="827116"/>
                </a:lnTo>
                <a:lnTo>
                  <a:pt x="9124" y="779819"/>
                </a:lnTo>
                <a:lnTo>
                  <a:pt x="14435" y="732614"/>
                </a:lnTo>
                <a:lnTo>
                  <a:pt x="20958" y="685526"/>
                </a:lnTo>
                <a:lnTo>
                  <a:pt x="28694" y="638579"/>
                </a:lnTo>
                <a:lnTo>
                  <a:pt x="37642" y="591798"/>
                </a:lnTo>
                <a:lnTo>
                  <a:pt x="47802" y="545206"/>
                </a:lnTo>
                <a:lnTo>
                  <a:pt x="59174" y="498827"/>
                </a:lnTo>
                <a:lnTo>
                  <a:pt x="71759" y="452686"/>
                </a:lnTo>
                <a:lnTo>
                  <a:pt x="85557" y="406807"/>
                </a:lnTo>
                <a:lnTo>
                  <a:pt x="100566" y="361214"/>
                </a:lnTo>
                <a:lnTo>
                  <a:pt x="116789" y="315931"/>
                </a:lnTo>
                <a:lnTo>
                  <a:pt x="134224" y="270982"/>
                </a:lnTo>
                <a:lnTo>
                  <a:pt x="152872" y="226391"/>
                </a:lnTo>
                <a:lnTo>
                  <a:pt x="172732" y="182182"/>
                </a:lnTo>
                <a:lnTo>
                  <a:pt x="193805" y="138379"/>
                </a:lnTo>
                <a:lnTo>
                  <a:pt x="216092" y="95007"/>
                </a:lnTo>
                <a:lnTo>
                  <a:pt x="239590" y="52090"/>
                </a:lnTo>
                <a:lnTo>
                  <a:pt x="264302" y="9651"/>
                </a:lnTo>
              </a:path>
            </a:pathLst>
          </a:custGeom>
          <a:ln w="762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134745">
              <a:lnSpc>
                <a:spcPct val="100000"/>
              </a:lnSpc>
              <a:spcBef>
                <a:spcPts val="130"/>
              </a:spcBef>
            </a:pPr>
            <a:r>
              <a:rPr dirty="0" spc="55"/>
              <a:t>Features</a:t>
            </a:r>
            <a:r>
              <a:rPr dirty="0" spc="-370"/>
              <a:t> </a:t>
            </a:r>
            <a:r>
              <a:rPr dirty="0" spc="85"/>
              <a:t>of</a:t>
            </a:r>
            <a:r>
              <a:rPr dirty="0" spc="-315"/>
              <a:t> </a:t>
            </a:r>
            <a:r>
              <a:rPr dirty="0"/>
              <a:t>Container</a:t>
            </a:r>
            <a:r>
              <a:rPr dirty="0" spc="-350"/>
              <a:t> </a:t>
            </a:r>
            <a:r>
              <a:rPr dirty="0" spc="-10"/>
              <a:t>Orchestrator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2894076" y="1170050"/>
            <a:ext cx="6413500" cy="5089525"/>
            <a:chOff x="2894076" y="1170050"/>
            <a:chExt cx="6413500" cy="5089525"/>
          </a:xfrm>
        </p:grpSpPr>
        <p:sp>
          <p:nvSpPr>
            <p:cNvPr id="5" name="object 5" descr=""/>
            <p:cNvSpPr/>
            <p:nvPr/>
          </p:nvSpPr>
          <p:spPr>
            <a:xfrm>
              <a:off x="4729226" y="1471675"/>
              <a:ext cx="2752725" cy="2790825"/>
            </a:xfrm>
            <a:custGeom>
              <a:avLst/>
              <a:gdLst/>
              <a:ahLst/>
              <a:cxnLst/>
              <a:rect l="l" t="t" r="r" b="b"/>
              <a:pathLst>
                <a:path w="2752725" h="2790825">
                  <a:moveTo>
                    <a:pt x="0" y="1395349"/>
                  </a:moveTo>
                  <a:lnTo>
                    <a:pt x="832" y="1346362"/>
                  </a:lnTo>
                  <a:lnTo>
                    <a:pt x="3311" y="1297799"/>
                  </a:lnTo>
                  <a:lnTo>
                    <a:pt x="7408" y="1249688"/>
                  </a:lnTo>
                  <a:lnTo>
                    <a:pt x="13098" y="1202056"/>
                  </a:lnTo>
                  <a:lnTo>
                    <a:pt x="20352" y="1154932"/>
                  </a:lnTo>
                  <a:lnTo>
                    <a:pt x="29144" y="1108342"/>
                  </a:lnTo>
                  <a:lnTo>
                    <a:pt x="39445" y="1062314"/>
                  </a:lnTo>
                  <a:lnTo>
                    <a:pt x="51229" y="1016877"/>
                  </a:lnTo>
                  <a:lnTo>
                    <a:pt x="64468" y="972057"/>
                  </a:lnTo>
                  <a:lnTo>
                    <a:pt x="79136" y="927882"/>
                  </a:lnTo>
                  <a:lnTo>
                    <a:pt x="95204" y="884381"/>
                  </a:lnTo>
                  <a:lnTo>
                    <a:pt x="112646" y="841580"/>
                  </a:lnTo>
                  <a:lnTo>
                    <a:pt x="131433" y="799508"/>
                  </a:lnTo>
                  <a:lnTo>
                    <a:pt x="151540" y="758192"/>
                  </a:lnTo>
                  <a:lnTo>
                    <a:pt x="172938" y="717659"/>
                  </a:lnTo>
                  <a:lnTo>
                    <a:pt x="195601" y="677938"/>
                  </a:lnTo>
                  <a:lnTo>
                    <a:pt x="219500" y="639056"/>
                  </a:lnTo>
                  <a:lnTo>
                    <a:pt x="244609" y="601041"/>
                  </a:lnTo>
                  <a:lnTo>
                    <a:pt x="270901" y="563920"/>
                  </a:lnTo>
                  <a:lnTo>
                    <a:pt x="298348" y="527721"/>
                  </a:lnTo>
                  <a:lnTo>
                    <a:pt x="326922" y="492472"/>
                  </a:lnTo>
                  <a:lnTo>
                    <a:pt x="356597" y="458200"/>
                  </a:lnTo>
                  <a:lnTo>
                    <a:pt x="387345" y="424933"/>
                  </a:lnTo>
                  <a:lnTo>
                    <a:pt x="419139" y="392699"/>
                  </a:lnTo>
                  <a:lnTo>
                    <a:pt x="451952" y="361526"/>
                  </a:lnTo>
                  <a:lnTo>
                    <a:pt x="485756" y="331441"/>
                  </a:lnTo>
                  <a:lnTo>
                    <a:pt x="520524" y="302471"/>
                  </a:lnTo>
                  <a:lnTo>
                    <a:pt x="556229" y="274645"/>
                  </a:lnTo>
                  <a:lnTo>
                    <a:pt x="592844" y="247990"/>
                  </a:lnTo>
                  <a:lnTo>
                    <a:pt x="630340" y="222533"/>
                  </a:lnTo>
                  <a:lnTo>
                    <a:pt x="668691" y="198304"/>
                  </a:lnTo>
                  <a:lnTo>
                    <a:pt x="707870" y="175328"/>
                  </a:lnTo>
                  <a:lnTo>
                    <a:pt x="747849" y="153634"/>
                  </a:lnTo>
                  <a:lnTo>
                    <a:pt x="788601" y="133249"/>
                  </a:lnTo>
                  <a:lnTo>
                    <a:pt x="830099" y="114202"/>
                  </a:lnTo>
                  <a:lnTo>
                    <a:pt x="872315" y="96519"/>
                  </a:lnTo>
                  <a:lnTo>
                    <a:pt x="915222" y="80229"/>
                  </a:lnTo>
                  <a:lnTo>
                    <a:pt x="958793" y="65359"/>
                  </a:lnTo>
                  <a:lnTo>
                    <a:pt x="1003001" y="51937"/>
                  </a:lnTo>
                  <a:lnTo>
                    <a:pt x="1047817" y="39990"/>
                  </a:lnTo>
                  <a:lnTo>
                    <a:pt x="1093216" y="29546"/>
                  </a:lnTo>
                  <a:lnTo>
                    <a:pt x="1139169" y="20633"/>
                  </a:lnTo>
                  <a:lnTo>
                    <a:pt x="1185649" y="13279"/>
                  </a:lnTo>
                  <a:lnTo>
                    <a:pt x="1232630" y="7511"/>
                  </a:lnTo>
                  <a:lnTo>
                    <a:pt x="1280083" y="3356"/>
                  </a:lnTo>
                  <a:lnTo>
                    <a:pt x="1327982" y="843"/>
                  </a:lnTo>
                  <a:lnTo>
                    <a:pt x="1376299" y="0"/>
                  </a:lnTo>
                  <a:lnTo>
                    <a:pt x="1424615" y="843"/>
                  </a:lnTo>
                  <a:lnTo>
                    <a:pt x="1472515" y="3356"/>
                  </a:lnTo>
                  <a:lnTo>
                    <a:pt x="1519969" y="7511"/>
                  </a:lnTo>
                  <a:lnTo>
                    <a:pt x="1566950" y="13279"/>
                  </a:lnTo>
                  <a:lnTo>
                    <a:pt x="1613432" y="20633"/>
                  </a:lnTo>
                  <a:lnTo>
                    <a:pt x="1659387" y="29546"/>
                  </a:lnTo>
                  <a:lnTo>
                    <a:pt x="1704787" y="39990"/>
                  </a:lnTo>
                  <a:lnTo>
                    <a:pt x="1749606" y="51937"/>
                  </a:lnTo>
                  <a:lnTo>
                    <a:pt x="1793816" y="65359"/>
                  </a:lnTo>
                  <a:lnTo>
                    <a:pt x="1837390" y="80229"/>
                  </a:lnTo>
                  <a:lnTo>
                    <a:pt x="1880300" y="96519"/>
                  </a:lnTo>
                  <a:lnTo>
                    <a:pt x="1922519" y="114202"/>
                  </a:lnTo>
                  <a:lnTo>
                    <a:pt x="1964020" y="133249"/>
                  </a:lnTo>
                  <a:lnTo>
                    <a:pt x="2004775" y="153634"/>
                  </a:lnTo>
                  <a:lnTo>
                    <a:pt x="2044757" y="175328"/>
                  </a:lnTo>
                  <a:lnTo>
                    <a:pt x="2083940" y="198304"/>
                  </a:lnTo>
                  <a:lnTo>
                    <a:pt x="2122295" y="222533"/>
                  </a:lnTo>
                  <a:lnTo>
                    <a:pt x="2159795" y="247990"/>
                  </a:lnTo>
                  <a:lnTo>
                    <a:pt x="2196413" y="274645"/>
                  </a:lnTo>
                  <a:lnTo>
                    <a:pt x="2232122" y="302471"/>
                  </a:lnTo>
                  <a:lnTo>
                    <a:pt x="2266894" y="331441"/>
                  </a:lnTo>
                  <a:lnTo>
                    <a:pt x="2300702" y="361526"/>
                  </a:lnTo>
                  <a:lnTo>
                    <a:pt x="2333519" y="392699"/>
                  </a:lnTo>
                  <a:lnTo>
                    <a:pt x="2365317" y="424933"/>
                  </a:lnTo>
                  <a:lnTo>
                    <a:pt x="2396069" y="458200"/>
                  </a:lnTo>
                  <a:lnTo>
                    <a:pt x="2425748" y="492472"/>
                  </a:lnTo>
                  <a:lnTo>
                    <a:pt x="2454327" y="527721"/>
                  </a:lnTo>
                  <a:lnTo>
                    <a:pt x="2481778" y="563920"/>
                  </a:lnTo>
                  <a:lnTo>
                    <a:pt x="2508073" y="601041"/>
                  </a:lnTo>
                  <a:lnTo>
                    <a:pt x="2533186" y="639056"/>
                  </a:lnTo>
                  <a:lnTo>
                    <a:pt x="2557089" y="677938"/>
                  </a:lnTo>
                  <a:lnTo>
                    <a:pt x="2579755" y="717659"/>
                  </a:lnTo>
                  <a:lnTo>
                    <a:pt x="2601157" y="758192"/>
                  </a:lnTo>
                  <a:lnTo>
                    <a:pt x="2621267" y="799508"/>
                  </a:lnTo>
                  <a:lnTo>
                    <a:pt x="2640058" y="841580"/>
                  </a:lnTo>
                  <a:lnTo>
                    <a:pt x="2657502" y="884381"/>
                  </a:lnTo>
                  <a:lnTo>
                    <a:pt x="2673573" y="927882"/>
                  </a:lnTo>
                  <a:lnTo>
                    <a:pt x="2688243" y="972057"/>
                  </a:lnTo>
                  <a:lnTo>
                    <a:pt x="2701485" y="1016877"/>
                  </a:lnTo>
                  <a:lnTo>
                    <a:pt x="2713271" y="1062314"/>
                  </a:lnTo>
                  <a:lnTo>
                    <a:pt x="2723575" y="1108342"/>
                  </a:lnTo>
                  <a:lnTo>
                    <a:pt x="2732368" y="1154932"/>
                  </a:lnTo>
                  <a:lnTo>
                    <a:pt x="2739623" y="1202056"/>
                  </a:lnTo>
                  <a:lnTo>
                    <a:pt x="2745314" y="1249688"/>
                  </a:lnTo>
                  <a:lnTo>
                    <a:pt x="2749413" y="1297799"/>
                  </a:lnTo>
                  <a:lnTo>
                    <a:pt x="2751892" y="1346362"/>
                  </a:lnTo>
                  <a:lnTo>
                    <a:pt x="2752725" y="1395349"/>
                  </a:lnTo>
                  <a:lnTo>
                    <a:pt x="2751892" y="1444335"/>
                  </a:lnTo>
                  <a:lnTo>
                    <a:pt x="2749413" y="1492898"/>
                  </a:lnTo>
                  <a:lnTo>
                    <a:pt x="2745314" y="1541009"/>
                  </a:lnTo>
                  <a:lnTo>
                    <a:pt x="2739623" y="1588641"/>
                  </a:lnTo>
                  <a:lnTo>
                    <a:pt x="2732368" y="1635765"/>
                  </a:lnTo>
                  <a:lnTo>
                    <a:pt x="2723575" y="1682355"/>
                  </a:lnTo>
                  <a:lnTo>
                    <a:pt x="2713271" y="1728383"/>
                  </a:lnTo>
                  <a:lnTo>
                    <a:pt x="2701485" y="1773820"/>
                  </a:lnTo>
                  <a:lnTo>
                    <a:pt x="2688243" y="1818640"/>
                  </a:lnTo>
                  <a:lnTo>
                    <a:pt x="2673573" y="1862815"/>
                  </a:lnTo>
                  <a:lnTo>
                    <a:pt x="2657502" y="1906316"/>
                  </a:lnTo>
                  <a:lnTo>
                    <a:pt x="2640058" y="1949117"/>
                  </a:lnTo>
                  <a:lnTo>
                    <a:pt x="2621267" y="1991189"/>
                  </a:lnTo>
                  <a:lnTo>
                    <a:pt x="2601157" y="2032505"/>
                  </a:lnTo>
                  <a:lnTo>
                    <a:pt x="2579755" y="2073038"/>
                  </a:lnTo>
                  <a:lnTo>
                    <a:pt x="2557089" y="2112759"/>
                  </a:lnTo>
                  <a:lnTo>
                    <a:pt x="2533186" y="2151641"/>
                  </a:lnTo>
                  <a:lnTo>
                    <a:pt x="2508073" y="2189656"/>
                  </a:lnTo>
                  <a:lnTo>
                    <a:pt x="2481778" y="2226777"/>
                  </a:lnTo>
                  <a:lnTo>
                    <a:pt x="2454327" y="2262976"/>
                  </a:lnTo>
                  <a:lnTo>
                    <a:pt x="2425748" y="2298225"/>
                  </a:lnTo>
                  <a:lnTo>
                    <a:pt x="2396069" y="2332497"/>
                  </a:lnTo>
                  <a:lnTo>
                    <a:pt x="2365317" y="2365764"/>
                  </a:lnTo>
                  <a:lnTo>
                    <a:pt x="2333519" y="2397998"/>
                  </a:lnTo>
                  <a:lnTo>
                    <a:pt x="2300702" y="2429171"/>
                  </a:lnTo>
                  <a:lnTo>
                    <a:pt x="2266894" y="2459256"/>
                  </a:lnTo>
                  <a:lnTo>
                    <a:pt x="2232122" y="2488226"/>
                  </a:lnTo>
                  <a:lnTo>
                    <a:pt x="2196413" y="2516052"/>
                  </a:lnTo>
                  <a:lnTo>
                    <a:pt x="2159795" y="2542707"/>
                  </a:lnTo>
                  <a:lnTo>
                    <a:pt x="2122295" y="2568164"/>
                  </a:lnTo>
                  <a:lnTo>
                    <a:pt x="2083940" y="2592393"/>
                  </a:lnTo>
                  <a:lnTo>
                    <a:pt x="2044757" y="2615369"/>
                  </a:lnTo>
                  <a:lnTo>
                    <a:pt x="2004775" y="2637063"/>
                  </a:lnTo>
                  <a:lnTo>
                    <a:pt x="1964020" y="2657448"/>
                  </a:lnTo>
                  <a:lnTo>
                    <a:pt x="1922519" y="2676495"/>
                  </a:lnTo>
                  <a:lnTo>
                    <a:pt x="1880300" y="2694178"/>
                  </a:lnTo>
                  <a:lnTo>
                    <a:pt x="1837390" y="2710468"/>
                  </a:lnTo>
                  <a:lnTo>
                    <a:pt x="1793816" y="2725338"/>
                  </a:lnTo>
                  <a:lnTo>
                    <a:pt x="1749606" y="2738760"/>
                  </a:lnTo>
                  <a:lnTo>
                    <a:pt x="1704787" y="2750707"/>
                  </a:lnTo>
                  <a:lnTo>
                    <a:pt x="1659387" y="2761151"/>
                  </a:lnTo>
                  <a:lnTo>
                    <a:pt x="1613432" y="2770064"/>
                  </a:lnTo>
                  <a:lnTo>
                    <a:pt x="1566950" y="2777418"/>
                  </a:lnTo>
                  <a:lnTo>
                    <a:pt x="1519969" y="2783186"/>
                  </a:lnTo>
                  <a:lnTo>
                    <a:pt x="1472515" y="2787341"/>
                  </a:lnTo>
                  <a:lnTo>
                    <a:pt x="1424615" y="2789854"/>
                  </a:lnTo>
                  <a:lnTo>
                    <a:pt x="1376299" y="2790698"/>
                  </a:lnTo>
                  <a:lnTo>
                    <a:pt x="1327982" y="2789854"/>
                  </a:lnTo>
                  <a:lnTo>
                    <a:pt x="1280083" y="2787341"/>
                  </a:lnTo>
                  <a:lnTo>
                    <a:pt x="1232630" y="2783186"/>
                  </a:lnTo>
                  <a:lnTo>
                    <a:pt x="1185649" y="2777418"/>
                  </a:lnTo>
                  <a:lnTo>
                    <a:pt x="1139169" y="2770064"/>
                  </a:lnTo>
                  <a:lnTo>
                    <a:pt x="1093216" y="2761151"/>
                  </a:lnTo>
                  <a:lnTo>
                    <a:pt x="1047817" y="2750707"/>
                  </a:lnTo>
                  <a:lnTo>
                    <a:pt x="1003001" y="2738760"/>
                  </a:lnTo>
                  <a:lnTo>
                    <a:pt x="958793" y="2725338"/>
                  </a:lnTo>
                  <a:lnTo>
                    <a:pt x="915222" y="2710468"/>
                  </a:lnTo>
                  <a:lnTo>
                    <a:pt x="872315" y="2694178"/>
                  </a:lnTo>
                  <a:lnTo>
                    <a:pt x="830099" y="2676495"/>
                  </a:lnTo>
                  <a:lnTo>
                    <a:pt x="788601" y="2657448"/>
                  </a:lnTo>
                  <a:lnTo>
                    <a:pt x="747849" y="2637063"/>
                  </a:lnTo>
                  <a:lnTo>
                    <a:pt x="707870" y="2615369"/>
                  </a:lnTo>
                  <a:lnTo>
                    <a:pt x="668691" y="2592393"/>
                  </a:lnTo>
                  <a:lnTo>
                    <a:pt x="630340" y="2568164"/>
                  </a:lnTo>
                  <a:lnTo>
                    <a:pt x="592844" y="2542707"/>
                  </a:lnTo>
                  <a:lnTo>
                    <a:pt x="556229" y="2516052"/>
                  </a:lnTo>
                  <a:lnTo>
                    <a:pt x="520524" y="2488226"/>
                  </a:lnTo>
                  <a:lnTo>
                    <a:pt x="485756" y="2459256"/>
                  </a:lnTo>
                  <a:lnTo>
                    <a:pt x="451952" y="2429171"/>
                  </a:lnTo>
                  <a:lnTo>
                    <a:pt x="419139" y="2397998"/>
                  </a:lnTo>
                  <a:lnTo>
                    <a:pt x="387345" y="2365764"/>
                  </a:lnTo>
                  <a:lnTo>
                    <a:pt x="356597" y="2332497"/>
                  </a:lnTo>
                  <a:lnTo>
                    <a:pt x="326922" y="2298225"/>
                  </a:lnTo>
                  <a:lnTo>
                    <a:pt x="298348" y="2262976"/>
                  </a:lnTo>
                  <a:lnTo>
                    <a:pt x="270901" y="2226777"/>
                  </a:lnTo>
                  <a:lnTo>
                    <a:pt x="244609" y="2189656"/>
                  </a:lnTo>
                  <a:lnTo>
                    <a:pt x="219500" y="2151641"/>
                  </a:lnTo>
                  <a:lnTo>
                    <a:pt x="195601" y="2112759"/>
                  </a:lnTo>
                  <a:lnTo>
                    <a:pt x="172938" y="2073038"/>
                  </a:lnTo>
                  <a:lnTo>
                    <a:pt x="151540" y="2032505"/>
                  </a:lnTo>
                  <a:lnTo>
                    <a:pt x="131433" y="1991189"/>
                  </a:lnTo>
                  <a:lnTo>
                    <a:pt x="112646" y="1949117"/>
                  </a:lnTo>
                  <a:lnTo>
                    <a:pt x="95204" y="1906316"/>
                  </a:lnTo>
                  <a:lnTo>
                    <a:pt x="79136" y="1862815"/>
                  </a:lnTo>
                  <a:lnTo>
                    <a:pt x="64468" y="1818640"/>
                  </a:lnTo>
                  <a:lnTo>
                    <a:pt x="51229" y="1773820"/>
                  </a:lnTo>
                  <a:lnTo>
                    <a:pt x="39445" y="1728383"/>
                  </a:lnTo>
                  <a:lnTo>
                    <a:pt x="29144" y="1682355"/>
                  </a:lnTo>
                  <a:lnTo>
                    <a:pt x="20352" y="1635765"/>
                  </a:lnTo>
                  <a:lnTo>
                    <a:pt x="13098" y="1588641"/>
                  </a:lnTo>
                  <a:lnTo>
                    <a:pt x="7408" y="1541009"/>
                  </a:lnTo>
                  <a:lnTo>
                    <a:pt x="3311" y="1492898"/>
                  </a:lnTo>
                  <a:lnTo>
                    <a:pt x="832" y="1444335"/>
                  </a:lnTo>
                  <a:lnTo>
                    <a:pt x="0" y="1395349"/>
                  </a:lnTo>
                  <a:close/>
                </a:path>
              </a:pathLst>
            </a:custGeom>
            <a:ln w="13970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8650" y="1343024"/>
              <a:ext cx="3190875" cy="319087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7176" y="1598675"/>
              <a:ext cx="2536825" cy="253669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2050" y="2590800"/>
              <a:ext cx="647700" cy="6477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1300" y="2590800"/>
              <a:ext cx="657225" cy="6477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2625" y="3114674"/>
              <a:ext cx="647700" cy="64770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4324350" y="1762124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975" y="0"/>
                  </a:moveTo>
                  <a:lnTo>
                    <a:pt x="132864" y="6464"/>
                  </a:lnTo>
                  <a:lnTo>
                    <a:pt x="89633" y="24708"/>
                  </a:lnTo>
                  <a:lnTo>
                    <a:pt x="53006" y="53006"/>
                  </a:lnTo>
                  <a:lnTo>
                    <a:pt x="24708" y="89633"/>
                  </a:lnTo>
                  <a:lnTo>
                    <a:pt x="6464" y="132864"/>
                  </a:lnTo>
                  <a:lnTo>
                    <a:pt x="0" y="180975"/>
                  </a:lnTo>
                  <a:lnTo>
                    <a:pt x="6464" y="229085"/>
                  </a:lnTo>
                  <a:lnTo>
                    <a:pt x="24708" y="272316"/>
                  </a:lnTo>
                  <a:lnTo>
                    <a:pt x="53006" y="308943"/>
                  </a:lnTo>
                  <a:lnTo>
                    <a:pt x="89633" y="337241"/>
                  </a:lnTo>
                  <a:lnTo>
                    <a:pt x="132864" y="355485"/>
                  </a:lnTo>
                  <a:lnTo>
                    <a:pt x="180975" y="361950"/>
                  </a:lnTo>
                  <a:lnTo>
                    <a:pt x="229085" y="355485"/>
                  </a:lnTo>
                  <a:lnTo>
                    <a:pt x="272316" y="337241"/>
                  </a:lnTo>
                  <a:lnTo>
                    <a:pt x="297703" y="317626"/>
                  </a:lnTo>
                  <a:lnTo>
                    <a:pt x="180975" y="317626"/>
                  </a:lnTo>
                  <a:lnTo>
                    <a:pt x="137795" y="310657"/>
                  </a:lnTo>
                  <a:lnTo>
                    <a:pt x="100284" y="291251"/>
                  </a:lnTo>
                  <a:lnTo>
                    <a:pt x="70698" y="261665"/>
                  </a:lnTo>
                  <a:lnTo>
                    <a:pt x="51292" y="224155"/>
                  </a:lnTo>
                  <a:lnTo>
                    <a:pt x="44323" y="180975"/>
                  </a:lnTo>
                  <a:lnTo>
                    <a:pt x="51292" y="137795"/>
                  </a:lnTo>
                  <a:lnTo>
                    <a:pt x="70698" y="100284"/>
                  </a:lnTo>
                  <a:lnTo>
                    <a:pt x="100284" y="70698"/>
                  </a:lnTo>
                  <a:lnTo>
                    <a:pt x="137794" y="51292"/>
                  </a:lnTo>
                  <a:lnTo>
                    <a:pt x="180975" y="44323"/>
                  </a:lnTo>
                  <a:lnTo>
                    <a:pt x="297703" y="44323"/>
                  </a:lnTo>
                  <a:lnTo>
                    <a:pt x="272316" y="24708"/>
                  </a:lnTo>
                  <a:lnTo>
                    <a:pt x="229085" y="6464"/>
                  </a:lnTo>
                  <a:lnTo>
                    <a:pt x="180975" y="0"/>
                  </a:lnTo>
                  <a:close/>
                </a:path>
                <a:path w="361950" h="361950">
                  <a:moveTo>
                    <a:pt x="297703" y="44323"/>
                  </a:moveTo>
                  <a:lnTo>
                    <a:pt x="180975" y="44323"/>
                  </a:lnTo>
                  <a:lnTo>
                    <a:pt x="224155" y="51292"/>
                  </a:lnTo>
                  <a:lnTo>
                    <a:pt x="261665" y="70698"/>
                  </a:lnTo>
                  <a:lnTo>
                    <a:pt x="291251" y="100284"/>
                  </a:lnTo>
                  <a:lnTo>
                    <a:pt x="310657" y="137795"/>
                  </a:lnTo>
                  <a:lnTo>
                    <a:pt x="317626" y="180975"/>
                  </a:lnTo>
                  <a:lnTo>
                    <a:pt x="310657" y="224155"/>
                  </a:lnTo>
                  <a:lnTo>
                    <a:pt x="291251" y="261665"/>
                  </a:lnTo>
                  <a:lnTo>
                    <a:pt x="261665" y="291251"/>
                  </a:lnTo>
                  <a:lnTo>
                    <a:pt x="224154" y="310657"/>
                  </a:lnTo>
                  <a:lnTo>
                    <a:pt x="180975" y="317626"/>
                  </a:lnTo>
                  <a:lnTo>
                    <a:pt x="297703" y="317626"/>
                  </a:lnTo>
                  <a:lnTo>
                    <a:pt x="308943" y="308943"/>
                  </a:lnTo>
                  <a:lnTo>
                    <a:pt x="337241" y="272316"/>
                  </a:lnTo>
                  <a:lnTo>
                    <a:pt x="355485" y="229085"/>
                  </a:lnTo>
                  <a:lnTo>
                    <a:pt x="361950" y="180975"/>
                  </a:lnTo>
                  <a:lnTo>
                    <a:pt x="355485" y="132864"/>
                  </a:lnTo>
                  <a:lnTo>
                    <a:pt x="337241" y="89633"/>
                  </a:lnTo>
                  <a:lnTo>
                    <a:pt x="308943" y="53006"/>
                  </a:lnTo>
                  <a:lnTo>
                    <a:pt x="297703" y="44323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0550" y="1838324"/>
              <a:ext cx="209550" cy="219075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5934075" y="4552949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975" y="0"/>
                  </a:moveTo>
                  <a:lnTo>
                    <a:pt x="132864" y="6464"/>
                  </a:lnTo>
                  <a:lnTo>
                    <a:pt x="89633" y="24708"/>
                  </a:lnTo>
                  <a:lnTo>
                    <a:pt x="53006" y="53006"/>
                  </a:lnTo>
                  <a:lnTo>
                    <a:pt x="24708" y="89633"/>
                  </a:lnTo>
                  <a:lnTo>
                    <a:pt x="6464" y="132864"/>
                  </a:lnTo>
                  <a:lnTo>
                    <a:pt x="0" y="180975"/>
                  </a:lnTo>
                  <a:lnTo>
                    <a:pt x="6464" y="229085"/>
                  </a:lnTo>
                  <a:lnTo>
                    <a:pt x="24708" y="272316"/>
                  </a:lnTo>
                  <a:lnTo>
                    <a:pt x="53006" y="308943"/>
                  </a:lnTo>
                  <a:lnTo>
                    <a:pt x="89633" y="337241"/>
                  </a:lnTo>
                  <a:lnTo>
                    <a:pt x="132864" y="355485"/>
                  </a:lnTo>
                  <a:lnTo>
                    <a:pt x="180975" y="361950"/>
                  </a:lnTo>
                  <a:lnTo>
                    <a:pt x="229085" y="355485"/>
                  </a:lnTo>
                  <a:lnTo>
                    <a:pt x="272316" y="337241"/>
                  </a:lnTo>
                  <a:lnTo>
                    <a:pt x="297703" y="317626"/>
                  </a:lnTo>
                  <a:lnTo>
                    <a:pt x="180975" y="317626"/>
                  </a:lnTo>
                  <a:lnTo>
                    <a:pt x="137794" y="310657"/>
                  </a:lnTo>
                  <a:lnTo>
                    <a:pt x="100284" y="291251"/>
                  </a:lnTo>
                  <a:lnTo>
                    <a:pt x="70698" y="261665"/>
                  </a:lnTo>
                  <a:lnTo>
                    <a:pt x="51292" y="224155"/>
                  </a:lnTo>
                  <a:lnTo>
                    <a:pt x="44323" y="180975"/>
                  </a:lnTo>
                  <a:lnTo>
                    <a:pt x="51292" y="137794"/>
                  </a:lnTo>
                  <a:lnTo>
                    <a:pt x="70698" y="100284"/>
                  </a:lnTo>
                  <a:lnTo>
                    <a:pt x="100284" y="70698"/>
                  </a:lnTo>
                  <a:lnTo>
                    <a:pt x="137795" y="51292"/>
                  </a:lnTo>
                  <a:lnTo>
                    <a:pt x="180975" y="44323"/>
                  </a:lnTo>
                  <a:lnTo>
                    <a:pt x="297703" y="44323"/>
                  </a:lnTo>
                  <a:lnTo>
                    <a:pt x="272316" y="24708"/>
                  </a:lnTo>
                  <a:lnTo>
                    <a:pt x="229085" y="6464"/>
                  </a:lnTo>
                  <a:lnTo>
                    <a:pt x="180975" y="0"/>
                  </a:lnTo>
                  <a:close/>
                </a:path>
                <a:path w="361950" h="361950">
                  <a:moveTo>
                    <a:pt x="297703" y="44323"/>
                  </a:moveTo>
                  <a:lnTo>
                    <a:pt x="180975" y="44323"/>
                  </a:lnTo>
                  <a:lnTo>
                    <a:pt x="224155" y="51292"/>
                  </a:lnTo>
                  <a:lnTo>
                    <a:pt x="261665" y="70698"/>
                  </a:lnTo>
                  <a:lnTo>
                    <a:pt x="291251" y="100284"/>
                  </a:lnTo>
                  <a:lnTo>
                    <a:pt x="310657" y="137794"/>
                  </a:lnTo>
                  <a:lnTo>
                    <a:pt x="317626" y="180975"/>
                  </a:lnTo>
                  <a:lnTo>
                    <a:pt x="310657" y="224155"/>
                  </a:lnTo>
                  <a:lnTo>
                    <a:pt x="291251" y="261665"/>
                  </a:lnTo>
                  <a:lnTo>
                    <a:pt x="261665" y="291251"/>
                  </a:lnTo>
                  <a:lnTo>
                    <a:pt x="224154" y="310657"/>
                  </a:lnTo>
                  <a:lnTo>
                    <a:pt x="180975" y="317626"/>
                  </a:lnTo>
                  <a:lnTo>
                    <a:pt x="297703" y="317626"/>
                  </a:lnTo>
                  <a:lnTo>
                    <a:pt x="308943" y="308943"/>
                  </a:lnTo>
                  <a:lnTo>
                    <a:pt x="337241" y="272316"/>
                  </a:lnTo>
                  <a:lnTo>
                    <a:pt x="355485" y="229085"/>
                  </a:lnTo>
                  <a:lnTo>
                    <a:pt x="361950" y="180975"/>
                  </a:lnTo>
                  <a:lnTo>
                    <a:pt x="355485" y="132864"/>
                  </a:lnTo>
                  <a:lnTo>
                    <a:pt x="337241" y="89633"/>
                  </a:lnTo>
                  <a:lnTo>
                    <a:pt x="308943" y="53006"/>
                  </a:lnTo>
                  <a:lnTo>
                    <a:pt x="297703" y="44323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0275" y="4629149"/>
              <a:ext cx="209550" cy="219075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4257675" y="3457574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975" y="0"/>
                  </a:moveTo>
                  <a:lnTo>
                    <a:pt x="132864" y="6464"/>
                  </a:lnTo>
                  <a:lnTo>
                    <a:pt x="89633" y="24708"/>
                  </a:lnTo>
                  <a:lnTo>
                    <a:pt x="53006" y="53006"/>
                  </a:lnTo>
                  <a:lnTo>
                    <a:pt x="24708" y="89633"/>
                  </a:lnTo>
                  <a:lnTo>
                    <a:pt x="6464" y="132864"/>
                  </a:lnTo>
                  <a:lnTo>
                    <a:pt x="0" y="180975"/>
                  </a:lnTo>
                  <a:lnTo>
                    <a:pt x="6464" y="229085"/>
                  </a:lnTo>
                  <a:lnTo>
                    <a:pt x="24708" y="272316"/>
                  </a:lnTo>
                  <a:lnTo>
                    <a:pt x="53006" y="308943"/>
                  </a:lnTo>
                  <a:lnTo>
                    <a:pt x="89633" y="337241"/>
                  </a:lnTo>
                  <a:lnTo>
                    <a:pt x="132864" y="355485"/>
                  </a:lnTo>
                  <a:lnTo>
                    <a:pt x="180975" y="361950"/>
                  </a:lnTo>
                  <a:lnTo>
                    <a:pt x="229085" y="355485"/>
                  </a:lnTo>
                  <a:lnTo>
                    <a:pt x="272316" y="337241"/>
                  </a:lnTo>
                  <a:lnTo>
                    <a:pt x="297703" y="317626"/>
                  </a:lnTo>
                  <a:lnTo>
                    <a:pt x="180975" y="317626"/>
                  </a:lnTo>
                  <a:lnTo>
                    <a:pt x="137794" y="310657"/>
                  </a:lnTo>
                  <a:lnTo>
                    <a:pt x="100284" y="291251"/>
                  </a:lnTo>
                  <a:lnTo>
                    <a:pt x="70698" y="261665"/>
                  </a:lnTo>
                  <a:lnTo>
                    <a:pt x="51292" y="224155"/>
                  </a:lnTo>
                  <a:lnTo>
                    <a:pt x="44323" y="180975"/>
                  </a:lnTo>
                  <a:lnTo>
                    <a:pt x="51292" y="137795"/>
                  </a:lnTo>
                  <a:lnTo>
                    <a:pt x="70698" y="100284"/>
                  </a:lnTo>
                  <a:lnTo>
                    <a:pt x="100284" y="70698"/>
                  </a:lnTo>
                  <a:lnTo>
                    <a:pt x="137794" y="51292"/>
                  </a:lnTo>
                  <a:lnTo>
                    <a:pt x="180975" y="44323"/>
                  </a:lnTo>
                  <a:lnTo>
                    <a:pt x="297703" y="44323"/>
                  </a:lnTo>
                  <a:lnTo>
                    <a:pt x="272316" y="24708"/>
                  </a:lnTo>
                  <a:lnTo>
                    <a:pt x="229085" y="6464"/>
                  </a:lnTo>
                  <a:lnTo>
                    <a:pt x="180975" y="0"/>
                  </a:lnTo>
                  <a:close/>
                </a:path>
                <a:path w="361950" h="361950">
                  <a:moveTo>
                    <a:pt x="297703" y="44323"/>
                  </a:moveTo>
                  <a:lnTo>
                    <a:pt x="180975" y="44323"/>
                  </a:lnTo>
                  <a:lnTo>
                    <a:pt x="224155" y="51292"/>
                  </a:lnTo>
                  <a:lnTo>
                    <a:pt x="261665" y="70698"/>
                  </a:lnTo>
                  <a:lnTo>
                    <a:pt x="291251" y="100284"/>
                  </a:lnTo>
                  <a:lnTo>
                    <a:pt x="310657" y="137795"/>
                  </a:lnTo>
                  <a:lnTo>
                    <a:pt x="317626" y="180975"/>
                  </a:lnTo>
                  <a:lnTo>
                    <a:pt x="310657" y="224155"/>
                  </a:lnTo>
                  <a:lnTo>
                    <a:pt x="291251" y="261665"/>
                  </a:lnTo>
                  <a:lnTo>
                    <a:pt x="261665" y="291251"/>
                  </a:lnTo>
                  <a:lnTo>
                    <a:pt x="224154" y="310657"/>
                  </a:lnTo>
                  <a:lnTo>
                    <a:pt x="180975" y="317626"/>
                  </a:lnTo>
                  <a:lnTo>
                    <a:pt x="297703" y="317626"/>
                  </a:lnTo>
                  <a:lnTo>
                    <a:pt x="308943" y="308943"/>
                  </a:lnTo>
                  <a:lnTo>
                    <a:pt x="337241" y="272316"/>
                  </a:lnTo>
                  <a:lnTo>
                    <a:pt x="355485" y="229085"/>
                  </a:lnTo>
                  <a:lnTo>
                    <a:pt x="361950" y="180975"/>
                  </a:lnTo>
                  <a:lnTo>
                    <a:pt x="355485" y="132864"/>
                  </a:lnTo>
                  <a:lnTo>
                    <a:pt x="337241" y="89633"/>
                  </a:lnTo>
                  <a:lnTo>
                    <a:pt x="308943" y="53006"/>
                  </a:lnTo>
                  <a:lnTo>
                    <a:pt x="297703" y="44323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33875" y="3533774"/>
              <a:ext cx="209550" cy="209550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7629525" y="3438524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975" y="0"/>
                  </a:moveTo>
                  <a:lnTo>
                    <a:pt x="132864" y="6464"/>
                  </a:lnTo>
                  <a:lnTo>
                    <a:pt x="89633" y="24708"/>
                  </a:lnTo>
                  <a:lnTo>
                    <a:pt x="53006" y="53006"/>
                  </a:lnTo>
                  <a:lnTo>
                    <a:pt x="24708" y="89633"/>
                  </a:lnTo>
                  <a:lnTo>
                    <a:pt x="6464" y="132864"/>
                  </a:lnTo>
                  <a:lnTo>
                    <a:pt x="0" y="180975"/>
                  </a:lnTo>
                  <a:lnTo>
                    <a:pt x="6464" y="229085"/>
                  </a:lnTo>
                  <a:lnTo>
                    <a:pt x="24708" y="272316"/>
                  </a:lnTo>
                  <a:lnTo>
                    <a:pt x="53006" y="308943"/>
                  </a:lnTo>
                  <a:lnTo>
                    <a:pt x="89633" y="337241"/>
                  </a:lnTo>
                  <a:lnTo>
                    <a:pt x="132864" y="355485"/>
                  </a:lnTo>
                  <a:lnTo>
                    <a:pt x="180975" y="361950"/>
                  </a:lnTo>
                  <a:lnTo>
                    <a:pt x="229085" y="355485"/>
                  </a:lnTo>
                  <a:lnTo>
                    <a:pt x="272316" y="337241"/>
                  </a:lnTo>
                  <a:lnTo>
                    <a:pt x="297703" y="317626"/>
                  </a:lnTo>
                  <a:lnTo>
                    <a:pt x="180975" y="317626"/>
                  </a:lnTo>
                  <a:lnTo>
                    <a:pt x="137795" y="310657"/>
                  </a:lnTo>
                  <a:lnTo>
                    <a:pt x="100284" y="291251"/>
                  </a:lnTo>
                  <a:lnTo>
                    <a:pt x="70698" y="261665"/>
                  </a:lnTo>
                  <a:lnTo>
                    <a:pt x="51292" y="224155"/>
                  </a:lnTo>
                  <a:lnTo>
                    <a:pt x="44323" y="180975"/>
                  </a:lnTo>
                  <a:lnTo>
                    <a:pt x="51292" y="137795"/>
                  </a:lnTo>
                  <a:lnTo>
                    <a:pt x="70698" y="100284"/>
                  </a:lnTo>
                  <a:lnTo>
                    <a:pt x="100284" y="70698"/>
                  </a:lnTo>
                  <a:lnTo>
                    <a:pt x="137794" y="51292"/>
                  </a:lnTo>
                  <a:lnTo>
                    <a:pt x="180975" y="44323"/>
                  </a:lnTo>
                  <a:lnTo>
                    <a:pt x="297703" y="44323"/>
                  </a:lnTo>
                  <a:lnTo>
                    <a:pt x="272316" y="24708"/>
                  </a:lnTo>
                  <a:lnTo>
                    <a:pt x="229085" y="6464"/>
                  </a:lnTo>
                  <a:lnTo>
                    <a:pt x="180975" y="0"/>
                  </a:lnTo>
                  <a:close/>
                </a:path>
                <a:path w="361950" h="361950">
                  <a:moveTo>
                    <a:pt x="297703" y="44323"/>
                  </a:moveTo>
                  <a:lnTo>
                    <a:pt x="180975" y="44323"/>
                  </a:lnTo>
                  <a:lnTo>
                    <a:pt x="224154" y="51292"/>
                  </a:lnTo>
                  <a:lnTo>
                    <a:pt x="261665" y="70698"/>
                  </a:lnTo>
                  <a:lnTo>
                    <a:pt x="291251" y="100284"/>
                  </a:lnTo>
                  <a:lnTo>
                    <a:pt x="310657" y="137795"/>
                  </a:lnTo>
                  <a:lnTo>
                    <a:pt x="317626" y="180975"/>
                  </a:lnTo>
                  <a:lnTo>
                    <a:pt x="310657" y="224155"/>
                  </a:lnTo>
                  <a:lnTo>
                    <a:pt x="291251" y="261665"/>
                  </a:lnTo>
                  <a:lnTo>
                    <a:pt x="261665" y="291251"/>
                  </a:lnTo>
                  <a:lnTo>
                    <a:pt x="224154" y="310657"/>
                  </a:lnTo>
                  <a:lnTo>
                    <a:pt x="180975" y="317626"/>
                  </a:lnTo>
                  <a:lnTo>
                    <a:pt x="297703" y="317626"/>
                  </a:lnTo>
                  <a:lnTo>
                    <a:pt x="308943" y="308943"/>
                  </a:lnTo>
                  <a:lnTo>
                    <a:pt x="337241" y="272316"/>
                  </a:lnTo>
                  <a:lnTo>
                    <a:pt x="355485" y="229085"/>
                  </a:lnTo>
                  <a:lnTo>
                    <a:pt x="361950" y="180975"/>
                  </a:lnTo>
                  <a:lnTo>
                    <a:pt x="355485" y="132864"/>
                  </a:lnTo>
                  <a:lnTo>
                    <a:pt x="337241" y="89633"/>
                  </a:lnTo>
                  <a:lnTo>
                    <a:pt x="308943" y="53006"/>
                  </a:lnTo>
                  <a:lnTo>
                    <a:pt x="297703" y="44323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5725" y="3514724"/>
              <a:ext cx="209550" cy="219075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7524750" y="1733549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975" y="0"/>
                  </a:moveTo>
                  <a:lnTo>
                    <a:pt x="132864" y="6464"/>
                  </a:lnTo>
                  <a:lnTo>
                    <a:pt x="89633" y="24708"/>
                  </a:lnTo>
                  <a:lnTo>
                    <a:pt x="53006" y="53006"/>
                  </a:lnTo>
                  <a:lnTo>
                    <a:pt x="24708" y="89633"/>
                  </a:lnTo>
                  <a:lnTo>
                    <a:pt x="6464" y="132864"/>
                  </a:lnTo>
                  <a:lnTo>
                    <a:pt x="0" y="180975"/>
                  </a:lnTo>
                  <a:lnTo>
                    <a:pt x="6464" y="229085"/>
                  </a:lnTo>
                  <a:lnTo>
                    <a:pt x="24708" y="272316"/>
                  </a:lnTo>
                  <a:lnTo>
                    <a:pt x="53006" y="308943"/>
                  </a:lnTo>
                  <a:lnTo>
                    <a:pt x="89633" y="337241"/>
                  </a:lnTo>
                  <a:lnTo>
                    <a:pt x="132864" y="355485"/>
                  </a:lnTo>
                  <a:lnTo>
                    <a:pt x="180975" y="361950"/>
                  </a:lnTo>
                  <a:lnTo>
                    <a:pt x="229085" y="355485"/>
                  </a:lnTo>
                  <a:lnTo>
                    <a:pt x="272316" y="337241"/>
                  </a:lnTo>
                  <a:lnTo>
                    <a:pt x="297703" y="317626"/>
                  </a:lnTo>
                  <a:lnTo>
                    <a:pt x="180975" y="317626"/>
                  </a:lnTo>
                  <a:lnTo>
                    <a:pt x="137795" y="310657"/>
                  </a:lnTo>
                  <a:lnTo>
                    <a:pt x="100284" y="291251"/>
                  </a:lnTo>
                  <a:lnTo>
                    <a:pt x="70698" y="261665"/>
                  </a:lnTo>
                  <a:lnTo>
                    <a:pt x="51292" y="224155"/>
                  </a:lnTo>
                  <a:lnTo>
                    <a:pt x="44323" y="180975"/>
                  </a:lnTo>
                  <a:lnTo>
                    <a:pt x="51292" y="137795"/>
                  </a:lnTo>
                  <a:lnTo>
                    <a:pt x="70698" y="100284"/>
                  </a:lnTo>
                  <a:lnTo>
                    <a:pt x="100284" y="70698"/>
                  </a:lnTo>
                  <a:lnTo>
                    <a:pt x="137794" y="51292"/>
                  </a:lnTo>
                  <a:lnTo>
                    <a:pt x="180975" y="44323"/>
                  </a:lnTo>
                  <a:lnTo>
                    <a:pt x="297703" y="44323"/>
                  </a:lnTo>
                  <a:lnTo>
                    <a:pt x="272316" y="24708"/>
                  </a:lnTo>
                  <a:lnTo>
                    <a:pt x="229085" y="6464"/>
                  </a:lnTo>
                  <a:lnTo>
                    <a:pt x="180975" y="0"/>
                  </a:lnTo>
                  <a:close/>
                </a:path>
                <a:path w="361950" h="361950">
                  <a:moveTo>
                    <a:pt x="297703" y="44323"/>
                  </a:moveTo>
                  <a:lnTo>
                    <a:pt x="180975" y="44323"/>
                  </a:lnTo>
                  <a:lnTo>
                    <a:pt x="224154" y="51292"/>
                  </a:lnTo>
                  <a:lnTo>
                    <a:pt x="261665" y="70698"/>
                  </a:lnTo>
                  <a:lnTo>
                    <a:pt x="291251" y="100284"/>
                  </a:lnTo>
                  <a:lnTo>
                    <a:pt x="310657" y="137795"/>
                  </a:lnTo>
                  <a:lnTo>
                    <a:pt x="317626" y="180975"/>
                  </a:lnTo>
                  <a:lnTo>
                    <a:pt x="310657" y="224155"/>
                  </a:lnTo>
                  <a:lnTo>
                    <a:pt x="291251" y="261665"/>
                  </a:lnTo>
                  <a:lnTo>
                    <a:pt x="261665" y="291251"/>
                  </a:lnTo>
                  <a:lnTo>
                    <a:pt x="224154" y="310657"/>
                  </a:lnTo>
                  <a:lnTo>
                    <a:pt x="180975" y="317626"/>
                  </a:lnTo>
                  <a:lnTo>
                    <a:pt x="297703" y="317626"/>
                  </a:lnTo>
                  <a:lnTo>
                    <a:pt x="308943" y="308943"/>
                  </a:lnTo>
                  <a:lnTo>
                    <a:pt x="337241" y="272316"/>
                  </a:lnTo>
                  <a:lnTo>
                    <a:pt x="355485" y="229085"/>
                  </a:lnTo>
                  <a:lnTo>
                    <a:pt x="361950" y="180975"/>
                  </a:lnTo>
                  <a:lnTo>
                    <a:pt x="355485" y="132864"/>
                  </a:lnTo>
                  <a:lnTo>
                    <a:pt x="337241" y="89633"/>
                  </a:lnTo>
                  <a:lnTo>
                    <a:pt x="308943" y="53006"/>
                  </a:lnTo>
                  <a:lnTo>
                    <a:pt x="297703" y="44323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0950" y="1809749"/>
              <a:ext cx="209550" cy="219075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2900426" y="1176400"/>
              <a:ext cx="6400800" cy="5076825"/>
            </a:xfrm>
            <a:custGeom>
              <a:avLst/>
              <a:gdLst/>
              <a:ahLst/>
              <a:cxnLst/>
              <a:rect l="l" t="t" r="r" b="b"/>
              <a:pathLst>
                <a:path w="6400800" h="5076825">
                  <a:moveTo>
                    <a:pt x="76200" y="2809875"/>
                  </a:moveTo>
                  <a:lnTo>
                    <a:pt x="78034" y="2762234"/>
                  </a:lnTo>
                  <a:lnTo>
                    <a:pt x="83445" y="2715597"/>
                  </a:lnTo>
                  <a:lnTo>
                    <a:pt x="92299" y="2670097"/>
                  </a:lnTo>
                  <a:lnTo>
                    <a:pt x="104460" y="2625872"/>
                  </a:lnTo>
                  <a:lnTo>
                    <a:pt x="119792" y="2583057"/>
                  </a:lnTo>
                  <a:lnTo>
                    <a:pt x="138159" y="2541786"/>
                  </a:lnTo>
                  <a:lnTo>
                    <a:pt x="159427" y="2502196"/>
                  </a:lnTo>
                  <a:lnTo>
                    <a:pt x="183459" y="2464422"/>
                  </a:lnTo>
                  <a:lnTo>
                    <a:pt x="210120" y="2428599"/>
                  </a:lnTo>
                  <a:lnTo>
                    <a:pt x="239275" y="2394863"/>
                  </a:lnTo>
                  <a:lnTo>
                    <a:pt x="270788" y="2363350"/>
                  </a:lnTo>
                  <a:lnTo>
                    <a:pt x="304524" y="2334195"/>
                  </a:lnTo>
                  <a:lnTo>
                    <a:pt x="340347" y="2307534"/>
                  </a:lnTo>
                  <a:lnTo>
                    <a:pt x="378121" y="2283502"/>
                  </a:lnTo>
                  <a:lnTo>
                    <a:pt x="417711" y="2262234"/>
                  </a:lnTo>
                  <a:lnTo>
                    <a:pt x="458982" y="2243867"/>
                  </a:lnTo>
                  <a:lnTo>
                    <a:pt x="501797" y="2228535"/>
                  </a:lnTo>
                  <a:lnTo>
                    <a:pt x="546022" y="2216374"/>
                  </a:lnTo>
                  <a:lnTo>
                    <a:pt x="591522" y="2207520"/>
                  </a:lnTo>
                  <a:lnTo>
                    <a:pt x="638159" y="2202109"/>
                  </a:lnTo>
                  <a:lnTo>
                    <a:pt x="685800" y="2200275"/>
                  </a:lnTo>
                  <a:lnTo>
                    <a:pt x="733423" y="2202109"/>
                  </a:lnTo>
                  <a:lnTo>
                    <a:pt x="780048" y="2207520"/>
                  </a:lnTo>
                  <a:lnTo>
                    <a:pt x="825537" y="2216374"/>
                  </a:lnTo>
                  <a:lnTo>
                    <a:pt x="869754" y="2228535"/>
                  </a:lnTo>
                  <a:lnTo>
                    <a:pt x="912565" y="2243867"/>
                  </a:lnTo>
                  <a:lnTo>
                    <a:pt x="953832" y="2262234"/>
                  </a:lnTo>
                  <a:lnTo>
                    <a:pt x="993422" y="2283502"/>
                  </a:lnTo>
                  <a:lnTo>
                    <a:pt x="1031197" y="2307534"/>
                  </a:lnTo>
                  <a:lnTo>
                    <a:pt x="1067022" y="2334195"/>
                  </a:lnTo>
                  <a:lnTo>
                    <a:pt x="1100761" y="2363350"/>
                  </a:lnTo>
                  <a:lnTo>
                    <a:pt x="1132278" y="2394863"/>
                  </a:lnTo>
                  <a:lnTo>
                    <a:pt x="1161439" y="2428599"/>
                  </a:lnTo>
                  <a:lnTo>
                    <a:pt x="1188106" y="2464422"/>
                  </a:lnTo>
                  <a:lnTo>
                    <a:pt x="1212144" y="2502196"/>
                  </a:lnTo>
                  <a:lnTo>
                    <a:pt x="1233418" y="2541786"/>
                  </a:lnTo>
                  <a:lnTo>
                    <a:pt x="1251791" y="2583057"/>
                  </a:lnTo>
                  <a:lnTo>
                    <a:pt x="1267128" y="2625872"/>
                  </a:lnTo>
                  <a:lnTo>
                    <a:pt x="1279293" y="2670097"/>
                  </a:lnTo>
                  <a:lnTo>
                    <a:pt x="1288151" y="2715597"/>
                  </a:lnTo>
                  <a:lnTo>
                    <a:pt x="1293565" y="2762234"/>
                  </a:lnTo>
                  <a:lnTo>
                    <a:pt x="1295400" y="2809875"/>
                  </a:lnTo>
                  <a:lnTo>
                    <a:pt x="1293565" y="2857498"/>
                  </a:lnTo>
                  <a:lnTo>
                    <a:pt x="1288151" y="2904123"/>
                  </a:lnTo>
                  <a:lnTo>
                    <a:pt x="1279293" y="2949612"/>
                  </a:lnTo>
                  <a:lnTo>
                    <a:pt x="1267128" y="2993829"/>
                  </a:lnTo>
                  <a:lnTo>
                    <a:pt x="1251791" y="3036640"/>
                  </a:lnTo>
                  <a:lnTo>
                    <a:pt x="1233418" y="3077907"/>
                  </a:lnTo>
                  <a:lnTo>
                    <a:pt x="1212144" y="3117497"/>
                  </a:lnTo>
                  <a:lnTo>
                    <a:pt x="1188106" y="3155272"/>
                  </a:lnTo>
                  <a:lnTo>
                    <a:pt x="1161439" y="3191097"/>
                  </a:lnTo>
                  <a:lnTo>
                    <a:pt x="1132278" y="3224836"/>
                  </a:lnTo>
                  <a:lnTo>
                    <a:pt x="1100761" y="3256353"/>
                  </a:lnTo>
                  <a:lnTo>
                    <a:pt x="1067022" y="3285514"/>
                  </a:lnTo>
                  <a:lnTo>
                    <a:pt x="1031197" y="3312181"/>
                  </a:lnTo>
                  <a:lnTo>
                    <a:pt x="993422" y="3336219"/>
                  </a:lnTo>
                  <a:lnTo>
                    <a:pt x="953832" y="3357493"/>
                  </a:lnTo>
                  <a:lnTo>
                    <a:pt x="912565" y="3375866"/>
                  </a:lnTo>
                  <a:lnTo>
                    <a:pt x="869754" y="3391203"/>
                  </a:lnTo>
                  <a:lnTo>
                    <a:pt x="825537" y="3403368"/>
                  </a:lnTo>
                  <a:lnTo>
                    <a:pt x="780048" y="3412226"/>
                  </a:lnTo>
                  <a:lnTo>
                    <a:pt x="733423" y="3417640"/>
                  </a:lnTo>
                  <a:lnTo>
                    <a:pt x="685800" y="3419475"/>
                  </a:lnTo>
                  <a:lnTo>
                    <a:pt x="638159" y="3417640"/>
                  </a:lnTo>
                  <a:lnTo>
                    <a:pt x="591522" y="3412226"/>
                  </a:lnTo>
                  <a:lnTo>
                    <a:pt x="546022" y="3403368"/>
                  </a:lnTo>
                  <a:lnTo>
                    <a:pt x="501797" y="3391203"/>
                  </a:lnTo>
                  <a:lnTo>
                    <a:pt x="458982" y="3375866"/>
                  </a:lnTo>
                  <a:lnTo>
                    <a:pt x="417711" y="3357493"/>
                  </a:lnTo>
                  <a:lnTo>
                    <a:pt x="378121" y="3336219"/>
                  </a:lnTo>
                  <a:lnTo>
                    <a:pt x="340347" y="3312181"/>
                  </a:lnTo>
                  <a:lnTo>
                    <a:pt x="304524" y="3285514"/>
                  </a:lnTo>
                  <a:lnTo>
                    <a:pt x="270788" y="3256353"/>
                  </a:lnTo>
                  <a:lnTo>
                    <a:pt x="239275" y="3224836"/>
                  </a:lnTo>
                  <a:lnTo>
                    <a:pt x="210120" y="3191097"/>
                  </a:lnTo>
                  <a:lnTo>
                    <a:pt x="183459" y="3155272"/>
                  </a:lnTo>
                  <a:lnTo>
                    <a:pt x="159427" y="3117497"/>
                  </a:lnTo>
                  <a:lnTo>
                    <a:pt x="138159" y="3077907"/>
                  </a:lnTo>
                  <a:lnTo>
                    <a:pt x="119792" y="3036640"/>
                  </a:lnTo>
                  <a:lnTo>
                    <a:pt x="104460" y="2993829"/>
                  </a:lnTo>
                  <a:lnTo>
                    <a:pt x="92299" y="2949612"/>
                  </a:lnTo>
                  <a:lnTo>
                    <a:pt x="83445" y="2904123"/>
                  </a:lnTo>
                  <a:lnTo>
                    <a:pt x="78034" y="2857498"/>
                  </a:lnTo>
                  <a:lnTo>
                    <a:pt x="76200" y="2809875"/>
                  </a:lnTo>
                  <a:close/>
                </a:path>
                <a:path w="6400800" h="5076825">
                  <a:moveTo>
                    <a:pt x="0" y="609600"/>
                  </a:moveTo>
                  <a:lnTo>
                    <a:pt x="1834" y="561959"/>
                  </a:lnTo>
                  <a:lnTo>
                    <a:pt x="7245" y="515322"/>
                  </a:lnTo>
                  <a:lnTo>
                    <a:pt x="16099" y="469822"/>
                  </a:lnTo>
                  <a:lnTo>
                    <a:pt x="28260" y="425597"/>
                  </a:lnTo>
                  <a:lnTo>
                    <a:pt x="43592" y="382782"/>
                  </a:lnTo>
                  <a:lnTo>
                    <a:pt x="61959" y="341511"/>
                  </a:lnTo>
                  <a:lnTo>
                    <a:pt x="83227" y="301921"/>
                  </a:lnTo>
                  <a:lnTo>
                    <a:pt x="107259" y="264147"/>
                  </a:lnTo>
                  <a:lnTo>
                    <a:pt x="133920" y="228324"/>
                  </a:lnTo>
                  <a:lnTo>
                    <a:pt x="163075" y="194588"/>
                  </a:lnTo>
                  <a:lnTo>
                    <a:pt x="194588" y="163075"/>
                  </a:lnTo>
                  <a:lnTo>
                    <a:pt x="228324" y="133920"/>
                  </a:lnTo>
                  <a:lnTo>
                    <a:pt x="264147" y="107259"/>
                  </a:lnTo>
                  <a:lnTo>
                    <a:pt x="301921" y="83227"/>
                  </a:lnTo>
                  <a:lnTo>
                    <a:pt x="341511" y="61959"/>
                  </a:lnTo>
                  <a:lnTo>
                    <a:pt x="382782" y="43592"/>
                  </a:lnTo>
                  <a:lnTo>
                    <a:pt x="425597" y="28260"/>
                  </a:lnTo>
                  <a:lnTo>
                    <a:pt x="469822" y="16099"/>
                  </a:lnTo>
                  <a:lnTo>
                    <a:pt x="515322" y="7245"/>
                  </a:lnTo>
                  <a:lnTo>
                    <a:pt x="561959" y="1834"/>
                  </a:lnTo>
                  <a:lnTo>
                    <a:pt x="609600" y="0"/>
                  </a:lnTo>
                  <a:lnTo>
                    <a:pt x="657223" y="1834"/>
                  </a:lnTo>
                  <a:lnTo>
                    <a:pt x="703848" y="7245"/>
                  </a:lnTo>
                  <a:lnTo>
                    <a:pt x="749337" y="16099"/>
                  </a:lnTo>
                  <a:lnTo>
                    <a:pt x="793554" y="28260"/>
                  </a:lnTo>
                  <a:lnTo>
                    <a:pt x="836365" y="43592"/>
                  </a:lnTo>
                  <a:lnTo>
                    <a:pt x="877632" y="61959"/>
                  </a:lnTo>
                  <a:lnTo>
                    <a:pt x="917222" y="83227"/>
                  </a:lnTo>
                  <a:lnTo>
                    <a:pt x="954997" y="107259"/>
                  </a:lnTo>
                  <a:lnTo>
                    <a:pt x="990822" y="133920"/>
                  </a:lnTo>
                  <a:lnTo>
                    <a:pt x="1024561" y="163075"/>
                  </a:lnTo>
                  <a:lnTo>
                    <a:pt x="1056078" y="194588"/>
                  </a:lnTo>
                  <a:lnTo>
                    <a:pt x="1085239" y="228324"/>
                  </a:lnTo>
                  <a:lnTo>
                    <a:pt x="1111906" y="264147"/>
                  </a:lnTo>
                  <a:lnTo>
                    <a:pt x="1135944" y="301921"/>
                  </a:lnTo>
                  <a:lnTo>
                    <a:pt x="1157218" y="341511"/>
                  </a:lnTo>
                  <a:lnTo>
                    <a:pt x="1175591" y="382782"/>
                  </a:lnTo>
                  <a:lnTo>
                    <a:pt x="1190928" y="425597"/>
                  </a:lnTo>
                  <a:lnTo>
                    <a:pt x="1203093" y="469822"/>
                  </a:lnTo>
                  <a:lnTo>
                    <a:pt x="1211951" y="515322"/>
                  </a:lnTo>
                  <a:lnTo>
                    <a:pt x="1217365" y="561959"/>
                  </a:lnTo>
                  <a:lnTo>
                    <a:pt x="1219200" y="609600"/>
                  </a:lnTo>
                  <a:lnTo>
                    <a:pt x="1217365" y="657223"/>
                  </a:lnTo>
                  <a:lnTo>
                    <a:pt x="1211951" y="703848"/>
                  </a:lnTo>
                  <a:lnTo>
                    <a:pt x="1203093" y="749337"/>
                  </a:lnTo>
                  <a:lnTo>
                    <a:pt x="1190928" y="793554"/>
                  </a:lnTo>
                  <a:lnTo>
                    <a:pt x="1175591" y="836365"/>
                  </a:lnTo>
                  <a:lnTo>
                    <a:pt x="1157218" y="877632"/>
                  </a:lnTo>
                  <a:lnTo>
                    <a:pt x="1135944" y="917222"/>
                  </a:lnTo>
                  <a:lnTo>
                    <a:pt x="1111906" y="954997"/>
                  </a:lnTo>
                  <a:lnTo>
                    <a:pt x="1085239" y="990822"/>
                  </a:lnTo>
                  <a:lnTo>
                    <a:pt x="1056078" y="1024561"/>
                  </a:lnTo>
                  <a:lnTo>
                    <a:pt x="1024561" y="1056078"/>
                  </a:lnTo>
                  <a:lnTo>
                    <a:pt x="990822" y="1085239"/>
                  </a:lnTo>
                  <a:lnTo>
                    <a:pt x="954997" y="1111906"/>
                  </a:lnTo>
                  <a:lnTo>
                    <a:pt x="917222" y="1135944"/>
                  </a:lnTo>
                  <a:lnTo>
                    <a:pt x="877632" y="1157218"/>
                  </a:lnTo>
                  <a:lnTo>
                    <a:pt x="836365" y="1175591"/>
                  </a:lnTo>
                  <a:lnTo>
                    <a:pt x="793554" y="1190928"/>
                  </a:lnTo>
                  <a:lnTo>
                    <a:pt x="749337" y="1203093"/>
                  </a:lnTo>
                  <a:lnTo>
                    <a:pt x="703848" y="1211951"/>
                  </a:lnTo>
                  <a:lnTo>
                    <a:pt x="657223" y="1217365"/>
                  </a:lnTo>
                  <a:lnTo>
                    <a:pt x="609600" y="1219200"/>
                  </a:lnTo>
                  <a:lnTo>
                    <a:pt x="561959" y="1217365"/>
                  </a:lnTo>
                  <a:lnTo>
                    <a:pt x="515322" y="1211951"/>
                  </a:lnTo>
                  <a:lnTo>
                    <a:pt x="469822" y="1203093"/>
                  </a:lnTo>
                  <a:lnTo>
                    <a:pt x="425597" y="1190928"/>
                  </a:lnTo>
                  <a:lnTo>
                    <a:pt x="382782" y="1175591"/>
                  </a:lnTo>
                  <a:lnTo>
                    <a:pt x="341511" y="1157218"/>
                  </a:lnTo>
                  <a:lnTo>
                    <a:pt x="301921" y="1135944"/>
                  </a:lnTo>
                  <a:lnTo>
                    <a:pt x="264147" y="1111906"/>
                  </a:lnTo>
                  <a:lnTo>
                    <a:pt x="228324" y="1085239"/>
                  </a:lnTo>
                  <a:lnTo>
                    <a:pt x="194588" y="1056078"/>
                  </a:lnTo>
                  <a:lnTo>
                    <a:pt x="163075" y="1024561"/>
                  </a:lnTo>
                  <a:lnTo>
                    <a:pt x="133920" y="990822"/>
                  </a:lnTo>
                  <a:lnTo>
                    <a:pt x="107259" y="954997"/>
                  </a:lnTo>
                  <a:lnTo>
                    <a:pt x="83227" y="917222"/>
                  </a:lnTo>
                  <a:lnTo>
                    <a:pt x="61959" y="877632"/>
                  </a:lnTo>
                  <a:lnTo>
                    <a:pt x="43592" y="836365"/>
                  </a:lnTo>
                  <a:lnTo>
                    <a:pt x="28260" y="793554"/>
                  </a:lnTo>
                  <a:lnTo>
                    <a:pt x="16099" y="749337"/>
                  </a:lnTo>
                  <a:lnTo>
                    <a:pt x="7245" y="703848"/>
                  </a:lnTo>
                  <a:lnTo>
                    <a:pt x="1834" y="657223"/>
                  </a:lnTo>
                  <a:lnTo>
                    <a:pt x="0" y="609600"/>
                  </a:lnTo>
                  <a:close/>
                </a:path>
                <a:path w="6400800" h="5076825">
                  <a:moveTo>
                    <a:pt x="2619375" y="4467161"/>
                  </a:moveTo>
                  <a:lnTo>
                    <a:pt x="2621209" y="4419529"/>
                  </a:lnTo>
                  <a:lnTo>
                    <a:pt x="2626620" y="4372900"/>
                  </a:lnTo>
                  <a:lnTo>
                    <a:pt x="2635474" y="4327407"/>
                  </a:lnTo>
                  <a:lnTo>
                    <a:pt x="2647635" y="4283189"/>
                  </a:lnTo>
                  <a:lnTo>
                    <a:pt x="2662967" y="4240379"/>
                  </a:lnTo>
                  <a:lnTo>
                    <a:pt x="2681334" y="4199113"/>
                  </a:lnTo>
                  <a:lnTo>
                    <a:pt x="2702602" y="4159527"/>
                  </a:lnTo>
                  <a:lnTo>
                    <a:pt x="2726634" y="4121757"/>
                  </a:lnTo>
                  <a:lnTo>
                    <a:pt x="2753295" y="4085937"/>
                  </a:lnTo>
                  <a:lnTo>
                    <a:pt x="2782450" y="4052204"/>
                  </a:lnTo>
                  <a:lnTo>
                    <a:pt x="2813963" y="4020694"/>
                  </a:lnTo>
                  <a:lnTo>
                    <a:pt x="2847699" y="3991540"/>
                  </a:lnTo>
                  <a:lnTo>
                    <a:pt x="2883522" y="3964881"/>
                  </a:lnTo>
                  <a:lnTo>
                    <a:pt x="2921296" y="3940849"/>
                  </a:lnTo>
                  <a:lnTo>
                    <a:pt x="2960886" y="3919583"/>
                  </a:lnTo>
                  <a:lnTo>
                    <a:pt x="3002157" y="3901216"/>
                  </a:lnTo>
                  <a:lnTo>
                    <a:pt x="3044972" y="3885884"/>
                  </a:lnTo>
                  <a:lnTo>
                    <a:pt x="3089197" y="3873724"/>
                  </a:lnTo>
                  <a:lnTo>
                    <a:pt x="3134697" y="3864870"/>
                  </a:lnTo>
                  <a:lnTo>
                    <a:pt x="3181334" y="3859459"/>
                  </a:lnTo>
                  <a:lnTo>
                    <a:pt x="3228975" y="3857625"/>
                  </a:lnTo>
                  <a:lnTo>
                    <a:pt x="3276598" y="3859459"/>
                  </a:lnTo>
                  <a:lnTo>
                    <a:pt x="3323223" y="3864870"/>
                  </a:lnTo>
                  <a:lnTo>
                    <a:pt x="3368712" y="3873724"/>
                  </a:lnTo>
                  <a:lnTo>
                    <a:pt x="3412929" y="3885884"/>
                  </a:lnTo>
                  <a:lnTo>
                    <a:pt x="3455740" y="3901216"/>
                  </a:lnTo>
                  <a:lnTo>
                    <a:pt x="3497007" y="3919583"/>
                  </a:lnTo>
                  <a:lnTo>
                    <a:pt x="3536597" y="3940849"/>
                  </a:lnTo>
                  <a:lnTo>
                    <a:pt x="3574372" y="3964881"/>
                  </a:lnTo>
                  <a:lnTo>
                    <a:pt x="3610197" y="3991540"/>
                  </a:lnTo>
                  <a:lnTo>
                    <a:pt x="3643936" y="4020694"/>
                  </a:lnTo>
                  <a:lnTo>
                    <a:pt x="3675453" y="4052204"/>
                  </a:lnTo>
                  <a:lnTo>
                    <a:pt x="3704614" y="4085937"/>
                  </a:lnTo>
                  <a:lnTo>
                    <a:pt x="3731281" y="4121757"/>
                  </a:lnTo>
                  <a:lnTo>
                    <a:pt x="3755319" y="4159527"/>
                  </a:lnTo>
                  <a:lnTo>
                    <a:pt x="3776593" y="4199113"/>
                  </a:lnTo>
                  <a:lnTo>
                    <a:pt x="3794966" y="4240379"/>
                  </a:lnTo>
                  <a:lnTo>
                    <a:pt x="3810303" y="4283189"/>
                  </a:lnTo>
                  <a:lnTo>
                    <a:pt x="3822468" y="4327407"/>
                  </a:lnTo>
                  <a:lnTo>
                    <a:pt x="3831326" y="4372900"/>
                  </a:lnTo>
                  <a:lnTo>
                    <a:pt x="3836740" y="4419529"/>
                  </a:lnTo>
                  <a:lnTo>
                    <a:pt x="3838575" y="4467161"/>
                  </a:lnTo>
                  <a:lnTo>
                    <a:pt x="3836740" y="4514801"/>
                  </a:lnTo>
                  <a:lnTo>
                    <a:pt x="3831326" y="4561439"/>
                  </a:lnTo>
                  <a:lnTo>
                    <a:pt x="3822468" y="4606938"/>
                  </a:lnTo>
                  <a:lnTo>
                    <a:pt x="3810303" y="4651163"/>
                  </a:lnTo>
                  <a:lnTo>
                    <a:pt x="3794966" y="4693979"/>
                  </a:lnTo>
                  <a:lnTo>
                    <a:pt x="3776593" y="4735249"/>
                  </a:lnTo>
                  <a:lnTo>
                    <a:pt x="3755319" y="4774840"/>
                  </a:lnTo>
                  <a:lnTo>
                    <a:pt x="3731281" y="4812614"/>
                  </a:lnTo>
                  <a:lnTo>
                    <a:pt x="3704614" y="4848436"/>
                  </a:lnTo>
                  <a:lnTo>
                    <a:pt x="3675453" y="4882172"/>
                  </a:lnTo>
                  <a:lnTo>
                    <a:pt x="3643936" y="4913685"/>
                  </a:lnTo>
                  <a:lnTo>
                    <a:pt x="3610197" y="4942840"/>
                  </a:lnTo>
                  <a:lnTo>
                    <a:pt x="3574372" y="4969501"/>
                  </a:lnTo>
                  <a:lnTo>
                    <a:pt x="3536597" y="4993534"/>
                  </a:lnTo>
                  <a:lnTo>
                    <a:pt x="3497007" y="5014801"/>
                  </a:lnTo>
                  <a:lnTo>
                    <a:pt x="3455740" y="5033169"/>
                  </a:lnTo>
                  <a:lnTo>
                    <a:pt x="3412929" y="5048501"/>
                  </a:lnTo>
                  <a:lnTo>
                    <a:pt x="3368712" y="5060661"/>
                  </a:lnTo>
                  <a:lnTo>
                    <a:pt x="3323223" y="5069515"/>
                  </a:lnTo>
                  <a:lnTo>
                    <a:pt x="3276598" y="5074927"/>
                  </a:lnTo>
                  <a:lnTo>
                    <a:pt x="3228975" y="5076761"/>
                  </a:lnTo>
                  <a:lnTo>
                    <a:pt x="3181334" y="5074927"/>
                  </a:lnTo>
                  <a:lnTo>
                    <a:pt x="3134697" y="5069515"/>
                  </a:lnTo>
                  <a:lnTo>
                    <a:pt x="3089197" y="5060661"/>
                  </a:lnTo>
                  <a:lnTo>
                    <a:pt x="3044972" y="5048501"/>
                  </a:lnTo>
                  <a:lnTo>
                    <a:pt x="3002157" y="5033169"/>
                  </a:lnTo>
                  <a:lnTo>
                    <a:pt x="2960886" y="5014801"/>
                  </a:lnTo>
                  <a:lnTo>
                    <a:pt x="2921296" y="4993534"/>
                  </a:lnTo>
                  <a:lnTo>
                    <a:pt x="2883522" y="4969501"/>
                  </a:lnTo>
                  <a:lnTo>
                    <a:pt x="2847699" y="4942840"/>
                  </a:lnTo>
                  <a:lnTo>
                    <a:pt x="2813963" y="4913685"/>
                  </a:lnTo>
                  <a:lnTo>
                    <a:pt x="2782450" y="4882172"/>
                  </a:lnTo>
                  <a:lnTo>
                    <a:pt x="2753295" y="4848436"/>
                  </a:lnTo>
                  <a:lnTo>
                    <a:pt x="2726634" y="4812614"/>
                  </a:lnTo>
                  <a:lnTo>
                    <a:pt x="2702602" y="4774840"/>
                  </a:lnTo>
                  <a:lnTo>
                    <a:pt x="2681334" y="4735249"/>
                  </a:lnTo>
                  <a:lnTo>
                    <a:pt x="2662967" y="4693979"/>
                  </a:lnTo>
                  <a:lnTo>
                    <a:pt x="2647635" y="4651163"/>
                  </a:lnTo>
                  <a:lnTo>
                    <a:pt x="2635474" y="4606938"/>
                  </a:lnTo>
                  <a:lnTo>
                    <a:pt x="2626620" y="4561439"/>
                  </a:lnTo>
                  <a:lnTo>
                    <a:pt x="2621209" y="4514801"/>
                  </a:lnTo>
                  <a:lnTo>
                    <a:pt x="2619375" y="4467161"/>
                  </a:lnTo>
                  <a:close/>
                </a:path>
                <a:path w="6400800" h="5076825">
                  <a:moveTo>
                    <a:pt x="5133975" y="2809875"/>
                  </a:moveTo>
                  <a:lnTo>
                    <a:pt x="5135809" y="2762234"/>
                  </a:lnTo>
                  <a:lnTo>
                    <a:pt x="5141220" y="2715597"/>
                  </a:lnTo>
                  <a:lnTo>
                    <a:pt x="5150074" y="2670097"/>
                  </a:lnTo>
                  <a:lnTo>
                    <a:pt x="5162235" y="2625872"/>
                  </a:lnTo>
                  <a:lnTo>
                    <a:pt x="5177567" y="2583057"/>
                  </a:lnTo>
                  <a:lnTo>
                    <a:pt x="5195934" y="2541786"/>
                  </a:lnTo>
                  <a:lnTo>
                    <a:pt x="5217202" y="2502196"/>
                  </a:lnTo>
                  <a:lnTo>
                    <a:pt x="5241234" y="2464422"/>
                  </a:lnTo>
                  <a:lnTo>
                    <a:pt x="5267895" y="2428599"/>
                  </a:lnTo>
                  <a:lnTo>
                    <a:pt x="5297050" y="2394863"/>
                  </a:lnTo>
                  <a:lnTo>
                    <a:pt x="5328563" y="2363350"/>
                  </a:lnTo>
                  <a:lnTo>
                    <a:pt x="5362299" y="2334195"/>
                  </a:lnTo>
                  <a:lnTo>
                    <a:pt x="5398122" y="2307534"/>
                  </a:lnTo>
                  <a:lnTo>
                    <a:pt x="5435896" y="2283502"/>
                  </a:lnTo>
                  <a:lnTo>
                    <a:pt x="5475486" y="2262234"/>
                  </a:lnTo>
                  <a:lnTo>
                    <a:pt x="5516757" y="2243867"/>
                  </a:lnTo>
                  <a:lnTo>
                    <a:pt x="5559572" y="2228535"/>
                  </a:lnTo>
                  <a:lnTo>
                    <a:pt x="5603797" y="2216374"/>
                  </a:lnTo>
                  <a:lnTo>
                    <a:pt x="5649297" y="2207520"/>
                  </a:lnTo>
                  <a:lnTo>
                    <a:pt x="5695934" y="2202109"/>
                  </a:lnTo>
                  <a:lnTo>
                    <a:pt x="5743575" y="2200275"/>
                  </a:lnTo>
                  <a:lnTo>
                    <a:pt x="5791198" y="2202109"/>
                  </a:lnTo>
                  <a:lnTo>
                    <a:pt x="5837823" y="2207520"/>
                  </a:lnTo>
                  <a:lnTo>
                    <a:pt x="5883312" y="2216374"/>
                  </a:lnTo>
                  <a:lnTo>
                    <a:pt x="5927529" y="2228535"/>
                  </a:lnTo>
                  <a:lnTo>
                    <a:pt x="5970340" y="2243867"/>
                  </a:lnTo>
                  <a:lnTo>
                    <a:pt x="6011607" y="2262234"/>
                  </a:lnTo>
                  <a:lnTo>
                    <a:pt x="6051197" y="2283502"/>
                  </a:lnTo>
                  <a:lnTo>
                    <a:pt x="6088972" y="2307534"/>
                  </a:lnTo>
                  <a:lnTo>
                    <a:pt x="6124797" y="2334195"/>
                  </a:lnTo>
                  <a:lnTo>
                    <a:pt x="6158536" y="2363350"/>
                  </a:lnTo>
                  <a:lnTo>
                    <a:pt x="6190053" y="2394863"/>
                  </a:lnTo>
                  <a:lnTo>
                    <a:pt x="6219214" y="2428599"/>
                  </a:lnTo>
                  <a:lnTo>
                    <a:pt x="6245881" y="2464422"/>
                  </a:lnTo>
                  <a:lnTo>
                    <a:pt x="6269919" y="2502196"/>
                  </a:lnTo>
                  <a:lnTo>
                    <a:pt x="6291193" y="2541786"/>
                  </a:lnTo>
                  <a:lnTo>
                    <a:pt x="6309566" y="2583057"/>
                  </a:lnTo>
                  <a:lnTo>
                    <a:pt x="6324903" y="2625872"/>
                  </a:lnTo>
                  <a:lnTo>
                    <a:pt x="6337068" y="2670097"/>
                  </a:lnTo>
                  <a:lnTo>
                    <a:pt x="6345926" y="2715597"/>
                  </a:lnTo>
                  <a:lnTo>
                    <a:pt x="6351340" y="2762234"/>
                  </a:lnTo>
                  <a:lnTo>
                    <a:pt x="6353175" y="2809875"/>
                  </a:lnTo>
                  <a:lnTo>
                    <a:pt x="6351340" y="2857498"/>
                  </a:lnTo>
                  <a:lnTo>
                    <a:pt x="6345926" y="2904123"/>
                  </a:lnTo>
                  <a:lnTo>
                    <a:pt x="6337068" y="2949612"/>
                  </a:lnTo>
                  <a:lnTo>
                    <a:pt x="6324903" y="2993829"/>
                  </a:lnTo>
                  <a:lnTo>
                    <a:pt x="6309566" y="3036640"/>
                  </a:lnTo>
                  <a:lnTo>
                    <a:pt x="6291193" y="3077907"/>
                  </a:lnTo>
                  <a:lnTo>
                    <a:pt x="6269919" y="3117497"/>
                  </a:lnTo>
                  <a:lnTo>
                    <a:pt x="6245881" y="3155272"/>
                  </a:lnTo>
                  <a:lnTo>
                    <a:pt x="6219214" y="3191097"/>
                  </a:lnTo>
                  <a:lnTo>
                    <a:pt x="6190053" y="3224836"/>
                  </a:lnTo>
                  <a:lnTo>
                    <a:pt x="6158536" y="3256353"/>
                  </a:lnTo>
                  <a:lnTo>
                    <a:pt x="6124797" y="3285514"/>
                  </a:lnTo>
                  <a:lnTo>
                    <a:pt x="6088972" y="3312181"/>
                  </a:lnTo>
                  <a:lnTo>
                    <a:pt x="6051197" y="3336219"/>
                  </a:lnTo>
                  <a:lnTo>
                    <a:pt x="6011607" y="3357493"/>
                  </a:lnTo>
                  <a:lnTo>
                    <a:pt x="5970340" y="3375866"/>
                  </a:lnTo>
                  <a:lnTo>
                    <a:pt x="5927529" y="3391203"/>
                  </a:lnTo>
                  <a:lnTo>
                    <a:pt x="5883312" y="3403368"/>
                  </a:lnTo>
                  <a:lnTo>
                    <a:pt x="5837823" y="3412226"/>
                  </a:lnTo>
                  <a:lnTo>
                    <a:pt x="5791198" y="3417640"/>
                  </a:lnTo>
                  <a:lnTo>
                    <a:pt x="5743575" y="3419475"/>
                  </a:lnTo>
                  <a:lnTo>
                    <a:pt x="5695934" y="3417640"/>
                  </a:lnTo>
                  <a:lnTo>
                    <a:pt x="5649297" y="3412226"/>
                  </a:lnTo>
                  <a:lnTo>
                    <a:pt x="5603797" y="3403368"/>
                  </a:lnTo>
                  <a:lnTo>
                    <a:pt x="5559572" y="3391203"/>
                  </a:lnTo>
                  <a:lnTo>
                    <a:pt x="5516757" y="3375866"/>
                  </a:lnTo>
                  <a:lnTo>
                    <a:pt x="5475486" y="3357493"/>
                  </a:lnTo>
                  <a:lnTo>
                    <a:pt x="5435896" y="3336219"/>
                  </a:lnTo>
                  <a:lnTo>
                    <a:pt x="5398122" y="3312181"/>
                  </a:lnTo>
                  <a:lnTo>
                    <a:pt x="5362299" y="3285514"/>
                  </a:lnTo>
                  <a:lnTo>
                    <a:pt x="5328563" y="3256353"/>
                  </a:lnTo>
                  <a:lnTo>
                    <a:pt x="5297050" y="3224836"/>
                  </a:lnTo>
                  <a:lnTo>
                    <a:pt x="5267895" y="3191097"/>
                  </a:lnTo>
                  <a:lnTo>
                    <a:pt x="5241234" y="3155272"/>
                  </a:lnTo>
                  <a:lnTo>
                    <a:pt x="5217202" y="3117497"/>
                  </a:lnTo>
                  <a:lnTo>
                    <a:pt x="5195934" y="3077907"/>
                  </a:lnTo>
                  <a:lnTo>
                    <a:pt x="5177567" y="3036640"/>
                  </a:lnTo>
                  <a:lnTo>
                    <a:pt x="5162235" y="2993829"/>
                  </a:lnTo>
                  <a:lnTo>
                    <a:pt x="5150074" y="2949612"/>
                  </a:lnTo>
                  <a:lnTo>
                    <a:pt x="5141220" y="2904123"/>
                  </a:lnTo>
                  <a:lnTo>
                    <a:pt x="5135809" y="2857498"/>
                  </a:lnTo>
                  <a:lnTo>
                    <a:pt x="5133975" y="2809875"/>
                  </a:lnTo>
                  <a:close/>
                </a:path>
                <a:path w="6400800" h="5076825">
                  <a:moveTo>
                    <a:pt x="5181600" y="609600"/>
                  </a:moveTo>
                  <a:lnTo>
                    <a:pt x="5183434" y="561959"/>
                  </a:lnTo>
                  <a:lnTo>
                    <a:pt x="5188845" y="515322"/>
                  </a:lnTo>
                  <a:lnTo>
                    <a:pt x="5197699" y="469822"/>
                  </a:lnTo>
                  <a:lnTo>
                    <a:pt x="5209860" y="425597"/>
                  </a:lnTo>
                  <a:lnTo>
                    <a:pt x="5225192" y="382782"/>
                  </a:lnTo>
                  <a:lnTo>
                    <a:pt x="5243559" y="341511"/>
                  </a:lnTo>
                  <a:lnTo>
                    <a:pt x="5264827" y="301921"/>
                  </a:lnTo>
                  <a:lnTo>
                    <a:pt x="5288859" y="264147"/>
                  </a:lnTo>
                  <a:lnTo>
                    <a:pt x="5315520" y="228324"/>
                  </a:lnTo>
                  <a:lnTo>
                    <a:pt x="5344675" y="194588"/>
                  </a:lnTo>
                  <a:lnTo>
                    <a:pt x="5376188" y="163075"/>
                  </a:lnTo>
                  <a:lnTo>
                    <a:pt x="5409924" y="133920"/>
                  </a:lnTo>
                  <a:lnTo>
                    <a:pt x="5445747" y="107259"/>
                  </a:lnTo>
                  <a:lnTo>
                    <a:pt x="5483521" y="83227"/>
                  </a:lnTo>
                  <a:lnTo>
                    <a:pt x="5523111" y="61959"/>
                  </a:lnTo>
                  <a:lnTo>
                    <a:pt x="5564382" y="43592"/>
                  </a:lnTo>
                  <a:lnTo>
                    <a:pt x="5607197" y="28260"/>
                  </a:lnTo>
                  <a:lnTo>
                    <a:pt x="5651422" y="16099"/>
                  </a:lnTo>
                  <a:lnTo>
                    <a:pt x="5696922" y="7245"/>
                  </a:lnTo>
                  <a:lnTo>
                    <a:pt x="5743559" y="1834"/>
                  </a:lnTo>
                  <a:lnTo>
                    <a:pt x="5791200" y="0"/>
                  </a:lnTo>
                  <a:lnTo>
                    <a:pt x="5838823" y="1834"/>
                  </a:lnTo>
                  <a:lnTo>
                    <a:pt x="5885448" y="7245"/>
                  </a:lnTo>
                  <a:lnTo>
                    <a:pt x="5930937" y="16099"/>
                  </a:lnTo>
                  <a:lnTo>
                    <a:pt x="5975154" y="28260"/>
                  </a:lnTo>
                  <a:lnTo>
                    <a:pt x="6017965" y="43592"/>
                  </a:lnTo>
                  <a:lnTo>
                    <a:pt x="6059232" y="61959"/>
                  </a:lnTo>
                  <a:lnTo>
                    <a:pt x="6098822" y="83227"/>
                  </a:lnTo>
                  <a:lnTo>
                    <a:pt x="6136597" y="107259"/>
                  </a:lnTo>
                  <a:lnTo>
                    <a:pt x="6172422" y="133920"/>
                  </a:lnTo>
                  <a:lnTo>
                    <a:pt x="6206161" y="163075"/>
                  </a:lnTo>
                  <a:lnTo>
                    <a:pt x="6237678" y="194588"/>
                  </a:lnTo>
                  <a:lnTo>
                    <a:pt x="6266839" y="228324"/>
                  </a:lnTo>
                  <a:lnTo>
                    <a:pt x="6293506" y="264147"/>
                  </a:lnTo>
                  <a:lnTo>
                    <a:pt x="6317544" y="301921"/>
                  </a:lnTo>
                  <a:lnTo>
                    <a:pt x="6338818" y="341511"/>
                  </a:lnTo>
                  <a:lnTo>
                    <a:pt x="6357191" y="382782"/>
                  </a:lnTo>
                  <a:lnTo>
                    <a:pt x="6372528" y="425597"/>
                  </a:lnTo>
                  <a:lnTo>
                    <a:pt x="6384693" y="469822"/>
                  </a:lnTo>
                  <a:lnTo>
                    <a:pt x="6393551" y="515322"/>
                  </a:lnTo>
                  <a:lnTo>
                    <a:pt x="6398965" y="561959"/>
                  </a:lnTo>
                  <a:lnTo>
                    <a:pt x="6400800" y="609600"/>
                  </a:lnTo>
                  <a:lnTo>
                    <a:pt x="6398965" y="657223"/>
                  </a:lnTo>
                  <a:lnTo>
                    <a:pt x="6393551" y="703848"/>
                  </a:lnTo>
                  <a:lnTo>
                    <a:pt x="6384693" y="749337"/>
                  </a:lnTo>
                  <a:lnTo>
                    <a:pt x="6372528" y="793554"/>
                  </a:lnTo>
                  <a:lnTo>
                    <a:pt x="6357191" y="836365"/>
                  </a:lnTo>
                  <a:lnTo>
                    <a:pt x="6338818" y="877632"/>
                  </a:lnTo>
                  <a:lnTo>
                    <a:pt x="6317544" y="917222"/>
                  </a:lnTo>
                  <a:lnTo>
                    <a:pt x="6293506" y="954997"/>
                  </a:lnTo>
                  <a:lnTo>
                    <a:pt x="6266839" y="990822"/>
                  </a:lnTo>
                  <a:lnTo>
                    <a:pt x="6237678" y="1024561"/>
                  </a:lnTo>
                  <a:lnTo>
                    <a:pt x="6206161" y="1056078"/>
                  </a:lnTo>
                  <a:lnTo>
                    <a:pt x="6172422" y="1085239"/>
                  </a:lnTo>
                  <a:lnTo>
                    <a:pt x="6136597" y="1111906"/>
                  </a:lnTo>
                  <a:lnTo>
                    <a:pt x="6098822" y="1135944"/>
                  </a:lnTo>
                  <a:lnTo>
                    <a:pt x="6059232" y="1157218"/>
                  </a:lnTo>
                  <a:lnTo>
                    <a:pt x="6017965" y="1175591"/>
                  </a:lnTo>
                  <a:lnTo>
                    <a:pt x="5975154" y="1190928"/>
                  </a:lnTo>
                  <a:lnTo>
                    <a:pt x="5930937" y="1203093"/>
                  </a:lnTo>
                  <a:lnTo>
                    <a:pt x="5885448" y="1211951"/>
                  </a:lnTo>
                  <a:lnTo>
                    <a:pt x="5838823" y="1217365"/>
                  </a:lnTo>
                  <a:lnTo>
                    <a:pt x="5791200" y="1219200"/>
                  </a:lnTo>
                  <a:lnTo>
                    <a:pt x="5743559" y="1217365"/>
                  </a:lnTo>
                  <a:lnTo>
                    <a:pt x="5696922" y="1211951"/>
                  </a:lnTo>
                  <a:lnTo>
                    <a:pt x="5651422" y="1203093"/>
                  </a:lnTo>
                  <a:lnTo>
                    <a:pt x="5607197" y="1190928"/>
                  </a:lnTo>
                  <a:lnTo>
                    <a:pt x="5564382" y="1175591"/>
                  </a:lnTo>
                  <a:lnTo>
                    <a:pt x="5523111" y="1157218"/>
                  </a:lnTo>
                  <a:lnTo>
                    <a:pt x="5483521" y="1135944"/>
                  </a:lnTo>
                  <a:lnTo>
                    <a:pt x="5445747" y="1111906"/>
                  </a:lnTo>
                  <a:lnTo>
                    <a:pt x="5409924" y="1085239"/>
                  </a:lnTo>
                  <a:lnTo>
                    <a:pt x="5376188" y="1056078"/>
                  </a:lnTo>
                  <a:lnTo>
                    <a:pt x="5344675" y="1024561"/>
                  </a:lnTo>
                  <a:lnTo>
                    <a:pt x="5315520" y="990822"/>
                  </a:lnTo>
                  <a:lnTo>
                    <a:pt x="5288859" y="954997"/>
                  </a:lnTo>
                  <a:lnTo>
                    <a:pt x="5264827" y="917222"/>
                  </a:lnTo>
                  <a:lnTo>
                    <a:pt x="5243559" y="877632"/>
                  </a:lnTo>
                  <a:lnTo>
                    <a:pt x="5225192" y="836365"/>
                  </a:lnTo>
                  <a:lnTo>
                    <a:pt x="5209860" y="793554"/>
                  </a:lnTo>
                  <a:lnTo>
                    <a:pt x="5197699" y="749337"/>
                  </a:lnTo>
                  <a:lnTo>
                    <a:pt x="5188845" y="703848"/>
                  </a:lnTo>
                  <a:lnTo>
                    <a:pt x="5183434" y="657223"/>
                  </a:lnTo>
                  <a:lnTo>
                    <a:pt x="5181600" y="609600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1014094" y="1396682"/>
            <a:ext cx="167703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High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Availability</a:t>
            </a:r>
            <a:endParaRPr sz="2000">
              <a:latin typeface="Calibri"/>
              <a:cs typeface="Calibri"/>
            </a:endParaRPr>
          </a:p>
          <a:p>
            <a:pPr marL="10541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alibri"/>
                <a:cs typeface="Calibri"/>
              </a:rPr>
              <a:t>&amp;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Self-Healing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874901" y="3799268"/>
            <a:ext cx="74676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Scaling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9355201" y="3695001"/>
            <a:ext cx="241681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31495" marR="5080" indent="-51943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Resource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Management </a:t>
            </a:r>
            <a:r>
              <a:rPr dirty="0" sz="2000">
                <a:latin typeface="Calibri"/>
                <a:cs typeface="Calibri"/>
              </a:rPr>
              <a:t>&amp;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Scheduling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9488169" y="1434528"/>
            <a:ext cx="1685289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Integration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with</a:t>
            </a:r>
            <a:endParaRPr sz="2000">
              <a:latin typeface="Calibri"/>
              <a:cs typeface="Calibri"/>
            </a:endParaRPr>
          </a:p>
          <a:p>
            <a:pPr marL="123825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alibri"/>
                <a:cs typeface="Calibri"/>
              </a:rPr>
              <a:t>External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Tools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213478" y="6224587"/>
            <a:ext cx="387921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Zero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Downtime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Application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Upgrades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2952750" y="1228725"/>
            <a:ext cx="6286500" cy="4962525"/>
            <a:chOff x="2952750" y="1228725"/>
            <a:chExt cx="6286500" cy="4962525"/>
          </a:xfrm>
        </p:grpSpPr>
        <p:sp>
          <p:nvSpPr>
            <p:cNvPr id="28" name="object 28" descr=""/>
            <p:cNvSpPr/>
            <p:nvPr/>
          </p:nvSpPr>
          <p:spPr>
            <a:xfrm>
              <a:off x="2952750" y="1228725"/>
              <a:ext cx="1104900" cy="1104900"/>
            </a:xfrm>
            <a:custGeom>
              <a:avLst/>
              <a:gdLst/>
              <a:ahLst/>
              <a:cxnLst/>
              <a:rect l="l" t="t" r="r" b="b"/>
              <a:pathLst>
                <a:path w="1104900" h="1104900">
                  <a:moveTo>
                    <a:pt x="552450" y="0"/>
                  </a:moveTo>
                  <a:lnTo>
                    <a:pt x="504790" y="2028"/>
                  </a:lnTo>
                  <a:lnTo>
                    <a:pt x="458255" y="8002"/>
                  </a:lnTo>
                  <a:lnTo>
                    <a:pt x="413009" y="17756"/>
                  </a:lnTo>
                  <a:lnTo>
                    <a:pt x="369221" y="31124"/>
                  </a:lnTo>
                  <a:lnTo>
                    <a:pt x="327054" y="47940"/>
                  </a:lnTo>
                  <a:lnTo>
                    <a:pt x="286676" y="68038"/>
                  </a:lnTo>
                  <a:lnTo>
                    <a:pt x="248251" y="91251"/>
                  </a:lnTo>
                  <a:lnTo>
                    <a:pt x="211947" y="117415"/>
                  </a:lnTo>
                  <a:lnTo>
                    <a:pt x="177929" y="146363"/>
                  </a:lnTo>
                  <a:lnTo>
                    <a:pt x="146363" y="177929"/>
                  </a:lnTo>
                  <a:lnTo>
                    <a:pt x="117415" y="211947"/>
                  </a:lnTo>
                  <a:lnTo>
                    <a:pt x="91251" y="248251"/>
                  </a:lnTo>
                  <a:lnTo>
                    <a:pt x="68038" y="286676"/>
                  </a:lnTo>
                  <a:lnTo>
                    <a:pt x="47940" y="327054"/>
                  </a:lnTo>
                  <a:lnTo>
                    <a:pt x="31124" y="369221"/>
                  </a:lnTo>
                  <a:lnTo>
                    <a:pt x="17756" y="413009"/>
                  </a:lnTo>
                  <a:lnTo>
                    <a:pt x="7992" y="458330"/>
                  </a:lnTo>
                  <a:lnTo>
                    <a:pt x="2028" y="504791"/>
                  </a:lnTo>
                  <a:lnTo>
                    <a:pt x="0" y="552450"/>
                  </a:lnTo>
                  <a:lnTo>
                    <a:pt x="2028" y="600109"/>
                  </a:lnTo>
                  <a:lnTo>
                    <a:pt x="8002" y="646644"/>
                  </a:lnTo>
                  <a:lnTo>
                    <a:pt x="17703" y="691646"/>
                  </a:lnTo>
                  <a:lnTo>
                    <a:pt x="31124" y="735678"/>
                  </a:lnTo>
                  <a:lnTo>
                    <a:pt x="47940" y="777845"/>
                  </a:lnTo>
                  <a:lnTo>
                    <a:pt x="68038" y="818223"/>
                  </a:lnTo>
                  <a:lnTo>
                    <a:pt x="91251" y="856648"/>
                  </a:lnTo>
                  <a:lnTo>
                    <a:pt x="117415" y="892952"/>
                  </a:lnTo>
                  <a:lnTo>
                    <a:pt x="146363" y="926970"/>
                  </a:lnTo>
                  <a:lnTo>
                    <a:pt x="177929" y="958536"/>
                  </a:lnTo>
                  <a:lnTo>
                    <a:pt x="211947" y="987484"/>
                  </a:lnTo>
                  <a:lnTo>
                    <a:pt x="248251" y="1013648"/>
                  </a:lnTo>
                  <a:lnTo>
                    <a:pt x="286676" y="1036861"/>
                  </a:lnTo>
                  <a:lnTo>
                    <a:pt x="327054" y="1056959"/>
                  </a:lnTo>
                  <a:lnTo>
                    <a:pt x="369221" y="1073775"/>
                  </a:lnTo>
                  <a:lnTo>
                    <a:pt x="413009" y="1087143"/>
                  </a:lnTo>
                  <a:lnTo>
                    <a:pt x="458255" y="1096897"/>
                  </a:lnTo>
                  <a:lnTo>
                    <a:pt x="504790" y="1102871"/>
                  </a:lnTo>
                  <a:lnTo>
                    <a:pt x="552450" y="1104900"/>
                  </a:lnTo>
                  <a:lnTo>
                    <a:pt x="600109" y="1102871"/>
                  </a:lnTo>
                  <a:lnTo>
                    <a:pt x="646644" y="1096897"/>
                  </a:lnTo>
                  <a:lnTo>
                    <a:pt x="691890" y="1087143"/>
                  </a:lnTo>
                  <a:lnTo>
                    <a:pt x="728160" y="1076071"/>
                  </a:lnTo>
                  <a:lnTo>
                    <a:pt x="552450" y="1076071"/>
                  </a:lnTo>
                  <a:lnTo>
                    <a:pt x="504791" y="1073931"/>
                  </a:lnTo>
                  <a:lnTo>
                    <a:pt x="458330" y="1067634"/>
                  </a:lnTo>
                  <a:lnTo>
                    <a:pt x="413253" y="1057366"/>
                  </a:lnTo>
                  <a:lnTo>
                    <a:pt x="369745" y="1043310"/>
                  </a:lnTo>
                  <a:lnTo>
                    <a:pt x="327989" y="1025653"/>
                  </a:lnTo>
                  <a:lnTo>
                    <a:pt x="288172" y="1004579"/>
                  </a:lnTo>
                  <a:lnTo>
                    <a:pt x="250477" y="980272"/>
                  </a:lnTo>
                  <a:lnTo>
                    <a:pt x="215091" y="952918"/>
                  </a:lnTo>
                  <a:lnTo>
                    <a:pt x="182197" y="922702"/>
                  </a:lnTo>
                  <a:lnTo>
                    <a:pt x="151981" y="889808"/>
                  </a:lnTo>
                  <a:lnTo>
                    <a:pt x="124627" y="854422"/>
                  </a:lnTo>
                  <a:lnTo>
                    <a:pt x="100320" y="816727"/>
                  </a:lnTo>
                  <a:lnTo>
                    <a:pt x="79246" y="776910"/>
                  </a:lnTo>
                  <a:lnTo>
                    <a:pt x="61589" y="735154"/>
                  </a:lnTo>
                  <a:lnTo>
                    <a:pt x="47612" y="691890"/>
                  </a:lnTo>
                  <a:lnTo>
                    <a:pt x="47533" y="691646"/>
                  </a:lnTo>
                  <a:lnTo>
                    <a:pt x="37282" y="646644"/>
                  </a:lnTo>
                  <a:lnTo>
                    <a:pt x="30969" y="600109"/>
                  </a:lnTo>
                  <a:lnTo>
                    <a:pt x="28829" y="552450"/>
                  </a:lnTo>
                  <a:lnTo>
                    <a:pt x="30968" y="504791"/>
                  </a:lnTo>
                  <a:lnTo>
                    <a:pt x="37265" y="458330"/>
                  </a:lnTo>
                  <a:lnTo>
                    <a:pt x="47533" y="413253"/>
                  </a:lnTo>
                  <a:lnTo>
                    <a:pt x="61589" y="369745"/>
                  </a:lnTo>
                  <a:lnTo>
                    <a:pt x="79246" y="327989"/>
                  </a:lnTo>
                  <a:lnTo>
                    <a:pt x="100320" y="288172"/>
                  </a:lnTo>
                  <a:lnTo>
                    <a:pt x="124627" y="250477"/>
                  </a:lnTo>
                  <a:lnTo>
                    <a:pt x="151981" y="215091"/>
                  </a:lnTo>
                  <a:lnTo>
                    <a:pt x="182197" y="182197"/>
                  </a:lnTo>
                  <a:lnTo>
                    <a:pt x="215091" y="151981"/>
                  </a:lnTo>
                  <a:lnTo>
                    <a:pt x="250477" y="124627"/>
                  </a:lnTo>
                  <a:lnTo>
                    <a:pt x="288172" y="100320"/>
                  </a:lnTo>
                  <a:lnTo>
                    <a:pt x="327989" y="79246"/>
                  </a:lnTo>
                  <a:lnTo>
                    <a:pt x="369745" y="61589"/>
                  </a:lnTo>
                  <a:lnTo>
                    <a:pt x="413253" y="47533"/>
                  </a:lnTo>
                  <a:lnTo>
                    <a:pt x="458330" y="37265"/>
                  </a:lnTo>
                  <a:lnTo>
                    <a:pt x="504791" y="30968"/>
                  </a:lnTo>
                  <a:lnTo>
                    <a:pt x="552450" y="28828"/>
                  </a:lnTo>
                  <a:lnTo>
                    <a:pt x="728160" y="28828"/>
                  </a:lnTo>
                  <a:lnTo>
                    <a:pt x="691890" y="17756"/>
                  </a:lnTo>
                  <a:lnTo>
                    <a:pt x="646644" y="8002"/>
                  </a:lnTo>
                  <a:lnTo>
                    <a:pt x="600109" y="2028"/>
                  </a:lnTo>
                  <a:lnTo>
                    <a:pt x="552450" y="0"/>
                  </a:lnTo>
                  <a:close/>
                </a:path>
                <a:path w="1104900" h="1104900">
                  <a:moveTo>
                    <a:pt x="728160" y="28828"/>
                  </a:moveTo>
                  <a:lnTo>
                    <a:pt x="552450" y="28828"/>
                  </a:lnTo>
                  <a:lnTo>
                    <a:pt x="600108" y="30968"/>
                  </a:lnTo>
                  <a:lnTo>
                    <a:pt x="646569" y="37265"/>
                  </a:lnTo>
                  <a:lnTo>
                    <a:pt x="691646" y="47533"/>
                  </a:lnTo>
                  <a:lnTo>
                    <a:pt x="735154" y="61589"/>
                  </a:lnTo>
                  <a:lnTo>
                    <a:pt x="776910" y="79246"/>
                  </a:lnTo>
                  <a:lnTo>
                    <a:pt x="816727" y="100320"/>
                  </a:lnTo>
                  <a:lnTo>
                    <a:pt x="854422" y="124627"/>
                  </a:lnTo>
                  <a:lnTo>
                    <a:pt x="889808" y="151981"/>
                  </a:lnTo>
                  <a:lnTo>
                    <a:pt x="922702" y="182197"/>
                  </a:lnTo>
                  <a:lnTo>
                    <a:pt x="952918" y="215091"/>
                  </a:lnTo>
                  <a:lnTo>
                    <a:pt x="980272" y="250477"/>
                  </a:lnTo>
                  <a:lnTo>
                    <a:pt x="1004579" y="288172"/>
                  </a:lnTo>
                  <a:lnTo>
                    <a:pt x="1025653" y="327989"/>
                  </a:lnTo>
                  <a:lnTo>
                    <a:pt x="1043310" y="369745"/>
                  </a:lnTo>
                  <a:lnTo>
                    <a:pt x="1057287" y="413009"/>
                  </a:lnTo>
                  <a:lnTo>
                    <a:pt x="1067634" y="458330"/>
                  </a:lnTo>
                  <a:lnTo>
                    <a:pt x="1073931" y="504791"/>
                  </a:lnTo>
                  <a:lnTo>
                    <a:pt x="1076071" y="552450"/>
                  </a:lnTo>
                  <a:lnTo>
                    <a:pt x="1073930" y="600109"/>
                  </a:lnTo>
                  <a:lnTo>
                    <a:pt x="1067617" y="646644"/>
                  </a:lnTo>
                  <a:lnTo>
                    <a:pt x="1057366" y="691646"/>
                  </a:lnTo>
                  <a:lnTo>
                    <a:pt x="1043310" y="735154"/>
                  </a:lnTo>
                  <a:lnTo>
                    <a:pt x="1025653" y="776910"/>
                  </a:lnTo>
                  <a:lnTo>
                    <a:pt x="1004579" y="816727"/>
                  </a:lnTo>
                  <a:lnTo>
                    <a:pt x="980272" y="854422"/>
                  </a:lnTo>
                  <a:lnTo>
                    <a:pt x="952918" y="889808"/>
                  </a:lnTo>
                  <a:lnTo>
                    <a:pt x="922702" y="922702"/>
                  </a:lnTo>
                  <a:lnTo>
                    <a:pt x="889808" y="952918"/>
                  </a:lnTo>
                  <a:lnTo>
                    <a:pt x="854422" y="980272"/>
                  </a:lnTo>
                  <a:lnTo>
                    <a:pt x="816727" y="1004579"/>
                  </a:lnTo>
                  <a:lnTo>
                    <a:pt x="776910" y="1025653"/>
                  </a:lnTo>
                  <a:lnTo>
                    <a:pt x="735154" y="1043310"/>
                  </a:lnTo>
                  <a:lnTo>
                    <a:pt x="691646" y="1057366"/>
                  </a:lnTo>
                  <a:lnTo>
                    <a:pt x="646569" y="1067634"/>
                  </a:lnTo>
                  <a:lnTo>
                    <a:pt x="600108" y="1073931"/>
                  </a:lnTo>
                  <a:lnTo>
                    <a:pt x="552450" y="1076071"/>
                  </a:lnTo>
                  <a:lnTo>
                    <a:pt x="728160" y="1076071"/>
                  </a:lnTo>
                  <a:lnTo>
                    <a:pt x="777845" y="1056959"/>
                  </a:lnTo>
                  <a:lnTo>
                    <a:pt x="818223" y="1036861"/>
                  </a:lnTo>
                  <a:lnTo>
                    <a:pt x="856648" y="1013648"/>
                  </a:lnTo>
                  <a:lnTo>
                    <a:pt x="892952" y="987484"/>
                  </a:lnTo>
                  <a:lnTo>
                    <a:pt x="926970" y="958536"/>
                  </a:lnTo>
                  <a:lnTo>
                    <a:pt x="958536" y="926970"/>
                  </a:lnTo>
                  <a:lnTo>
                    <a:pt x="987484" y="892952"/>
                  </a:lnTo>
                  <a:lnTo>
                    <a:pt x="1013648" y="856648"/>
                  </a:lnTo>
                  <a:lnTo>
                    <a:pt x="1036861" y="818223"/>
                  </a:lnTo>
                  <a:lnTo>
                    <a:pt x="1056959" y="777845"/>
                  </a:lnTo>
                  <a:lnTo>
                    <a:pt x="1073775" y="735678"/>
                  </a:lnTo>
                  <a:lnTo>
                    <a:pt x="1087143" y="691890"/>
                  </a:lnTo>
                  <a:lnTo>
                    <a:pt x="1096897" y="646644"/>
                  </a:lnTo>
                  <a:lnTo>
                    <a:pt x="1102871" y="600109"/>
                  </a:lnTo>
                  <a:lnTo>
                    <a:pt x="1104900" y="552450"/>
                  </a:lnTo>
                  <a:lnTo>
                    <a:pt x="1102871" y="504791"/>
                  </a:lnTo>
                  <a:lnTo>
                    <a:pt x="1096907" y="458330"/>
                  </a:lnTo>
                  <a:lnTo>
                    <a:pt x="1087196" y="413253"/>
                  </a:lnTo>
                  <a:lnTo>
                    <a:pt x="1073775" y="369221"/>
                  </a:lnTo>
                  <a:lnTo>
                    <a:pt x="1056959" y="327054"/>
                  </a:lnTo>
                  <a:lnTo>
                    <a:pt x="1036861" y="286676"/>
                  </a:lnTo>
                  <a:lnTo>
                    <a:pt x="1013648" y="248251"/>
                  </a:lnTo>
                  <a:lnTo>
                    <a:pt x="987484" y="211947"/>
                  </a:lnTo>
                  <a:lnTo>
                    <a:pt x="958536" y="177929"/>
                  </a:lnTo>
                  <a:lnTo>
                    <a:pt x="926970" y="146363"/>
                  </a:lnTo>
                  <a:lnTo>
                    <a:pt x="892952" y="117415"/>
                  </a:lnTo>
                  <a:lnTo>
                    <a:pt x="856648" y="91251"/>
                  </a:lnTo>
                  <a:lnTo>
                    <a:pt x="818223" y="68038"/>
                  </a:lnTo>
                  <a:lnTo>
                    <a:pt x="777845" y="47940"/>
                  </a:lnTo>
                  <a:lnTo>
                    <a:pt x="735678" y="31124"/>
                  </a:lnTo>
                  <a:lnTo>
                    <a:pt x="728160" y="28828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05150" y="1390650"/>
              <a:ext cx="781050" cy="781050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3028950" y="3429000"/>
              <a:ext cx="1104900" cy="1104900"/>
            </a:xfrm>
            <a:custGeom>
              <a:avLst/>
              <a:gdLst/>
              <a:ahLst/>
              <a:cxnLst/>
              <a:rect l="l" t="t" r="r" b="b"/>
              <a:pathLst>
                <a:path w="1104900" h="1104900">
                  <a:moveTo>
                    <a:pt x="552450" y="0"/>
                  </a:moveTo>
                  <a:lnTo>
                    <a:pt x="504790" y="2028"/>
                  </a:lnTo>
                  <a:lnTo>
                    <a:pt x="458255" y="8002"/>
                  </a:lnTo>
                  <a:lnTo>
                    <a:pt x="413009" y="17756"/>
                  </a:lnTo>
                  <a:lnTo>
                    <a:pt x="369221" y="31124"/>
                  </a:lnTo>
                  <a:lnTo>
                    <a:pt x="327054" y="47940"/>
                  </a:lnTo>
                  <a:lnTo>
                    <a:pt x="286676" y="68038"/>
                  </a:lnTo>
                  <a:lnTo>
                    <a:pt x="248251" y="91251"/>
                  </a:lnTo>
                  <a:lnTo>
                    <a:pt x="211947" y="117415"/>
                  </a:lnTo>
                  <a:lnTo>
                    <a:pt x="177929" y="146363"/>
                  </a:lnTo>
                  <a:lnTo>
                    <a:pt x="146363" y="177929"/>
                  </a:lnTo>
                  <a:lnTo>
                    <a:pt x="117415" y="211947"/>
                  </a:lnTo>
                  <a:lnTo>
                    <a:pt x="91251" y="248251"/>
                  </a:lnTo>
                  <a:lnTo>
                    <a:pt x="68038" y="286676"/>
                  </a:lnTo>
                  <a:lnTo>
                    <a:pt x="47940" y="327054"/>
                  </a:lnTo>
                  <a:lnTo>
                    <a:pt x="31124" y="369221"/>
                  </a:lnTo>
                  <a:lnTo>
                    <a:pt x="17756" y="413009"/>
                  </a:lnTo>
                  <a:lnTo>
                    <a:pt x="7992" y="458330"/>
                  </a:lnTo>
                  <a:lnTo>
                    <a:pt x="2028" y="504791"/>
                  </a:lnTo>
                  <a:lnTo>
                    <a:pt x="0" y="552450"/>
                  </a:lnTo>
                  <a:lnTo>
                    <a:pt x="2028" y="600109"/>
                  </a:lnTo>
                  <a:lnTo>
                    <a:pt x="8002" y="646644"/>
                  </a:lnTo>
                  <a:lnTo>
                    <a:pt x="17703" y="691646"/>
                  </a:lnTo>
                  <a:lnTo>
                    <a:pt x="31124" y="735678"/>
                  </a:lnTo>
                  <a:lnTo>
                    <a:pt x="47940" y="777845"/>
                  </a:lnTo>
                  <a:lnTo>
                    <a:pt x="68038" y="818223"/>
                  </a:lnTo>
                  <a:lnTo>
                    <a:pt x="91251" y="856648"/>
                  </a:lnTo>
                  <a:lnTo>
                    <a:pt x="117415" y="892952"/>
                  </a:lnTo>
                  <a:lnTo>
                    <a:pt x="146363" y="926970"/>
                  </a:lnTo>
                  <a:lnTo>
                    <a:pt x="177929" y="958536"/>
                  </a:lnTo>
                  <a:lnTo>
                    <a:pt x="211947" y="987484"/>
                  </a:lnTo>
                  <a:lnTo>
                    <a:pt x="248251" y="1013648"/>
                  </a:lnTo>
                  <a:lnTo>
                    <a:pt x="286676" y="1036861"/>
                  </a:lnTo>
                  <a:lnTo>
                    <a:pt x="327054" y="1056959"/>
                  </a:lnTo>
                  <a:lnTo>
                    <a:pt x="369221" y="1073775"/>
                  </a:lnTo>
                  <a:lnTo>
                    <a:pt x="413009" y="1087143"/>
                  </a:lnTo>
                  <a:lnTo>
                    <a:pt x="458255" y="1096897"/>
                  </a:lnTo>
                  <a:lnTo>
                    <a:pt x="504790" y="1102871"/>
                  </a:lnTo>
                  <a:lnTo>
                    <a:pt x="552450" y="1104900"/>
                  </a:lnTo>
                  <a:lnTo>
                    <a:pt x="600109" y="1102871"/>
                  </a:lnTo>
                  <a:lnTo>
                    <a:pt x="646644" y="1096897"/>
                  </a:lnTo>
                  <a:lnTo>
                    <a:pt x="691890" y="1087143"/>
                  </a:lnTo>
                  <a:lnTo>
                    <a:pt x="728160" y="1076070"/>
                  </a:lnTo>
                  <a:lnTo>
                    <a:pt x="552450" y="1076070"/>
                  </a:lnTo>
                  <a:lnTo>
                    <a:pt x="504791" y="1073931"/>
                  </a:lnTo>
                  <a:lnTo>
                    <a:pt x="458330" y="1067634"/>
                  </a:lnTo>
                  <a:lnTo>
                    <a:pt x="413253" y="1057366"/>
                  </a:lnTo>
                  <a:lnTo>
                    <a:pt x="369745" y="1043310"/>
                  </a:lnTo>
                  <a:lnTo>
                    <a:pt x="327989" y="1025653"/>
                  </a:lnTo>
                  <a:lnTo>
                    <a:pt x="288172" y="1004579"/>
                  </a:lnTo>
                  <a:lnTo>
                    <a:pt x="250477" y="980272"/>
                  </a:lnTo>
                  <a:lnTo>
                    <a:pt x="215091" y="952918"/>
                  </a:lnTo>
                  <a:lnTo>
                    <a:pt x="182197" y="922702"/>
                  </a:lnTo>
                  <a:lnTo>
                    <a:pt x="151981" y="889808"/>
                  </a:lnTo>
                  <a:lnTo>
                    <a:pt x="124627" y="854422"/>
                  </a:lnTo>
                  <a:lnTo>
                    <a:pt x="100320" y="816727"/>
                  </a:lnTo>
                  <a:lnTo>
                    <a:pt x="79246" y="776910"/>
                  </a:lnTo>
                  <a:lnTo>
                    <a:pt x="61589" y="735154"/>
                  </a:lnTo>
                  <a:lnTo>
                    <a:pt x="47612" y="691890"/>
                  </a:lnTo>
                  <a:lnTo>
                    <a:pt x="47533" y="691646"/>
                  </a:lnTo>
                  <a:lnTo>
                    <a:pt x="37282" y="646644"/>
                  </a:lnTo>
                  <a:lnTo>
                    <a:pt x="30969" y="600109"/>
                  </a:lnTo>
                  <a:lnTo>
                    <a:pt x="28829" y="552450"/>
                  </a:lnTo>
                  <a:lnTo>
                    <a:pt x="30968" y="504791"/>
                  </a:lnTo>
                  <a:lnTo>
                    <a:pt x="37265" y="458330"/>
                  </a:lnTo>
                  <a:lnTo>
                    <a:pt x="47533" y="413253"/>
                  </a:lnTo>
                  <a:lnTo>
                    <a:pt x="61589" y="369745"/>
                  </a:lnTo>
                  <a:lnTo>
                    <a:pt x="79246" y="327989"/>
                  </a:lnTo>
                  <a:lnTo>
                    <a:pt x="100320" y="288172"/>
                  </a:lnTo>
                  <a:lnTo>
                    <a:pt x="124627" y="250477"/>
                  </a:lnTo>
                  <a:lnTo>
                    <a:pt x="151981" y="215091"/>
                  </a:lnTo>
                  <a:lnTo>
                    <a:pt x="182197" y="182197"/>
                  </a:lnTo>
                  <a:lnTo>
                    <a:pt x="215091" y="151981"/>
                  </a:lnTo>
                  <a:lnTo>
                    <a:pt x="250477" y="124627"/>
                  </a:lnTo>
                  <a:lnTo>
                    <a:pt x="288172" y="100320"/>
                  </a:lnTo>
                  <a:lnTo>
                    <a:pt x="327989" y="79246"/>
                  </a:lnTo>
                  <a:lnTo>
                    <a:pt x="369745" y="61589"/>
                  </a:lnTo>
                  <a:lnTo>
                    <a:pt x="413253" y="47533"/>
                  </a:lnTo>
                  <a:lnTo>
                    <a:pt x="458330" y="37265"/>
                  </a:lnTo>
                  <a:lnTo>
                    <a:pt x="504791" y="30968"/>
                  </a:lnTo>
                  <a:lnTo>
                    <a:pt x="552450" y="28828"/>
                  </a:lnTo>
                  <a:lnTo>
                    <a:pt x="728160" y="28828"/>
                  </a:lnTo>
                  <a:lnTo>
                    <a:pt x="691890" y="17756"/>
                  </a:lnTo>
                  <a:lnTo>
                    <a:pt x="646644" y="8002"/>
                  </a:lnTo>
                  <a:lnTo>
                    <a:pt x="600109" y="2028"/>
                  </a:lnTo>
                  <a:lnTo>
                    <a:pt x="552450" y="0"/>
                  </a:lnTo>
                  <a:close/>
                </a:path>
                <a:path w="1104900" h="1104900">
                  <a:moveTo>
                    <a:pt x="728160" y="28828"/>
                  </a:moveTo>
                  <a:lnTo>
                    <a:pt x="552450" y="28828"/>
                  </a:lnTo>
                  <a:lnTo>
                    <a:pt x="600108" y="30968"/>
                  </a:lnTo>
                  <a:lnTo>
                    <a:pt x="646569" y="37265"/>
                  </a:lnTo>
                  <a:lnTo>
                    <a:pt x="691646" y="47533"/>
                  </a:lnTo>
                  <a:lnTo>
                    <a:pt x="735154" y="61589"/>
                  </a:lnTo>
                  <a:lnTo>
                    <a:pt x="776910" y="79246"/>
                  </a:lnTo>
                  <a:lnTo>
                    <a:pt x="816727" y="100320"/>
                  </a:lnTo>
                  <a:lnTo>
                    <a:pt x="854422" y="124627"/>
                  </a:lnTo>
                  <a:lnTo>
                    <a:pt x="889808" y="151981"/>
                  </a:lnTo>
                  <a:lnTo>
                    <a:pt x="922702" y="182197"/>
                  </a:lnTo>
                  <a:lnTo>
                    <a:pt x="952918" y="215091"/>
                  </a:lnTo>
                  <a:lnTo>
                    <a:pt x="980272" y="250477"/>
                  </a:lnTo>
                  <a:lnTo>
                    <a:pt x="1004579" y="288172"/>
                  </a:lnTo>
                  <a:lnTo>
                    <a:pt x="1025653" y="327989"/>
                  </a:lnTo>
                  <a:lnTo>
                    <a:pt x="1043310" y="369745"/>
                  </a:lnTo>
                  <a:lnTo>
                    <a:pt x="1057287" y="413009"/>
                  </a:lnTo>
                  <a:lnTo>
                    <a:pt x="1067634" y="458330"/>
                  </a:lnTo>
                  <a:lnTo>
                    <a:pt x="1073931" y="504791"/>
                  </a:lnTo>
                  <a:lnTo>
                    <a:pt x="1076071" y="552450"/>
                  </a:lnTo>
                  <a:lnTo>
                    <a:pt x="1073930" y="600109"/>
                  </a:lnTo>
                  <a:lnTo>
                    <a:pt x="1067617" y="646644"/>
                  </a:lnTo>
                  <a:lnTo>
                    <a:pt x="1057366" y="691646"/>
                  </a:lnTo>
                  <a:lnTo>
                    <a:pt x="1043310" y="735154"/>
                  </a:lnTo>
                  <a:lnTo>
                    <a:pt x="1025653" y="776910"/>
                  </a:lnTo>
                  <a:lnTo>
                    <a:pt x="1004579" y="816727"/>
                  </a:lnTo>
                  <a:lnTo>
                    <a:pt x="980272" y="854422"/>
                  </a:lnTo>
                  <a:lnTo>
                    <a:pt x="952918" y="889808"/>
                  </a:lnTo>
                  <a:lnTo>
                    <a:pt x="922702" y="922702"/>
                  </a:lnTo>
                  <a:lnTo>
                    <a:pt x="889808" y="952918"/>
                  </a:lnTo>
                  <a:lnTo>
                    <a:pt x="854422" y="980272"/>
                  </a:lnTo>
                  <a:lnTo>
                    <a:pt x="816727" y="1004579"/>
                  </a:lnTo>
                  <a:lnTo>
                    <a:pt x="776910" y="1025653"/>
                  </a:lnTo>
                  <a:lnTo>
                    <a:pt x="735154" y="1043310"/>
                  </a:lnTo>
                  <a:lnTo>
                    <a:pt x="691646" y="1057366"/>
                  </a:lnTo>
                  <a:lnTo>
                    <a:pt x="646569" y="1067634"/>
                  </a:lnTo>
                  <a:lnTo>
                    <a:pt x="600108" y="1073931"/>
                  </a:lnTo>
                  <a:lnTo>
                    <a:pt x="552450" y="1076070"/>
                  </a:lnTo>
                  <a:lnTo>
                    <a:pt x="728160" y="1076070"/>
                  </a:lnTo>
                  <a:lnTo>
                    <a:pt x="777845" y="1056959"/>
                  </a:lnTo>
                  <a:lnTo>
                    <a:pt x="818223" y="1036861"/>
                  </a:lnTo>
                  <a:lnTo>
                    <a:pt x="856648" y="1013648"/>
                  </a:lnTo>
                  <a:lnTo>
                    <a:pt x="892952" y="987484"/>
                  </a:lnTo>
                  <a:lnTo>
                    <a:pt x="926970" y="958536"/>
                  </a:lnTo>
                  <a:lnTo>
                    <a:pt x="958536" y="926970"/>
                  </a:lnTo>
                  <a:lnTo>
                    <a:pt x="987484" y="892952"/>
                  </a:lnTo>
                  <a:lnTo>
                    <a:pt x="1013648" y="856648"/>
                  </a:lnTo>
                  <a:lnTo>
                    <a:pt x="1036861" y="818223"/>
                  </a:lnTo>
                  <a:lnTo>
                    <a:pt x="1056959" y="777845"/>
                  </a:lnTo>
                  <a:lnTo>
                    <a:pt x="1073775" y="735678"/>
                  </a:lnTo>
                  <a:lnTo>
                    <a:pt x="1087143" y="691890"/>
                  </a:lnTo>
                  <a:lnTo>
                    <a:pt x="1096897" y="646644"/>
                  </a:lnTo>
                  <a:lnTo>
                    <a:pt x="1102871" y="600109"/>
                  </a:lnTo>
                  <a:lnTo>
                    <a:pt x="1104900" y="552450"/>
                  </a:lnTo>
                  <a:lnTo>
                    <a:pt x="1102871" y="504791"/>
                  </a:lnTo>
                  <a:lnTo>
                    <a:pt x="1096907" y="458330"/>
                  </a:lnTo>
                  <a:lnTo>
                    <a:pt x="1087196" y="413253"/>
                  </a:lnTo>
                  <a:lnTo>
                    <a:pt x="1073775" y="369221"/>
                  </a:lnTo>
                  <a:lnTo>
                    <a:pt x="1056959" y="327054"/>
                  </a:lnTo>
                  <a:lnTo>
                    <a:pt x="1036861" y="286676"/>
                  </a:lnTo>
                  <a:lnTo>
                    <a:pt x="1013648" y="248251"/>
                  </a:lnTo>
                  <a:lnTo>
                    <a:pt x="987484" y="211947"/>
                  </a:lnTo>
                  <a:lnTo>
                    <a:pt x="958536" y="177929"/>
                  </a:lnTo>
                  <a:lnTo>
                    <a:pt x="926970" y="146363"/>
                  </a:lnTo>
                  <a:lnTo>
                    <a:pt x="892952" y="117415"/>
                  </a:lnTo>
                  <a:lnTo>
                    <a:pt x="856648" y="91251"/>
                  </a:lnTo>
                  <a:lnTo>
                    <a:pt x="818223" y="68038"/>
                  </a:lnTo>
                  <a:lnTo>
                    <a:pt x="777845" y="47940"/>
                  </a:lnTo>
                  <a:lnTo>
                    <a:pt x="735678" y="31124"/>
                  </a:lnTo>
                  <a:lnTo>
                    <a:pt x="728160" y="28828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7550" y="3648075"/>
              <a:ext cx="638175" cy="638175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5572125" y="5086350"/>
              <a:ext cx="1104900" cy="1104900"/>
            </a:xfrm>
            <a:custGeom>
              <a:avLst/>
              <a:gdLst/>
              <a:ahLst/>
              <a:cxnLst/>
              <a:rect l="l" t="t" r="r" b="b"/>
              <a:pathLst>
                <a:path w="1104900" h="1104900">
                  <a:moveTo>
                    <a:pt x="552450" y="0"/>
                  </a:moveTo>
                  <a:lnTo>
                    <a:pt x="504790" y="2028"/>
                  </a:lnTo>
                  <a:lnTo>
                    <a:pt x="458255" y="8002"/>
                  </a:lnTo>
                  <a:lnTo>
                    <a:pt x="413009" y="17756"/>
                  </a:lnTo>
                  <a:lnTo>
                    <a:pt x="369221" y="31124"/>
                  </a:lnTo>
                  <a:lnTo>
                    <a:pt x="327054" y="47940"/>
                  </a:lnTo>
                  <a:lnTo>
                    <a:pt x="286676" y="68038"/>
                  </a:lnTo>
                  <a:lnTo>
                    <a:pt x="248251" y="91251"/>
                  </a:lnTo>
                  <a:lnTo>
                    <a:pt x="211947" y="117415"/>
                  </a:lnTo>
                  <a:lnTo>
                    <a:pt x="177929" y="146363"/>
                  </a:lnTo>
                  <a:lnTo>
                    <a:pt x="146363" y="177929"/>
                  </a:lnTo>
                  <a:lnTo>
                    <a:pt x="117415" y="211947"/>
                  </a:lnTo>
                  <a:lnTo>
                    <a:pt x="91251" y="248251"/>
                  </a:lnTo>
                  <a:lnTo>
                    <a:pt x="68038" y="286676"/>
                  </a:lnTo>
                  <a:lnTo>
                    <a:pt x="47940" y="327054"/>
                  </a:lnTo>
                  <a:lnTo>
                    <a:pt x="31124" y="369221"/>
                  </a:lnTo>
                  <a:lnTo>
                    <a:pt x="17756" y="413009"/>
                  </a:lnTo>
                  <a:lnTo>
                    <a:pt x="7992" y="458330"/>
                  </a:lnTo>
                  <a:lnTo>
                    <a:pt x="2028" y="504791"/>
                  </a:lnTo>
                  <a:lnTo>
                    <a:pt x="0" y="552450"/>
                  </a:lnTo>
                  <a:lnTo>
                    <a:pt x="2028" y="600116"/>
                  </a:lnTo>
                  <a:lnTo>
                    <a:pt x="8002" y="646657"/>
                  </a:lnTo>
                  <a:lnTo>
                    <a:pt x="17701" y="691651"/>
                  </a:lnTo>
                  <a:lnTo>
                    <a:pt x="17756" y="691907"/>
                  </a:lnTo>
                  <a:lnTo>
                    <a:pt x="31124" y="735698"/>
                  </a:lnTo>
                  <a:lnTo>
                    <a:pt x="47940" y="777867"/>
                  </a:lnTo>
                  <a:lnTo>
                    <a:pt x="68038" y="818246"/>
                  </a:lnTo>
                  <a:lnTo>
                    <a:pt x="91251" y="856670"/>
                  </a:lnTo>
                  <a:lnTo>
                    <a:pt x="117415" y="892973"/>
                  </a:lnTo>
                  <a:lnTo>
                    <a:pt x="146363" y="926990"/>
                  </a:lnTo>
                  <a:lnTo>
                    <a:pt x="177929" y="958554"/>
                  </a:lnTo>
                  <a:lnTo>
                    <a:pt x="211947" y="987499"/>
                  </a:lnTo>
                  <a:lnTo>
                    <a:pt x="248251" y="1013661"/>
                  </a:lnTo>
                  <a:lnTo>
                    <a:pt x="286676" y="1036872"/>
                  </a:lnTo>
                  <a:lnTo>
                    <a:pt x="327054" y="1056967"/>
                  </a:lnTo>
                  <a:lnTo>
                    <a:pt x="369221" y="1073780"/>
                  </a:lnTo>
                  <a:lnTo>
                    <a:pt x="413009" y="1087146"/>
                  </a:lnTo>
                  <a:lnTo>
                    <a:pt x="458255" y="1096899"/>
                  </a:lnTo>
                  <a:lnTo>
                    <a:pt x="504790" y="1102872"/>
                  </a:lnTo>
                  <a:lnTo>
                    <a:pt x="552450" y="1104900"/>
                  </a:lnTo>
                  <a:lnTo>
                    <a:pt x="600109" y="1102872"/>
                  </a:lnTo>
                  <a:lnTo>
                    <a:pt x="646644" y="1096899"/>
                  </a:lnTo>
                  <a:lnTo>
                    <a:pt x="691890" y="1087146"/>
                  </a:lnTo>
                  <a:lnTo>
                    <a:pt x="728134" y="1076083"/>
                  </a:lnTo>
                  <a:lnTo>
                    <a:pt x="552450" y="1076083"/>
                  </a:lnTo>
                  <a:lnTo>
                    <a:pt x="504791" y="1073943"/>
                  </a:lnTo>
                  <a:lnTo>
                    <a:pt x="458330" y="1067647"/>
                  </a:lnTo>
                  <a:lnTo>
                    <a:pt x="413253" y="1057378"/>
                  </a:lnTo>
                  <a:lnTo>
                    <a:pt x="369745" y="1043323"/>
                  </a:lnTo>
                  <a:lnTo>
                    <a:pt x="327989" y="1025666"/>
                  </a:lnTo>
                  <a:lnTo>
                    <a:pt x="288172" y="1004591"/>
                  </a:lnTo>
                  <a:lnTo>
                    <a:pt x="250477" y="980284"/>
                  </a:lnTo>
                  <a:lnTo>
                    <a:pt x="215091" y="952930"/>
                  </a:lnTo>
                  <a:lnTo>
                    <a:pt x="182197" y="922713"/>
                  </a:lnTo>
                  <a:lnTo>
                    <a:pt x="151981" y="889819"/>
                  </a:lnTo>
                  <a:lnTo>
                    <a:pt x="124627" y="854431"/>
                  </a:lnTo>
                  <a:lnTo>
                    <a:pt x="100320" y="816736"/>
                  </a:lnTo>
                  <a:lnTo>
                    <a:pt x="79246" y="776918"/>
                  </a:lnTo>
                  <a:lnTo>
                    <a:pt x="61589" y="735161"/>
                  </a:lnTo>
                  <a:lnTo>
                    <a:pt x="47616" y="691907"/>
                  </a:lnTo>
                  <a:lnTo>
                    <a:pt x="37284" y="646657"/>
                  </a:lnTo>
                  <a:lnTo>
                    <a:pt x="30969" y="600116"/>
                  </a:lnTo>
                  <a:lnTo>
                    <a:pt x="28828" y="552450"/>
                  </a:lnTo>
                  <a:lnTo>
                    <a:pt x="30968" y="504791"/>
                  </a:lnTo>
                  <a:lnTo>
                    <a:pt x="37265" y="458330"/>
                  </a:lnTo>
                  <a:lnTo>
                    <a:pt x="47533" y="413253"/>
                  </a:lnTo>
                  <a:lnTo>
                    <a:pt x="61589" y="369745"/>
                  </a:lnTo>
                  <a:lnTo>
                    <a:pt x="79246" y="327989"/>
                  </a:lnTo>
                  <a:lnTo>
                    <a:pt x="100320" y="288172"/>
                  </a:lnTo>
                  <a:lnTo>
                    <a:pt x="124627" y="250477"/>
                  </a:lnTo>
                  <a:lnTo>
                    <a:pt x="151981" y="215091"/>
                  </a:lnTo>
                  <a:lnTo>
                    <a:pt x="182197" y="182197"/>
                  </a:lnTo>
                  <a:lnTo>
                    <a:pt x="215091" y="151981"/>
                  </a:lnTo>
                  <a:lnTo>
                    <a:pt x="250477" y="124627"/>
                  </a:lnTo>
                  <a:lnTo>
                    <a:pt x="288172" y="100320"/>
                  </a:lnTo>
                  <a:lnTo>
                    <a:pt x="327989" y="79246"/>
                  </a:lnTo>
                  <a:lnTo>
                    <a:pt x="369745" y="61589"/>
                  </a:lnTo>
                  <a:lnTo>
                    <a:pt x="413253" y="47533"/>
                  </a:lnTo>
                  <a:lnTo>
                    <a:pt x="458330" y="37265"/>
                  </a:lnTo>
                  <a:lnTo>
                    <a:pt x="504791" y="30968"/>
                  </a:lnTo>
                  <a:lnTo>
                    <a:pt x="552450" y="28829"/>
                  </a:lnTo>
                  <a:lnTo>
                    <a:pt x="728160" y="28829"/>
                  </a:lnTo>
                  <a:lnTo>
                    <a:pt x="691890" y="17756"/>
                  </a:lnTo>
                  <a:lnTo>
                    <a:pt x="646644" y="8002"/>
                  </a:lnTo>
                  <a:lnTo>
                    <a:pt x="600109" y="2028"/>
                  </a:lnTo>
                  <a:lnTo>
                    <a:pt x="552450" y="0"/>
                  </a:lnTo>
                  <a:close/>
                </a:path>
                <a:path w="1104900" h="1104900">
                  <a:moveTo>
                    <a:pt x="728160" y="28829"/>
                  </a:moveTo>
                  <a:lnTo>
                    <a:pt x="552450" y="28829"/>
                  </a:lnTo>
                  <a:lnTo>
                    <a:pt x="600108" y="30968"/>
                  </a:lnTo>
                  <a:lnTo>
                    <a:pt x="646569" y="37265"/>
                  </a:lnTo>
                  <a:lnTo>
                    <a:pt x="691646" y="47533"/>
                  </a:lnTo>
                  <a:lnTo>
                    <a:pt x="735154" y="61589"/>
                  </a:lnTo>
                  <a:lnTo>
                    <a:pt x="776910" y="79246"/>
                  </a:lnTo>
                  <a:lnTo>
                    <a:pt x="816727" y="100320"/>
                  </a:lnTo>
                  <a:lnTo>
                    <a:pt x="854422" y="124627"/>
                  </a:lnTo>
                  <a:lnTo>
                    <a:pt x="889808" y="151981"/>
                  </a:lnTo>
                  <a:lnTo>
                    <a:pt x="922702" y="182197"/>
                  </a:lnTo>
                  <a:lnTo>
                    <a:pt x="952918" y="215091"/>
                  </a:lnTo>
                  <a:lnTo>
                    <a:pt x="980272" y="250477"/>
                  </a:lnTo>
                  <a:lnTo>
                    <a:pt x="1004579" y="288172"/>
                  </a:lnTo>
                  <a:lnTo>
                    <a:pt x="1025653" y="327989"/>
                  </a:lnTo>
                  <a:lnTo>
                    <a:pt x="1043310" y="369745"/>
                  </a:lnTo>
                  <a:lnTo>
                    <a:pt x="1057287" y="413009"/>
                  </a:lnTo>
                  <a:lnTo>
                    <a:pt x="1057366" y="413253"/>
                  </a:lnTo>
                  <a:lnTo>
                    <a:pt x="1067634" y="458330"/>
                  </a:lnTo>
                  <a:lnTo>
                    <a:pt x="1073931" y="504791"/>
                  </a:lnTo>
                  <a:lnTo>
                    <a:pt x="1076071" y="552450"/>
                  </a:lnTo>
                  <a:lnTo>
                    <a:pt x="1073930" y="600116"/>
                  </a:lnTo>
                  <a:lnTo>
                    <a:pt x="1067615" y="646657"/>
                  </a:lnTo>
                  <a:lnTo>
                    <a:pt x="1057366" y="691651"/>
                  </a:lnTo>
                  <a:lnTo>
                    <a:pt x="1043310" y="735161"/>
                  </a:lnTo>
                  <a:lnTo>
                    <a:pt x="1025653" y="776918"/>
                  </a:lnTo>
                  <a:lnTo>
                    <a:pt x="1004579" y="816736"/>
                  </a:lnTo>
                  <a:lnTo>
                    <a:pt x="980272" y="854431"/>
                  </a:lnTo>
                  <a:lnTo>
                    <a:pt x="952918" y="889819"/>
                  </a:lnTo>
                  <a:lnTo>
                    <a:pt x="922702" y="922713"/>
                  </a:lnTo>
                  <a:lnTo>
                    <a:pt x="889808" y="952930"/>
                  </a:lnTo>
                  <a:lnTo>
                    <a:pt x="854422" y="980284"/>
                  </a:lnTo>
                  <a:lnTo>
                    <a:pt x="816727" y="1004591"/>
                  </a:lnTo>
                  <a:lnTo>
                    <a:pt x="776910" y="1025666"/>
                  </a:lnTo>
                  <a:lnTo>
                    <a:pt x="735154" y="1043323"/>
                  </a:lnTo>
                  <a:lnTo>
                    <a:pt x="691646" y="1057378"/>
                  </a:lnTo>
                  <a:lnTo>
                    <a:pt x="646569" y="1067647"/>
                  </a:lnTo>
                  <a:lnTo>
                    <a:pt x="600108" y="1073943"/>
                  </a:lnTo>
                  <a:lnTo>
                    <a:pt x="552450" y="1076083"/>
                  </a:lnTo>
                  <a:lnTo>
                    <a:pt x="728134" y="1076083"/>
                  </a:lnTo>
                  <a:lnTo>
                    <a:pt x="777845" y="1056967"/>
                  </a:lnTo>
                  <a:lnTo>
                    <a:pt x="818223" y="1036872"/>
                  </a:lnTo>
                  <a:lnTo>
                    <a:pt x="856648" y="1013661"/>
                  </a:lnTo>
                  <a:lnTo>
                    <a:pt x="892952" y="987499"/>
                  </a:lnTo>
                  <a:lnTo>
                    <a:pt x="926970" y="958554"/>
                  </a:lnTo>
                  <a:lnTo>
                    <a:pt x="958536" y="926990"/>
                  </a:lnTo>
                  <a:lnTo>
                    <a:pt x="987484" y="892973"/>
                  </a:lnTo>
                  <a:lnTo>
                    <a:pt x="1013648" y="856670"/>
                  </a:lnTo>
                  <a:lnTo>
                    <a:pt x="1036861" y="818246"/>
                  </a:lnTo>
                  <a:lnTo>
                    <a:pt x="1056959" y="777867"/>
                  </a:lnTo>
                  <a:lnTo>
                    <a:pt x="1073775" y="735698"/>
                  </a:lnTo>
                  <a:lnTo>
                    <a:pt x="1087143" y="691907"/>
                  </a:lnTo>
                  <a:lnTo>
                    <a:pt x="1096897" y="646657"/>
                  </a:lnTo>
                  <a:lnTo>
                    <a:pt x="1102871" y="600116"/>
                  </a:lnTo>
                  <a:lnTo>
                    <a:pt x="1104900" y="552450"/>
                  </a:lnTo>
                  <a:lnTo>
                    <a:pt x="1102871" y="504791"/>
                  </a:lnTo>
                  <a:lnTo>
                    <a:pt x="1096907" y="458330"/>
                  </a:lnTo>
                  <a:lnTo>
                    <a:pt x="1087196" y="413253"/>
                  </a:lnTo>
                  <a:lnTo>
                    <a:pt x="1073775" y="369221"/>
                  </a:lnTo>
                  <a:lnTo>
                    <a:pt x="1056959" y="327054"/>
                  </a:lnTo>
                  <a:lnTo>
                    <a:pt x="1036861" y="286676"/>
                  </a:lnTo>
                  <a:lnTo>
                    <a:pt x="1013648" y="248251"/>
                  </a:lnTo>
                  <a:lnTo>
                    <a:pt x="987484" y="211947"/>
                  </a:lnTo>
                  <a:lnTo>
                    <a:pt x="958536" y="177929"/>
                  </a:lnTo>
                  <a:lnTo>
                    <a:pt x="926970" y="146363"/>
                  </a:lnTo>
                  <a:lnTo>
                    <a:pt x="892952" y="117415"/>
                  </a:lnTo>
                  <a:lnTo>
                    <a:pt x="856648" y="91251"/>
                  </a:lnTo>
                  <a:lnTo>
                    <a:pt x="818223" y="68038"/>
                  </a:lnTo>
                  <a:lnTo>
                    <a:pt x="777845" y="47940"/>
                  </a:lnTo>
                  <a:lnTo>
                    <a:pt x="735678" y="31124"/>
                  </a:lnTo>
                  <a:lnTo>
                    <a:pt x="728160" y="28829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5000" y="5276850"/>
              <a:ext cx="781050" cy="781050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8086725" y="3429000"/>
              <a:ext cx="1104900" cy="1104900"/>
            </a:xfrm>
            <a:custGeom>
              <a:avLst/>
              <a:gdLst/>
              <a:ahLst/>
              <a:cxnLst/>
              <a:rect l="l" t="t" r="r" b="b"/>
              <a:pathLst>
                <a:path w="1104900" h="1104900">
                  <a:moveTo>
                    <a:pt x="552450" y="0"/>
                  </a:moveTo>
                  <a:lnTo>
                    <a:pt x="504790" y="2028"/>
                  </a:lnTo>
                  <a:lnTo>
                    <a:pt x="458255" y="8002"/>
                  </a:lnTo>
                  <a:lnTo>
                    <a:pt x="413009" y="17756"/>
                  </a:lnTo>
                  <a:lnTo>
                    <a:pt x="369221" y="31124"/>
                  </a:lnTo>
                  <a:lnTo>
                    <a:pt x="327054" y="47940"/>
                  </a:lnTo>
                  <a:lnTo>
                    <a:pt x="286676" y="68038"/>
                  </a:lnTo>
                  <a:lnTo>
                    <a:pt x="248251" y="91251"/>
                  </a:lnTo>
                  <a:lnTo>
                    <a:pt x="211947" y="117415"/>
                  </a:lnTo>
                  <a:lnTo>
                    <a:pt x="177929" y="146363"/>
                  </a:lnTo>
                  <a:lnTo>
                    <a:pt x="146363" y="177929"/>
                  </a:lnTo>
                  <a:lnTo>
                    <a:pt x="117415" y="211947"/>
                  </a:lnTo>
                  <a:lnTo>
                    <a:pt x="91251" y="248251"/>
                  </a:lnTo>
                  <a:lnTo>
                    <a:pt x="68038" y="286676"/>
                  </a:lnTo>
                  <a:lnTo>
                    <a:pt x="47940" y="327054"/>
                  </a:lnTo>
                  <a:lnTo>
                    <a:pt x="31124" y="369221"/>
                  </a:lnTo>
                  <a:lnTo>
                    <a:pt x="17756" y="413009"/>
                  </a:lnTo>
                  <a:lnTo>
                    <a:pt x="7992" y="458330"/>
                  </a:lnTo>
                  <a:lnTo>
                    <a:pt x="2028" y="504791"/>
                  </a:lnTo>
                  <a:lnTo>
                    <a:pt x="0" y="552450"/>
                  </a:lnTo>
                  <a:lnTo>
                    <a:pt x="2028" y="600109"/>
                  </a:lnTo>
                  <a:lnTo>
                    <a:pt x="8002" y="646644"/>
                  </a:lnTo>
                  <a:lnTo>
                    <a:pt x="17703" y="691646"/>
                  </a:lnTo>
                  <a:lnTo>
                    <a:pt x="17756" y="691890"/>
                  </a:lnTo>
                  <a:lnTo>
                    <a:pt x="31124" y="735678"/>
                  </a:lnTo>
                  <a:lnTo>
                    <a:pt x="47940" y="777845"/>
                  </a:lnTo>
                  <a:lnTo>
                    <a:pt x="68038" y="818223"/>
                  </a:lnTo>
                  <a:lnTo>
                    <a:pt x="91251" y="856648"/>
                  </a:lnTo>
                  <a:lnTo>
                    <a:pt x="117415" y="892952"/>
                  </a:lnTo>
                  <a:lnTo>
                    <a:pt x="146363" y="926970"/>
                  </a:lnTo>
                  <a:lnTo>
                    <a:pt x="177929" y="958536"/>
                  </a:lnTo>
                  <a:lnTo>
                    <a:pt x="211947" y="987484"/>
                  </a:lnTo>
                  <a:lnTo>
                    <a:pt x="248251" y="1013648"/>
                  </a:lnTo>
                  <a:lnTo>
                    <a:pt x="286676" y="1036861"/>
                  </a:lnTo>
                  <a:lnTo>
                    <a:pt x="327054" y="1056959"/>
                  </a:lnTo>
                  <a:lnTo>
                    <a:pt x="369221" y="1073775"/>
                  </a:lnTo>
                  <a:lnTo>
                    <a:pt x="413009" y="1087143"/>
                  </a:lnTo>
                  <a:lnTo>
                    <a:pt x="458255" y="1096897"/>
                  </a:lnTo>
                  <a:lnTo>
                    <a:pt x="504790" y="1102871"/>
                  </a:lnTo>
                  <a:lnTo>
                    <a:pt x="552450" y="1104900"/>
                  </a:lnTo>
                  <a:lnTo>
                    <a:pt x="600109" y="1102871"/>
                  </a:lnTo>
                  <a:lnTo>
                    <a:pt x="646644" y="1096897"/>
                  </a:lnTo>
                  <a:lnTo>
                    <a:pt x="691890" y="1087143"/>
                  </a:lnTo>
                  <a:lnTo>
                    <a:pt x="728160" y="1076070"/>
                  </a:lnTo>
                  <a:lnTo>
                    <a:pt x="552450" y="1076070"/>
                  </a:lnTo>
                  <a:lnTo>
                    <a:pt x="504791" y="1073931"/>
                  </a:lnTo>
                  <a:lnTo>
                    <a:pt x="458330" y="1067634"/>
                  </a:lnTo>
                  <a:lnTo>
                    <a:pt x="413253" y="1057366"/>
                  </a:lnTo>
                  <a:lnTo>
                    <a:pt x="369745" y="1043310"/>
                  </a:lnTo>
                  <a:lnTo>
                    <a:pt x="327989" y="1025653"/>
                  </a:lnTo>
                  <a:lnTo>
                    <a:pt x="288172" y="1004579"/>
                  </a:lnTo>
                  <a:lnTo>
                    <a:pt x="250477" y="980272"/>
                  </a:lnTo>
                  <a:lnTo>
                    <a:pt x="215091" y="952918"/>
                  </a:lnTo>
                  <a:lnTo>
                    <a:pt x="182197" y="922702"/>
                  </a:lnTo>
                  <a:lnTo>
                    <a:pt x="151981" y="889808"/>
                  </a:lnTo>
                  <a:lnTo>
                    <a:pt x="124627" y="854422"/>
                  </a:lnTo>
                  <a:lnTo>
                    <a:pt x="100320" y="816727"/>
                  </a:lnTo>
                  <a:lnTo>
                    <a:pt x="79246" y="776910"/>
                  </a:lnTo>
                  <a:lnTo>
                    <a:pt x="61589" y="735154"/>
                  </a:lnTo>
                  <a:lnTo>
                    <a:pt x="47612" y="691890"/>
                  </a:lnTo>
                  <a:lnTo>
                    <a:pt x="47533" y="691646"/>
                  </a:lnTo>
                  <a:lnTo>
                    <a:pt x="37282" y="646644"/>
                  </a:lnTo>
                  <a:lnTo>
                    <a:pt x="30969" y="600109"/>
                  </a:lnTo>
                  <a:lnTo>
                    <a:pt x="28828" y="552450"/>
                  </a:lnTo>
                  <a:lnTo>
                    <a:pt x="30968" y="504791"/>
                  </a:lnTo>
                  <a:lnTo>
                    <a:pt x="37265" y="458330"/>
                  </a:lnTo>
                  <a:lnTo>
                    <a:pt x="47533" y="413253"/>
                  </a:lnTo>
                  <a:lnTo>
                    <a:pt x="61589" y="369745"/>
                  </a:lnTo>
                  <a:lnTo>
                    <a:pt x="79246" y="327989"/>
                  </a:lnTo>
                  <a:lnTo>
                    <a:pt x="100320" y="288172"/>
                  </a:lnTo>
                  <a:lnTo>
                    <a:pt x="124627" y="250477"/>
                  </a:lnTo>
                  <a:lnTo>
                    <a:pt x="151981" y="215091"/>
                  </a:lnTo>
                  <a:lnTo>
                    <a:pt x="182197" y="182197"/>
                  </a:lnTo>
                  <a:lnTo>
                    <a:pt x="215091" y="151981"/>
                  </a:lnTo>
                  <a:lnTo>
                    <a:pt x="250477" y="124627"/>
                  </a:lnTo>
                  <a:lnTo>
                    <a:pt x="288172" y="100320"/>
                  </a:lnTo>
                  <a:lnTo>
                    <a:pt x="327989" y="79246"/>
                  </a:lnTo>
                  <a:lnTo>
                    <a:pt x="369745" y="61589"/>
                  </a:lnTo>
                  <a:lnTo>
                    <a:pt x="413253" y="47533"/>
                  </a:lnTo>
                  <a:lnTo>
                    <a:pt x="458330" y="37265"/>
                  </a:lnTo>
                  <a:lnTo>
                    <a:pt x="504791" y="30968"/>
                  </a:lnTo>
                  <a:lnTo>
                    <a:pt x="552450" y="28828"/>
                  </a:lnTo>
                  <a:lnTo>
                    <a:pt x="728160" y="28828"/>
                  </a:lnTo>
                  <a:lnTo>
                    <a:pt x="691890" y="17756"/>
                  </a:lnTo>
                  <a:lnTo>
                    <a:pt x="646644" y="8002"/>
                  </a:lnTo>
                  <a:lnTo>
                    <a:pt x="600109" y="2028"/>
                  </a:lnTo>
                  <a:lnTo>
                    <a:pt x="552450" y="0"/>
                  </a:lnTo>
                  <a:close/>
                </a:path>
                <a:path w="1104900" h="1104900">
                  <a:moveTo>
                    <a:pt x="728160" y="28828"/>
                  </a:moveTo>
                  <a:lnTo>
                    <a:pt x="552450" y="28828"/>
                  </a:lnTo>
                  <a:lnTo>
                    <a:pt x="600108" y="30968"/>
                  </a:lnTo>
                  <a:lnTo>
                    <a:pt x="646569" y="37265"/>
                  </a:lnTo>
                  <a:lnTo>
                    <a:pt x="691646" y="47533"/>
                  </a:lnTo>
                  <a:lnTo>
                    <a:pt x="735154" y="61589"/>
                  </a:lnTo>
                  <a:lnTo>
                    <a:pt x="776910" y="79246"/>
                  </a:lnTo>
                  <a:lnTo>
                    <a:pt x="816727" y="100320"/>
                  </a:lnTo>
                  <a:lnTo>
                    <a:pt x="854422" y="124627"/>
                  </a:lnTo>
                  <a:lnTo>
                    <a:pt x="889808" y="151981"/>
                  </a:lnTo>
                  <a:lnTo>
                    <a:pt x="922702" y="182197"/>
                  </a:lnTo>
                  <a:lnTo>
                    <a:pt x="952918" y="215091"/>
                  </a:lnTo>
                  <a:lnTo>
                    <a:pt x="980272" y="250477"/>
                  </a:lnTo>
                  <a:lnTo>
                    <a:pt x="1004579" y="288172"/>
                  </a:lnTo>
                  <a:lnTo>
                    <a:pt x="1025653" y="327989"/>
                  </a:lnTo>
                  <a:lnTo>
                    <a:pt x="1043310" y="369745"/>
                  </a:lnTo>
                  <a:lnTo>
                    <a:pt x="1057287" y="413009"/>
                  </a:lnTo>
                  <a:lnTo>
                    <a:pt x="1057366" y="413253"/>
                  </a:lnTo>
                  <a:lnTo>
                    <a:pt x="1067634" y="458330"/>
                  </a:lnTo>
                  <a:lnTo>
                    <a:pt x="1073931" y="504791"/>
                  </a:lnTo>
                  <a:lnTo>
                    <a:pt x="1076071" y="552450"/>
                  </a:lnTo>
                  <a:lnTo>
                    <a:pt x="1073930" y="600109"/>
                  </a:lnTo>
                  <a:lnTo>
                    <a:pt x="1067617" y="646644"/>
                  </a:lnTo>
                  <a:lnTo>
                    <a:pt x="1057366" y="691646"/>
                  </a:lnTo>
                  <a:lnTo>
                    <a:pt x="1043310" y="735154"/>
                  </a:lnTo>
                  <a:lnTo>
                    <a:pt x="1025653" y="776910"/>
                  </a:lnTo>
                  <a:lnTo>
                    <a:pt x="1004579" y="816727"/>
                  </a:lnTo>
                  <a:lnTo>
                    <a:pt x="980272" y="854422"/>
                  </a:lnTo>
                  <a:lnTo>
                    <a:pt x="952918" y="889808"/>
                  </a:lnTo>
                  <a:lnTo>
                    <a:pt x="922702" y="922702"/>
                  </a:lnTo>
                  <a:lnTo>
                    <a:pt x="889808" y="952918"/>
                  </a:lnTo>
                  <a:lnTo>
                    <a:pt x="854422" y="980272"/>
                  </a:lnTo>
                  <a:lnTo>
                    <a:pt x="816727" y="1004579"/>
                  </a:lnTo>
                  <a:lnTo>
                    <a:pt x="776910" y="1025653"/>
                  </a:lnTo>
                  <a:lnTo>
                    <a:pt x="735154" y="1043310"/>
                  </a:lnTo>
                  <a:lnTo>
                    <a:pt x="691646" y="1057366"/>
                  </a:lnTo>
                  <a:lnTo>
                    <a:pt x="646569" y="1067634"/>
                  </a:lnTo>
                  <a:lnTo>
                    <a:pt x="600108" y="1073931"/>
                  </a:lnTo>
                  <a:lnTo>
                    <a:pt x="552450" y="1076070"/>
                  </a:lnTo>
                  <a:lnTo>
                    <a:pt x="728160" y="1076070"/>
                  </a:lnTo>
                  <a:lnTo>
                    <a:pt x="777845" y="1056959"/>
                  </a:lnTo>
                  <a:lnTo>
                    <a:pt x="818223" y="1036861"/>
                  </a:lnTo>
                  <a:lnTo>
                    <a:pt x="856648" y="1013648"/>
                  </a:lnTo>
                  <a:lnTo>
                    <a:pt x="892952" y="987484"/>
                  </a:lnTo>
                  <a:lnTo>
                    <a:pt x="926970" y="958536"/>
                  </a:lnTo>
                  <a:lnTo>
                    <a:pt x="958536" y="926970"/>
                  </a:lnTo>
                  <a:lnTo>
                    <a:pt x="987484" y="892952"/>
                  </a:lnTo>
                  <a:lnTo>
                    <a:pt x="1013648" y="856648"/>
                  </a:lnTo>
                  <a:lnTo>
                    <a:pt x="1036861" y="818223"/>
                  </a:lnTo>
                  <a:lnTo>
                    <a:pt x="1056959" y="777845"/>
                  </a:lnTo>
                  <a:lnTo>
                    <a:pt x="1073775" y="735678"/>
                  </a:lnTo>
                  <a:lnTo>
                    <a:pt x="1087143" y="691890"/>
                  </a:lnTo>
                  <a:lnTo>
                    <a:pt x="1096897" y="646644"/>
                  </a:lnTo>
                  <a:lnTo>
                    <a:pt x="1102871" y="600109"/>
                  </a:lnTo>
                  <a:lnTo>
                    <a:pt x="1104900" y="552450"/>
                  </a:lnTo>
                  <a:lnTo>
                    <a:pt x="1102871" y="504791"/>
                  </a:lnTo>
                  <a:lnTo>
                    <a:pt x="1096907" y="458330"/>
                  </a:lnTo>
                  <a:lnTo>
                    <a:pt x="1087196" y="413253"/>
                  </a:lnTo>
                  <a:lnTo>
                    <a:pt x="1073775" y="369221"/>
                  </a:lnTo>
                  <a:lnTo>
                    <a:pt x="1056959" y="327054"/>
                  </a:lnTo>
                  <a:lnTo>
                    <a:pt x="1036861" y="286676"/>
                  </a:lnTo>
                  <a:lnTo>
                    <a:pt x="1013648" y="248251"/>
                  </a:lnTo>
                  <a:lnTo>
                    <a:pt x="987484" y="211947"/>
                  </a:lnTo>
                  <a:lnTo>
                    <a:pt x="958536" y="177929"/>
                  </a:lnTo>
                  <a:lnTo>
                    <a:pt x="926970" y="146363"/>
                  </a:lnTo>
                  <a:lnTo>
                    <a:pt x="892952" y="117415"/>
                  </a:lnTo>
                  <a:lnTo>
                    <a:pt x="856648" y="91251"/>
                  </a:lnTo>
                  <a:lnTo>
                    <a:pt x="818223" y="68038"/>
                  </a:lnTo>
                  <a:lnTo>
                    <a:pt x="777845" y="47940"/>
                  </a:lnTo>
                  <a:lnTo>
                    <a:pt x="735678" y="31124"/>
                  </a:lnTo>
                  <a:lnTo>
                    <a:pt x="728160" y="28828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86750" y="3629025"/>
              <a:ext cx="704850" cy="704850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8134350" y="1228725"/>
              <a:ext cx="1104900" cy="1104900"/>
            </a:xfrm>
            <a:custGeom>
              <a:avLst/>
              <a:gdLst/>
              <a:ahLst/>
              <a:cxnLst/>
              <a:rect l="l" t="t" r="r" b="b"/>
              <a:pathLst>
                <a:path w="1104900" h="1104900">
                  <a:moveTo>
                    <a:pt x="552450" y="0"/>
                  </a:moveTo>
                  <a:lnTo>
                    <a:pt x="504790" y="2028"/>
                  </a:lnTo>
                  <a:lnTo>
                    <a:pt x="458255" y="8002"/>
                  </a:lnTo>
                  <a:lnTo>
                    <a:pt x="413009" y="17756"/>
                  </a:lnTo>
                  <a:lnTo>
                    <a:pt x="369221" y="31124"/>
                  </a:lnTo>
                  <a:lnTo>
                    <a:pt x="327054" y="47940"/>
                  </a:lnTo>
                  <a:lnTo>
                    <a:pt x="286676" y="68038"/>
                  </a:lnTo>
                  <a:lnTo>
                    <a:pt x="248251" y="91251"/>
                  </a:lnTo>
                  <a:lnTo>
                    <a:pt x="211947" y="117415"/>
                  </a:lnTo>
                  <a:lnTo>
                    <a:pt x="177929" y="146363"/>
                  </a:lnTo>
                  <a:lnTo>
                    <a:pt x="146363" y="177929"/>
                  </a:lnTo>
                  <a:lnTo>
                    <a:pt x="117415" y="211947"/>
                  </a:lnTo>
                  <a:lnTo>
                    <a:pt x="91251" y="248251"/>
                  </a:lnTo>
                  <a:lnTo>
                    <a:pt x="68038" y="286676"/>
                  </a:lnTo>
                  <a:lnTo>
                    <a:pt x="47940" y="327054"/>
                  </a:lnTo>
                  <a:lnTo>
                    <a:pt x="31124" y="369221"/>
                  </a:lnTo>
                  <a:lnTo>
                    <a:pt x="17756" y="413009"/>
                  </a:lnTo>
                  <a:lnTo>
                    <a:pt x="7992" y="458330"/>
                  </a:lnTo>
                  <a:lnTo>
                    <a:pt x="2028" y="504791"/>
                  </a:lnTo>
                  <a:lnTo>
                    <a:pt x="0" y="552450"/>
                  </a:lnTo>
                  <a:lnTo>
                    <a:pt x="2028" y="600109"/>
                  </a:lnTo>
                  <a:lnTo>
                    <a:pt x="8002" y="646644"/>
                  </a:lnTo>
                  <a:lnTo>
                    <a:pt x="17703" y="691646"/>
                  </a:lnTo>
                  <a:lnTo>
                    <a:pt x="17756" y="691890"/>
                  </a:lnTo>
                  <a:lnTo>
                    <a:pt x="31124" y="735678"/>
                  </a:lnTo>
                  <a:lnTo>
                    <a:pt x="47940" y="777845"/>
                  </a:lnTo>
                  <a:lnTo>
                    <a:pt x="68038" y="818223"/>
                  </a:lnTo>
                  <a:lnTo>
                    <a:pt x="91251" y="856648"/>
                  </a:lnTo>
                  <a:lnTo>
                    <a:pt x="117415" y="892952"/>
                  </a:lnTo>
                  <a:lnTo>
                    <a:pt x="146363" y="926970"/>
                  </a:lnTo>
                  <a:lnTo>
                    <a:pt x="177929" y="958536"/>
                  </a:lnTo>
                  <a:lnTo>
                    <a:pt x="211947" y="987484"/>
                  </a:lnTo>
                  <a:lnTo>
                    <a:pt x="248251" y="1013648"/>
                  </a:lnTo>
                  <a:lnTo>
                    <a:pt x="286676" y="1036861"/>
                  </a:lnTo>
                  <a:lnTo>
                    <a:pt x="327054" y="1056959"/>
                  </a:lnTo>
                  <a:lnTo>
                    <a:pt x="369221" y="1073775"/>
                  </a:lnTo>
                  <a:lnTo>
                    <a:pt x="413009" y="1087143"/>
                  </a:lnTo>
                  <a:lnTo>
                    <a:pt x="458255" y="1096897"/>
                  </a:lnTo>
                  <a:lnTo>
                    <a:pt x="504790" y="1102871"/>
                  </a:lnTo>
                  <a:lnTo>
                    <a:pt x="552450" y="1104900"/>
                  </a:lnTo>
                  <a:lnTo>
                    <a:pt x="600109" y="1102871"/>
                  </a:lnTo>
                  <a:lnTo>
                    <a:pt x="646644" y="1096897"/>
                  </a:lnTo>
                  <a:lnTo>
                    <a:pt x="691890" y="1087143"/>
                  </a:lnTo>
                  <a:lnTo>
                    <a:pt x="728160" y="1076071"/>
                  </a:lnTo>
                  <a:lnTo>
                    <a:pt x="552450" y="1076071"/>
                  </a:lnTo>
                  <a:lnTo>
                    <a:pt x="504791" y="1073931"/>
                  </a:lnTo>
                  <a:lnTo>
                    <a:pt x="458330" y="1067634"/>
                  </a:lnTo>
                  <a:lnTo>
                    <a:pt x="413253" y="1057366"/>
                  </a:lnTo>
                  <a:lnTo>
                    <a:pt x="369745" y="1043310"/>
                  </a:lnTo>
                  <a:lnTo>
                    <a:pt x="327989" y="1025653"/>
                  </a:lnTo>
                  <a:lnTo>
                    <a:pt x="288172" y="1004579"/>
                  </a:lnTo>
                  <a:lnTo>
                    <a:pt x="250477" y="980272"/>
                  </a:lnTo>
                  <a:lnTo>
                    <a:pt x="215091" y="952918"/>
                  </a:lnTo>
                  <a:lnTo>
                    <a:pt x="182197" y="922702"/>
                  </a:lnTo>
                  <a:lnTo>
                    <a:pt x="151981" y="889808"/>
                  </a:lnTo>
                  <a:lnTo>
                    <a:pt x="124627" y="854422"/>
                  </a:lnTo>
                  <a:lnTo>
                    <a:pt x="100320" y="816727"/>
                  </a:lnTo>
                  <a:lnTo>
                    <a:pt x="79246" y="776910"/>
                  </a:lnTo>
                  <a:lnTo>
                    <a:pt x="61589" y="735154"/>
                  </a:lnTo>
                  <a:lnTo>
                    <a:pt x="47612" y="691890"/>
                  </a:lnTo>
                  <a:lnTo>
                    <a:pt x="47533" y="691646"/>
                  </a:lnTo>
                  <a:lnTo>
                    <a:pt x="37282" y="646644"/>
                  </a:lnTo>
                  <a:lnTo>
                    <a:pt x="30969" y="600109"/>
                  </a:lnTo>
                  <a:lnTo>
                    <a:pt x="28828" y="552450"/>
                  </a:lnTo>
                  <a:lnTo>
                    <a:pt x="30968" y="504791"/>
                  </a:lnTo>
                  <a:lnTo>
                    <a:pt x="37265" y="458330"/>
                  </a:lnTo>
                  <a:lnTo>
                    <a:pt x="47533" y="413253"/>
                  </a:lnTo>
                  <a:lnTo>
                    <a:pt x="61589" y="369745"/>
                  </a:lnTo>
                  <a:lnTo>
                    <a:pt x="79246" y="327989"/>
                  </a:lnTo>
                  <a:lnTo>
                    <a:pt x="100320" y="288172"/>
                  </a:lnTo>
                  <a:lnTo>
                    <a:pt x="124627" y="250477"/>
                  </a:lnTo>
                  <a:lnTo>
                    <a:pt x="151981" y="215091"/>
                  </a:lnTo>
                  <a:lnTo>
                    <a:pt x="182197" y="182197"/>
                  </a:lnTo>
                  <a:lnTo>
                    <a:pt x="215091" y="151981"/>
                  </a:lnTo>
                  <a:lnTo>
                    <a:pt x="250477" y="124627"/>
                  </a:lnTo>
                  <a:lnTo>
                    <a:pt x="288172" y="100320"/>
                  </a:lnTo>
                  <a:lnTo>
                    <a:pt x="327989" y="79246"/>
                  </a:lnTo>
                  <a:lnTo>
                    <a:pt x="369745" y="61589"/>
                  </a:lnTo>
                  <a:lnTo>
                    <a:pt x="413253" y="47533"/>
                  </a:lnTo>
                  <a:lnTo>
                    <a:pt x="458330" y="37265"/>
                  </a:lnTo>
                  <a:lnTo>
                    <a:pt x="504791" y="30968"/>
                  </a:lnTo>
                  <a:lnTo>
                    <a:pt x="552450" y="28828"/>
                  </a:lnTo>
                  <a:lnTo>
                    <a:pt x="728160" y="28828"/>
                  </a:lnTo>
                  <a:lnTo>
                    <a:pt x="691890" y="17756"/>
                  </a:lnTo>
                  <a:lnTo>
                    <a:pt x="646644" y="8002"/>
                  </a:lnTo>
                  <a:lnTo>
                    <a:pt x="600109" y="2028"/>
                  </a:lnTo>
                  <a:lnTo>
                    <a:pt x="552450" y="0"/>
                  </a:lnTo>
                  <a:close/>
                </a:path>
                <a:path w="1104900" h="1104900">
                  <a:moveTo>
                    <a:pt x="728160" y="28828"/>
                  </a:moveTo>
                  <a:lnTo>
                    <a:pt x="552450" y="28828"/>
                  </a:lnTo>
                  <a:lnTo>
                    <a:pt x="600108" y="30968"/>
                  </a:lnTo>
                  <a:lnTo>
                    <a:pt x="646569" y="37265"/>
                  </a:lnTo>
                  <a:lnTo>
                    <a:pt x="691646" y="47533"/>
                  </a:lnTo>
                  <a:lnTo>
                    <a:pt x="735154" y="61589"/>
                  </a:lnTo>
                  <a:lnTo>
                    <a:pt x="776910" y="79246"/>
                  </a:lnTo>
                  <a:lnTo>
                    <a:pt x="816727" y="100320"/>
                  </a:lnTo>
                  <a:lnTo>
                    <a:pt x="854422" y="124627"/>
                  </a:lnTo>
                  <a:lnTo>
                    <a:pt x="889808" y="151981"/>
                  </a:lnTo>
                  <a:lnTo>
                    <a:pt x="922702" y="182197"/>
                  </a:lnTo>
                  <a:lnTo>
                    <a:pt x="952918" y="215091"/>
                  </a:lnTo>
                  <a:lnTo>
                    <a:pt x="980272" y="250477"/>
                  </a:lnTo>
                  <a:lnTo>
                    <a:pt x="1004579" y="288172"/>
                  </a:lnTo>
                  <a:lnTo>
                    <a:pt x="1025653" y="327989"/>
                  </a:lnTo>
                  <a:lnTo>
                    <a:pt x="1043310" y="369745"/>
                  </a:lnTo>
                  <a:lnTo>
                    <a:pt x="1057287" y="413009"/>
                  </a:lnTo>
                  <a:lnTo>
                    <a:pt x="1057366" y="413253"/>
                  </a:lnTo>
                  <a:lnTo>
                    <a:pt x="1067634" y="458330"/>
                  </a:lnTo>
                  <a:lnTo>
                    <a:pt x="1073931" y="504791"/>
                  </a:lnTo>
                  <a:lnTo>
                    <a:pt x="1076071" y="552450"/>
                  </a:lnTo>
                  <a:lnTo>
                    <a:pt x="1073930" y="600109"/>
                  </a:lnTo>
                  <a:lnTo>
                    <a:pt x="1067617" y="646644"/>
                  </a:lnTo>
                  <a:lnTo>
                    <a:pt x="1057366" y="691646"/>
                  </a:lnTo>
                  <a:lnTo>
                    <a:pt x="1043310" y="735154"/>
                  </a:lnTo>
                  <a:lnTo>
                    <a:pt x="1025653" y="776910"/>
                  </a:lnTo>
                  <a:lnTo>
                    <a:pt x="1004579" y="816727"/>
                  </a:lnTo>
                  <a:lnTo>
                    <a:pt x="980272" y="854422"/>
                  </a:lnTo>
                  <a:lnTo>
                    <a:pt x="952918" y="889808"/>
                  </a:lnTo>
                  <a:lnTo>
                    <a:pt x="922702" y="922702"/>
                  </a:lnTo>
                  <a:lnTo>
                    <a:pt x="889808" y="952918"/>
                  </a:lnTo>
                  <a:lnTo>
                    <a:pt x="854422" y="980272"/>
                  </a:lnTo>
                  <a:lnTo>
                    <a:pt x="816727" y="1004579"/>
                  </a:lnTo>
                  <a:lnTo>
                    <a:pt x="776910" y="1025653"/>
                  </a:lnTo>
                  <a:lnTo>
                    <a:pt x="735154" y="1043310"/>
                  </a:lnTo>
                  <a:lnTo>
                    <a:pt x="691646" y="1057366"/>
                  </a:lnTo>
                  <a:lnTo>
                    <a:pt x="646569" y="1067634"/>
                  </a:lnTo>
                  <a:lnTo>
                    <a:pt x="600108" y="1073931"/>
                  </a:lnTo>
                  <a:lnTo>
                    <a:pt x="552450" y="1076071"/>
                  </a:lnTo>
                  <a:lnTo>
                    <a:pt x="728160" y="1076071"/>
                  </a:lnTo>
                  <a:lnTo>
                    <a:pt x="777845" y="1056959"/>
                  </a:lnTo>
                  <a:lnTo>
                    <a:pt x="818223" y="1036861"/>
                  </a:lnTo>
                  <a:lnTo>
                    <a:pt x="856648" y="1013648"/>
                  </a:lnTo>
                  <a:lnTo>
                    <a:pt x="892952" y="987484"/>
                  </a:lnTo>
                  <a:lnTo>
                    <a:pt x="926970" y="958536"/>
                  </a:lnTo>
                  <a:lnTo>
                    <a:pt x="958536" y="926970"/>
                  </a:lnTo>
                  <a:lnTo>
                    <a:pt x="987484" y="892952"/>
                  </a:lnTo>
                  <a:lnTo>
                    <a:pt x="1013648" y="856648"/>
                  </a:lnTo>
                  <a:lnTo>
                    <a:pt x="1036861" y="818223"/>
                  </a:lnTo>
                  <a:lnTo>
                    <a:pt x="1056959" y="777845"/>
                  </a:lnTo>
                  <a:lnTo>
                    <a:pt x="1073775" y="735678"/>
                  </a:lnTo>
                  <a:lnTo>
                    <a:pt x="1087143" y="691890"/>
                  </a:lnTo>
                  <a:lnTo>
                    <a:pt x="1096897" y="646644"/>
                  </a:lnTo>
                  <a:lnTo>
                    <a:pt x="1102871" y="600109"/>
                  </a:lnTo>
                  <a:lnTo>
                    <a:pt x="1104900" y="552450"/>
                  </a:lnTo>
                  <a:lnTo>
                    <a:pt x="1102871" y="504791"/>
                  </a:lnTo>
                  <a:lnTo>
                    <a:pt x="1096907" y="458330"/>
                  </a:lnTo>
                  <a:lnTo>
                    <a:pt x="1087196" y="413253"/>
                  </a:lnTo>
                  <a:lnTo>
                    <a:pt x="1073775" y="369221"/>
                  </a:lnTo>
                  <a:lnTo>
                    <a:pt x="1056959" y="327054"/>
                  </a:lnTo>
                  <a:lnTo>
                    <a:pt x="1036861" y="286676"/>
                  </a:lnTo>
                  <a:lnTo>
                    <a:pt x="1013648" y="248251"/>
                  </a:lnTo>
                  <a:lnTo>
                    <a:pt x="987484" y="211947"/>
                  </a:lnTo>
                  <a:lnTo>
                    <a:pt x="958536" y="177929"/>
                  </a:lnTo>
                  <a:lnTo>
                    <a:pt x="926970" y="146363"/>
                  </a:lnTo>
                  <a:lnTo>
                    <a:pt x="892952" y="117415"/>
                  </a:lnTo>
                  <a:lnTo>
                    <a:pt x="856648" y="91251"/>
                  </a:lnTo>
                  <a:lnTo>
                    <a:pt x="818223" y="68038"/>
                  </a:lnTo>
                  <a:lnTo>
                    <a:pt x="777845" y="47940"/>
                  </a:lnTo>
                  <a:lnTo>
                    <a:pt x="735678" y="31124"/>
                  </a:lnTo>
                  <a:lnTo>
                    <a:pt x="728160" y="28828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96275" y="1381125"/>
              <a:ext cx="790575" cy="781050"/>
            </a:xfrm>
            <a:prstGeom prst="rect">
              <a:avLst/>
            </a:prstGeom>
          </p:spPr>
        </p:pic>
      </p:grpSp>
      <p:sp>
        <p:nvSpPr>
          <p:cNvPr id="38" name="object 3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583180">
              <a:lnSpc>
                <a:spcPct val="100000"/>
              </a:lnSpc>
              <a:spcBef>
                <a:spcPts val="130"/>
              </a:spcBef>
            </a:pPr>
            <a:r>
              <a:rPr dirty="0" spc="65"/>
              <a:t>Affinity</a:t>
            </a:r>
            <a:r>
              <a:rPr dirty="0" spc="-430"/>
              <a:t> </a:t>
            </a:r>
            <a:r>
              <a:rPr dirty="0" spc="-60"/>
              <a:t>&amp;</a:t>
            </a:r>
            <a:r>
              <a:rPr dirty="0" spc="-390"/>
              <a:t> </a:t>
            </a:r>
            <a:r>
              <a:rPr dirty="0" spc="70"/>
              <a:t>Anti-</a:t>
            </a:r>
            <a:r>
              <a:rPr dirty="0" spc="45"/>
              <a:t>affinity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409636"/>
            <a:ext cx="972439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Allows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you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define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complex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rules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 pod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scheduling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based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&amp;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labels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These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rules help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scheduling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based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specific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criteria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placement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preferences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110101" y="3431222"/>
            <a:ext cx="731774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allows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you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specify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preferred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nodes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scheduling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your</a:t>
            </a:r>
            <a:r>
              <a:rPr dirty="0" sz="2000" spc="-20">
                <a:latin typeface="Calibri"/>
                <a:cs typeface="Calibri"/>
              </a:rPr>
              <a:t> pods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47737" y="3357626"/>
            <a:ext cx="2743200" cy="45720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806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Affinity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4033901" y="3814826"/>
            <a:ext cx="7503159" cy="1485900"/>
          </a:xfrm>
          <a:custGeom>
            <a:avLst/>
            <a:gdLst/>
            <a:ahLst/>
            <a:cxnLst/>
            <a:rect l="l" t="t" r="r" b="b"/>
            <a:pathLst>
              <a:path w="7503159" h="1485900">
                <a:moveTo>
                  <a:pt x="0" y="0"/>
                </a:moveTo>
                <a:lnTo>
                  <a:pt x="7502906" y="0"/>
                </a:lnTo>
              </a:path>
              <a:path w="7503159" h="1485900">
                <a:moveTo>
                  <a:pt x="0" y="1485900"/>
                </a:moveTo>
                <a:lnTo>
                  <a:pt x="6925437" y="1485900"/>
                </a:lnTo>
              </a:path>
            </a:pathLst>
          </a:custGeom>
          <a:ln w="635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947737" y="4834001"/>
            <a:ext cx="2743200" cy="466725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86995" rIns="0" bIns="0" rtlCol="0" vert="horz">
            <a:spAutoFit/>
          </a:bodyPr>
          <a:lstStyle/>
          <a:p>
            <a:pPr marL="702310">
              <a:lnSpc>
                <a:spcPct val="100000"/>
              </a:lnSpc>
              <a:spcBef>
                <a:spcPts val="68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Anti-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affinity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4110101" y="4913947"/>
            <a:ext cx="671512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allows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you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indicate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your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should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avoid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53460">
              <a:lnSpc>
                <a:spcPct val="100000"/>
              </a:lnSpc>
              <a:spcBef>
                <a:spcPts val="130"/>
              </a:spcBef>
            </a:pPr>
            <a:r>
              <a:rPr dirty="0"/>
              <a:t>Node</a:t>
            </a:r>
            <a:r>
              <a:rPr dirty="0" spc="-375"/>
              <a:t> </a:t>
            </a:r>
            <a:r>
              <a:rPr dirty="0" spc="55"/>
              <a:t>Affinity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10894" y="2197036"/>
            <a:ext cx="6231255" cy="18288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nodeSelector</a:t>
            </a:r>
            <a:r>
              <a:rPr dirty="0" sz="2000" spc="-12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Limitations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15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Only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supports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equality-</a:t>
            </a:r>
            <a:r>
              <a:rPr dirty="0" sz="2000">
                <a:latin typeface="Calibri"/>
                <a:cs typeface="Calibri"/>
              </a:rPr>
              <a:t>based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requirements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Lacks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expressiveness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more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complex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scheduling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needs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Can’t</a:t>
            </a:r>
            <a:r>
              <a:rPr dirty="0" sz="2000" spc="-10">
                <a:latin typeface="Calibri"/>
                <a:cs typeface="Calibri"/>
              </a:rPr>
              <a:t> express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preferences,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only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hard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requirements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629150" y="1333500"/>
            <a:ext cx="2933700" cy="40005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27305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215"/>
              </a:spcBef>
            </a:pPr>
            <a:r>
              <a:rPr dirty="0" sz="2000" spc="-10">
                <a:solidFill>
                  <a:srgbClr val="FFFFFF"/>
                </a:solidFill>
                <a:latin typeface="Consolas"/>
                <a:cs typeface="Consolas"/>
              </a:rPr>
              <a:t>nodeSelector: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5010" y="130746"/>
            <a:ext cx="8226425" cy="10598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30"/>
              </a:spcBef>
            </a:pPr>
            <a:r>
              <a:rPr dirty="0"/>
              <a:t>Node</a:t>
            </a:r>
            <a:r>
              <a:rPr dirty="0" spc="-375"/>
              <a:t> </a:t>
            </a:r>
            <a:r>
              <a:rPr dirty="0" spc="55"/>
              <a:t>Affinity</a:t>
            </a: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dirty="0" sz="2750" spc="-25"/>
              <a:t>How</a:t>
            </a:r>
            <a:r>
              <a:rPr dirty="0" sz="2750" spc="-275"/>
              <a:t> </a:t>
            </a:r>
            <a:r>
              <a:rPr dirty="0" sz="2750" spc="50"/>
              <a:t>Affinity</a:t>
            </a:r>
            <a:r>
              <a:rPr dirty="0" sz="2750" spc="-215"/>
              <a:t> </a:t>
            </a:r>
            <a:r>
              <a:rPr dirty="0" sz="2750" spc="-45"/>
              <a:t>&amp;</a:t>
            </a:r>
            <a:r>
              <a:rPr dirty="0" sz="2750" spc="-245"/>
              <a:t> </a:t>
            </a:r>
            <a:r>
              <a:rPr dirty="0" sz="2750" spc="50"/>
              <a:t>Anti-</a:t>
            </a:r>
            <a:r>
              <a:rPr dirty="0" sz="2750" spc="45"/>
              <a:t>affinity</a:t>
            </a:r>
            <a:r>
              <a:rPr dirty="0" sz="2750" spc="-305"/>
              <a:t> </a:t>
            </a:r>
            <a:r>
              <a:rPr dirty="0" sz="2750" spc="65"/>
              <a:t>differs</a:t>
            </a:r>
            <a:r>
              <a:rPr dirty="0" sz="2750" spc="-210"/>
              <a:t> </a:t>
            </a:r>
            <a:r>
              <a:rPr dirty="0" sz="2750"/>
              <a:t>from</a:t>
            </a:r>
            <a:r>
              <a:rPr dirty="0" sz="2750" spc="-204"/>
              <a:t> </a:t>
            </a:r>
            <a:r>
              <a:rPr dirty="0" sz="2750" spc="-10"/>
              <a:t>nodeSelector</a:t>
            </a:r>
            <a:endParaRPr sz="2750"/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66787" y="2243201"/>
            <a:ext cx="2933700" cy="457200"/>
          </a:xfrm>
          <a:prstGeom prst="rect">
            <a:avLst/>
          </a:prstGeom>
          <a:solidFill>
            <a:srgbClr val="316CE4"/>
          </a:solidFill>
          <a:ln w="12700">
            <a:solidFill>
              <a:srgbClr val="4471C4"/>
            </a:solidFill>
          </a:ln>
        </p:spPr>
        <p:txBody>
          <a:bodyPr wrap="square" lIns="0" tIns="80010" rIns="0" bIns="0" rtlCol="0" vert="horz">
            <a:spAutoFit/>
          </a:bodyPr>
          <a:lstStyle/>
          <a:p>
            <a:pPr marL="601345">
              <a:lnSpc>
                <a:spcPct val="100000"/>
              </a:lnSpc>
              <a:spcBef>
                <a:spcPts val="630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Expressiveness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500876" y="2243201"/>
            <a:ext cx="2933700" cy="457200"/>
          </a:xfrm>
          <a:prstGeom prst="rect">
            <a:avLst/>
          </a:prstGeom>
          <a:solidFill>
            <a:srgbClr val="316CE4"/>
          </a:solidFill>
          <a:ln w="12700">
            <a:solidFill>
              <a:srgbClr val="4471C4"/>
            </a:solidFill>
          </a:ln>
        </p:spPr>
        <p:txBody>
          <a:bodyPr wrap="square" lIns="0" tIns="80010" rIns="0" bIns="0" rtlCol="0" vert="horz">
            <a:spAutoFit/>
          </a:bodyPr>
          <a:lstStyle/>
          <a:p>
            <a:pPr marL="167640">
              <a:lnSpc>
                <a:spcPct val="100000"/>
              </a:lnSpc>
              <a:spcBef>
                <a:spcPts val="630"/>
              </a:spcBef>
            </a:pP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Soft</a:t>
            </a:r>
            <a:r>
              <a:rPr dirty="0" sz="20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dirty="0" sz="2000" spc="-3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ahoma"/>
                <a:cs typeface="Tahoma"/>
              </a:rPr>
              <a:t>Hard</a:t>
            </a:r>
            <a:r>
              <a:rPr dirty="0" sz="2000" spc="-2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Constraints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37589" y="3013392"/>
            <a:ext cx="4503420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More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expressive</a:t>
            </a:r>
            <a:endParaRPr sz="200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Uses </a:t>
            </a:r>
            <a:r>
              <a:rPr dirty="0" sz="2000" spc="-20">
                <a:latin typeface="Calibri"/>
                <a:cs typeface="Calibri"/>
              </a:rPr>
              <a:t>operator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like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–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In,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NotIn,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Exists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etc, </a:t>
            </a:r>
            <a:r>
              <a:rPr dirty="0" sz="2000">
                <a:latin typeface="Calibri"/>
                <a:cs typeface="Calibri"/>
              </a:rPr>
              <a:t>allowing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complex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scheduling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rules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579234" y="3013392"/>
            <a:ext cx="4947285" cy="1555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20320" indent="-34353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Define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rules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either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hard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(required)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soft </a:t>
            </a:r>
            <a:r>
              <a:rPr dirty="0" sz="2000" spc="-10">
                <a:latin typeface="Calibri"/>
                <a:cs typeface="Calibri"/>
              </a:rPr>
              <a:t>(preferred)</a:t>
            </a:r>
            <a:endParaRPr sz="2000">
              <a:latin typeface="Calibri"/>
              <a:cs typeface="Calibri"/>
            </a:endParaRPr>
          </a:p>
          <a:p>
            <a:pPr marL="355600" marR="169545" indent="-343535">
              <a:lnSpc>
                <a:spcPct val="100000"/>
              </a:lnSpc>
              <a:spcBef>
                <a:spcPts val="10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Soft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constraints </a:t>
            </a:r>
            <a:r>
              <a:rPr dirty="0" sz="2000">
                <a:latin typeface="Calibri"/>
                <a:cs typeface="Calibri"/>
              </a:rPr>
              <a:t>let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scheduler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place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the </a:t>
            </a:r>
            <a:r>
              <a:rPr dirty="0" sz="2000">
                <a:latin typeface="Calibri"/>
                <a:cs typeface="Calibri"/>
              </a:rPr>
              <a:t>pod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even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if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match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Hard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constraints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must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be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met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scheduling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53460">
              <a:lnSpc>
                <a:spcPct val="100000"/>
              </a:lnSpc>
              <a:spcBef>
                <a:spcPts val="130"/>
              </a:spcBef>
            </a:pPr>
            <a:r>
              <a:rPr dirty="0"/>
              <a:t>Node</a:t>
            </a:r>
            <a:r>
              <a:rPr dirty="0" spc="-375"/>
              <a:t> </a:t>
            </a:r>
            <a:r>
              <a:rPr dirty="0" spc="55"/>
              <a:t>Affinity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053782"/>
            <a:ext cx="1034478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Node affinity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lets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you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constrain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which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your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can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scheduled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based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 </a:t>
            </a:r>
            <a:r>
              <a:rPr dirty="0" sz="2000" spc="-10">
                <a:latin typeface="Calibri"/>
                <a:cs typeface="Calibri"/>
              </a:rPr>
              <a:t>labels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More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flexible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expressive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than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nodeSelector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04850" y="3743325"/>
            <a:ext cx="3200400" cy="3333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2545" rIns="0" bIns="0" rtlCol="0" vert="horz">
            <a:spAutoFit/>
          </a:bodyPr>
          <a:lstStyle/>
          <a:p>
            <a:pPr marL="104139">
              <a:lnSpc>
                <a:spcPct val="100000"/>
              </a:lnSpc>
              <a:spcBef>
                <a:spcPts val="335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.spec.affinity.nodeAffinity</a:t>
            </a:r>
            <a:endParaRPr sz="1550">
              <a:latin typeface="Consolas"/>
              <a:cs typeface="Consolas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4267200" y="1778137"/>
            <a:ext cx="6276975" cy="2698750"/>
            <a:chOff x="4267200" y="1778137"/>
            <a:chExt cx="6276975" cy="269875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7200" y="3219450"/>
              <a:ext cx="1295400" cy="12573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53812" y="1778137"/>
              <a:ext cx="1790025" cy="232682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0487025" y="2038350"/>
            <a:ext cx="952500" cy="27622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36830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290"/>
              </a:spcBef>
            </a:pPr>
            <a:r>
              <a:rPr dirty="0" sz="1200" spc="-10">
                <a:solidFill>
                  <a:srgbClr val="FFFFFF"/>
                </a:solidFill>
                <a:latin typeface="Consolas"/>
                <a:cs typeface="Consolas"/>
              </a:rPr>
              <a:t>disk=ssd</a:t>
            </a:r>
            <a:endParaRPr sz="1200">
              <a:latin typeface="Consolas"/>
              <a:cs typeface="Consola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53812" y="4359412"/>
            <a:ext cx="1790025" cy="2326824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0487025" y="4648200"/>
            <a:ext cx="952500" cy="27622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5720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360"/>
              </a:spcBef>
            </a:pPr>
            <a:r>
              <a:rPr dirty="0" sz="1200" spc="-10">
                <a:solidFill>
                  <a:srgbClr val="FFFFFF"/>
                </a:solidFill>
                <a:latin typeface="Consolas"/>
                <a:cs typeface="Consolas"/>
              </a:rPr>
              <a:t>disk=hdd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771307" y="2551855"/>
            <a:ext cx="751840" cy="2707640"/>
            <a:chOff x="6771307" y="2551855"/>
            <a:chExt cx="751840" cy="2707640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71307" y="3551980"/>
              <a:ext cx="732345" cy="71606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0357" y="2551855"/>
              <a:ext cx="732345" cy="71606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71307" y="4551874"/>
              <a:ext cx="732345" cy="707000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5943600" y="2828925"/>
            <a:ext cx="809625" cy="24765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53340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420"/>
              </a:spcBef>
            </a:pPr>
            <a:r>
              <a:rPr dirty="0" sz="950" spc="-10">
                <a:solidFill>
                  <a:srgbClr val="FFFFFF"/>
                </a:solidFill>
                <a:latin typeface="Consolas"/>
                <a:cs typeface="Consolas"/>
              </a:rPr>
              <a:t>disk:hdd</a:t>
            </a:r>
            <a:endParaRPr sz="95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6" name="object 16" descr=""/>
          <p:cNvSpPr txBox="1"/>
          <p:nvPr/>
        </p:nvSpPr>
        <p:spPr>
          <a:xfrm>
            <a:off x="5943600" y="3867150"/>
            <a:ext cx="809625" cy="24765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58419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459"/>
              </a:spcBef>
            </a:pPr>
            <a:r>
              <a:rPr dirty="0" sz="950" spc="-10">
                <a:solidFill>
                  <a:srgbClr val="FFFFFF"/>
                </a:solidFill>
                <a:latin typeface="Consolas"/>
                <a:cs typeface="Consolas"/>
              </a:rPr>
              <a:t>disk:ssd</a:t>
            </a:r>
            <a:endParaRPr sz="95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943600" y="4867275"/>
            <a:ext cx="809625" cy="24765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53975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425"/>
              </a:spcBef>
            </a:pPr>
            <a:r>
              <a:rPr dirty="0" sz="950" spc="-10">
                <a:solidFill>
                  <a:srgbClr val="FFFFFF"/>
                </a:solidFill>
                <a:latin typeface="Consolas"/>
                <a:cs typeface="Consolas"/>
              </a:rPr>
              <a:t>disk:ssd</a:t>
            </a:r>
            <a:endParaRPr sz="9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53460">
              <a:lnSpc>
                <a:spcPct val="100000"/>
              </a:lnSpc>
              <a:spcBef>
                <a:spcPts val="130"/>
              </a:spcBef>
            </a:pPr>
            <a:r>
              <a:rPr dirty="0"/>
              <a:t>Node</a:t>
            </a:r>
            <a:r>
              <a:rPr dirty="0" spc="-375"/>
              <a:t> </a:t>
            </a:r>
            <a:r>
              <a:rPr dirty="0" spc="55"/>
              <a:t>Affinity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959927"/>
            <a:ext cx="7374890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This rule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hard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requirement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Scheduler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will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not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unless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rule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met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Functions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similarly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nodeSelector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but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more</a:t>
            </a:r>
            <a:r>
              <a:rPr dirty="0" sz="2000" spc="-10">
                <a:latin typeface="Calibri"/>
                <a:cs typeface="Calibri"/>
              </a:rPr>
              <a:t> expressive syntax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81025" y="1409700"/>
            <a:ext cx="6019800" cy="371475"/>
          </a:xfrm>
          <a:custGeom>
            <a:avLst/>
            <a:gdLst/>
            <a:ahLst/>
            <a:cxnLst/>
            <a:rect l="l" t="t" r="r" b="b"/>
            <a:pathLst>
              <a:path w="6019800" h="371475">
                <a:moveTo>
                  <a:pt x="6019800" y="0"/>
                </a:moveTo>
                <a:lnTo>
                  <a:pt x="0" y="0"/>
                </a:lnTo>
                <a:lnTo>
                  <a:pt x="0" y="371475"/>
                </a:lnTo>
                <a:lnTo>
                  <a:pt x="6019800" y="371475"/>
                </a:lnTo>
                <a:lnTo>
                  <a:pt x="6019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581025" y="1409700"/>
            <a:ext cx="6019800" cy="37147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315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requiredDuringSchedulingIgnoredDuringExecution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57542" y="4038663"/>
            <a:ext cx="10640060" cy="1250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This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rule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soft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preference</a:t>
            </a:r>
            <a:endParaRPr sz="2000">
              <a:latin typeface="Calibri"/>
              <a:cs typeface="Calibri"/>
            </a:endParaRPr>
          </a:p>
          <a:p>
            <a:pPr marL="355600" marR="50292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scheduler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tries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find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meets the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rule,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but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if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matching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available, </a:t>
            </a:r>
            <a:r>
              <a:rPr dirty="0" sz="2000" spc="-25">
                <a:latin typeface="Calibri"/>
                <a:cs typeface="Calibri"/>
              </a:rPr>
              <a:t>the </a:t>
            </a:r>
            <a:r>
              <a:rPr dirty="0" sz="2000">
                <a:latin typeface="Calibri"/>
                <a:cs typeface="Calibri"/>
              </a:rPr>
              <a:t>scheduler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will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still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pod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Provides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flexibility, </a:t>
            </a:r>
            <a:r>
              <a:rPr dirty="0" sz="2000">
                <a:latin typeface="Calibri"/>
                <a:cs typeface="Calibri"/>
              </a:rPr>
              <a:t>allowing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scheduler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prefer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certain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without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strictly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enforcing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 </a:t>
            </a:r>
            <a:r>
              <a:rPr dirty="0" sz="2000" spc="-20">
                <a:latin typeface="Calibri"/>
                <a:cs typeface="Calibri"/>
              </a:rPr>
              <a:t>rule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81025" y="3505200"/>
            <a:ext cx="6191250" cy="371475"/>
          </a:xfrm>
          <a:custGeom>
            <a:avLst/>
            <a:gdLst/>
            <a:ahLst/>
            <a:cxnLst/>
            <a:rect l="l" t="t" r="r" b="b"/>
            <a:pathLst>
              <a:path w="6191250" h="371475">
                <a:moveTo>
                  <a:pt x="6191250" y="0"/>
                </a:moveTo>
                <a:lnTo>
                  <a:pt x="0" y="0"/>
                </a:lnTo>
                <a:lnTo>
                  <a:pt x="0" y="371475"/>
                </a:lnTo>
                <a:lnTo>
                  <a:pt x="6191250" y="371475"/>
                </a:lnTo>
                <a:lnTo>
                  <a:pt x="6191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81025" y="3505200"/>
            <a:ext cx="6191250" cy="371475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320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preferredDuringSchedulingIgnoredDuringExecution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638550" y="1400175"/>
            <a:ext cx="3133725" cy="2457450"/>
          </a:xfrm>
          <a:custGeom>
            <a:avLst/>
            <a:gdLst/>
            <a:ahLst/>
            <a:cxnLst/>
            <a:rect l="l" t="t" r="r" b="b"/>
            <a:pathLst>
              <a:path w="3133725" h="2457450">
                <a:moveTo>
                  <a:pt x="0" y="371475"/>
                </a:moveTo>
                <a:lnTo>
                  <a:pt x="2962275" y="371475"/>
                </a:lnTo>
                <a:lnTo>
                  <a:pt x="2962275" y="0"/>
                </a:lnTo>
                <a:lnTo>
                  <a:pt x="0" y="0"/>
                </a:lnTo>
                <a:lnTo>
                  <a:pt x="0" y="371475"/>
                </a:lnTo>
                <a:close/>
              </a:path>
              <a:path w="3133725" h="2457450">
                <a:moveTo>
                  <a:pt x="104775" y="2457450"/>
                </a:moveTo>
                <a:lnTo>
                  <a:pt x="3133725" y="2457450"/>
                </a:lnTo>
                <a:lnTo>
                  <a:pt x="3133725" y="2095500"/>
                </a:lnTo>
                <a:lnTo>
                  <a:pt x="104775" y="2095500"/>
                </a:lnTo>
                <a:lnTo>
                  <a:pt x="104775" y="245745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12192000" cy="6562725"/>
            </a:xfrm>
            <a:custGeom>
              <a:avLst/>
              <a:gdLst/>
              <a:ahLst/>
              <a:cxnLst/>
              <a:rect l="l" t="t" r="r" b="b"/>
              <a:pathLst>
                <a:path w="12192000" h="6562725">
                  <a:moveTo>
                    <a:pt x="12192000" y="0"/>
                  </a:moveTo>
                  <a:lnTo>
                    <a:pt x="0" y="0"/>
                  </a:lnTo>
                  <a:lnTo>
                    <a:pt x="0" y="6562725"/>
                  </a:lnTo>
                  <a:lnTo>
                    <a:pt x="12192000" y="65627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8739" y="23431"/>
            <a:ext cx="6420485" cy="51174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75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root@master:/var/tmp/k8sfiles#</a:t>
            </a:r>
            <a:r>
              <a:rPr dirty="0" sz="1400" spc="3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cat</a:t>
            </a:r>
            <a:r>
              <a:rPr dirty="0" sz="1400" spc="3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34_nodeaffinitytest_dep.yaml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apiVersion:</a:t>
            </a:r>
            <a:r>
              <a:rPr dirty="0" sz="1400" spc="2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apps/v1</a:t>
            </a:r>
            <a:endParaRPr sz="1400">
              <a:latin typeface="Consolas"/>
              <a:cs typeface="Consolas"/>
            </a:endParaRPr>
          </a:p>
          <a:p>
            <a:pPr marL="12700" marR="4772660">
              <a:lnSpc>
                <a:spcPct val="102899"/>
              </a:lnSpc>
              <a:spcBef>
                <a:spcPts val="75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kind:</a:t>
            </a:r>
            <a:r>
              <a:rPr dirty="0" sz="1400" spc="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Deployment metadata:</a:t>
            </a:r>
            <a:endParaRPr sz="1400">
              <a:latin typeface="Consolas"/>
              <a:cs typeface="Consolas"/>
            </a:endParaRPr>
          </a:p>
          <a:p>
            <a:pPr marL="215900">
              <a:lnSpc>
                <a:spcPct val="100000"/>
              </a:lnSpc>
              <a:spcBef>
                <a:spcPts val="50"/>
              </a:spcBef>
            </a:pP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labels:</a:t>
            </a:r>
            <a:endParaRPr sz="1400">
              <a:latin typeface="Consolas"/>
              <a:cs typeface="Consolas"/>
            </a:endParaRPr>
          </a:p>
          <a:p>
            <a:pPr marL="215900" marR="3857625" indent="203200">
              <a:lnSpc>
                <a:spcPct val="102800"/>
              </a:lnSpc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app:</a:t>
            </a:r>
            <a:r>
              <a:rPr dirty="0" sz="1400" spc="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nodeaffinitytest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400" spc="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nodeaffinitytest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spec:</a:t>
            </a:r>
            <a:endParaRPr sz="1400">
              <a:latin typeface="Consolas"/>
              <a:cs typeface="Consolas"/>
            </a:endParaRPr>
          </a:p>
          <a:p>
            <a:pPr marL="215900" marR="5078730">
              <a:lnSpc>
                <a:spcPct val="102800"/>
              </a:lnSpc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replicas:</a:t>
            </a:r>
            <a:r>
              <a:rPr dirty="0" sz="1400" spc="2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Consolas"/>
                <a:cs typeface="Consolas"/>
              </a:rPr>
              <a:t>2 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selector: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400" spc="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producmatchLabels:</a:t>
            </a:r>
            <a:endParaRPr sz="1400">
              <a:latin typeface="Consolas"/>
              <a:cs typeface="Consolas"/>
            </a:endParaRPr>
          </a:p>
          <a:p>
            <a:pPr marL="215900" marR="3659504" indent="406400">
              <a:lnSpc>
                <a:spcPts val="1800"/>
              </a:lnSpc>
              <a:spcBef>
                <a:spcPts val="5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app:</a:t>
            </a:r>
            <a:r>
              <a:rPr dirty="0" sz="1400" spc="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nodeaffinitytest template:</a:t>
            </a:r>
            <a:endParaRPr sz="1400">
              <a:latin typeface="Consolas"/>
              <a:cs typeface="Consolas"/>
            </a:endParaRPr>
          </a:p>
          <a:p>
            <a:pPr algn="r" marR="5084445">
              <a:lnSpc>
                <a:spcPts val="1645"/>
              </a:lnSpc>
            </a:pP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metadata:</a:t>
            </a:r>
            <a:endParaRPr sz="1400">
              <a:latin typeface="Consolas"/>
              <a:cs typeface="Consolas"/>
            </a:endParaRPr>
          </a:p>
          <a:p>
            <a:pPr algn="r" marR="5080635">
              <a:lnSpc>
                <a:spcPct val="100000"/>
              </a:lnSpc>
              <a:spcBef>
                <a:spcPts val="50"/>
              </a:spcBef>
            </a:pP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labels:</a:t>
            </a:r>
            <a:endParaRPr sz="1400">
              <a:latin typeface="Consolas"/>
              <a:cs typeface="Consolas"/>
            </a:endParaRPr>
          </a:p>
          <a:p>
            <a:pPr marL="419100" marR="3450590" indent="406400">
              <a:lnSpc>
                <a:spcPct val="102800"/>
              </a:lnSpc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app:</a:t>
            </a:r>
            <a:r>
              <a:rPr dirty="0" sz="1400" spc="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nodeaffinitytest spec:</a:t>
            </a:r>
            <a:endParaRPr sz="1400">
              <a:latin typeface="Consolas"/>
              <a:cs typeface="Consolas"/>
            </a:endParaRPr>
          </a:p>
          <a:p>
            <a:pPr marL="622935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containers:</a:t>
            </a:r>
            <a:endParaRPr sz="1400">
              <a:latin typeface="Consolas"/>
              <a:cs typeface="Consolas"/>
            </a:endParaRPr>
          </a:p>
          <a:p>
            <a:pPr marL="826135" marR="3661410" indent="-203200">
              <a:lnSpc>
                <a:spcPct val="102899"/>
              </a:lnSpc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400" spc="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image:</a:t>
            </a:r>
            <a:r>
              <a:rPr dirty="0" sz="1400" spc="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nginx:latest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400" spc="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onsolas"/>
                <a:cs typeface="Consolas"/>
              </a:rPr>
              <a:t>nginx</a:t>
            </a:r>
            <a:endParaRPr sz="1400">
              <a:latin typeface="Consolas"/>
              <a:cs typeface="Consolas"/>
            </a:endParaRPr>
          </a:p>
          <a:p>
            <a:pPr marL="826135" marR="4265930" indent="-203200">
              <a:lnSpc>
                <a:spcPct val="102800"/>
              </a:lnSpc>
            </a:pP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affinity: nodeAffinity:</a:t>
            </a:r>
            <a:endParaRPr sz="1400">
              <a:latin typeface="Consolas"/>
              <a:cs typeface="Consolas"/>
            </a:endParaRPr>
          </a:p>
          <a:p>
            <a:pPr marL="1029335">
              <a:lnSpc>
                <a:spcPct val="100000"/>
              </a:lnSpc>
              <a:spcBef>
                <a:spcPts val="120"/>
              </a:spcBef>
            </a:pP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requiredDuringSchedulingIgnoredDuringExecution: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204912" y="5138737"/>
            <a:ext cx="2933700" cy="1333500"/>
          </a:xfrm>
          <a:prstGeom prst="rect">
            <a:avLst/>
          </a:prstGeom>
          <a:solidFill>
            <a:srgbClr val="000000"/>
          </a:solidFill>
          <a:ln w="28575">
            <a:solidFill>
              <a:srgbClr val="316CE4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06045">
              <a:lnSpc>
                <a:spcPts val="1635"/>
              </a:lnSpc>
            </a:pP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nodeSelectorTerms:</a:t>
            </a:r>
            <a:endParaRPr sz="1400">
              <a:latin typeface="Consolas"/>
              <a:cs typeface="Consolas"/>
            </a:endParaRPr>
          </a:p>
          <a:p>
            <a:pPr marL="309880">
              <a:lnSpc>
                <a:spcPct val="100000"/>
              </a:lnSpc>
              <a:spcBef>
                <a:spcPts val="45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400" spc="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matchExpressions:</a:t>
            </a:r>
            <a:endParaRPr sz="1400">
              <a:latin typeface="Consolas"/>
              <a:cs typeface="Consolas"/>
            </a:endParaRPr>
          </a:p>
          <a:p>
            <a:pPr marL="716915" marR="587375" indent="-203835">
              <a:lnSpc>
                <a:spcPct val="102800"/>
              </a:lnSpc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400" spc="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key:</a:t>
            </a:r>
            <a:r>
              <a:rPr dirty="0" sz="1400" spc="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environment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operator:</a:t>
            </a:r>
            <a:r>
              <a:rPr dirty="0" sz="1400" spc="2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endParaRPr sz="1400">
              <a:latin typeface="Consolas"/>
              <a:cs typeface="Consolas"/>
            </a:endParaRPr>
          </a:p>
          <a:p>
            <a:pPr marL="716915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values:</a:t>
            </a:r>
            <a:endParaRPr sz="1400">
              <a:latin typeface="Consolas"/>
              <a:cs typeface="Consolas"/>
            </a:endParaRPr>
          </a:p>
          <a:p>
            <a:pPr marL="716915">
              <a:lnSpc>
                <a:spcPct val="100000"/>
              </a:lnSpc>
              <a:spcBef>
                <a:spcPts val="45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400" spc="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production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53460">
              <a:lnSpc>
                <a:spcPct val="100000"/>
              </a:lnSpc>
              <a:spcBef>
                <a:spcPts val="130"/>
              </a:spcBef>
            </a:pPr>
            <a:r>
              <a:rPr dirty="0"/>
              <a:t>Node</a:t>
            </a:r>
            <a:r>
              <a:rPr dirty="0" spc="-375"/>
              <a:t> </a:t>
            </a:r>
            <a:r>
              <a:rPr dirty="0" spc="55"/>
              <a:t>Affinity</a:t>
            </a: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33425" y="1552575"/>
            <a:ext cx="1924050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191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30"/>
              </a:spcBef>
            </a:pPr>
            <a:r>
              <a:rPr dirty="0" sz="1550" spc="-25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446779" y="1540192"/>
            <a:ext cx="464058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label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key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must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specified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values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33425" y="2276475"/>
            <a:ext cx="1924050" cy="3333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3937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1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NotIn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446779" y="2260980"/>
            <a:ext cx="504888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Calibri"/>
                <a:cs typeface="Calibri"/>
              </a:rPr>
              <a:t>label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key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must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specified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values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33425" y="2990850"/>
            <a:ext cx="1924050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635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65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Exists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446779" y="2982531"/>
            <a:ext cx="20358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label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key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must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exist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33425" y="3714750"/>
            <a:ext cx="1924050" cy="3333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318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4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DoesNotExist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446779" y="3703637"/>
            <a:ext cx="244538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label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key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must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exist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33425" y="4429125"/>
            <a:ext cx="1924050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5016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95"/>
              </a:spcBef>
            </a:pPr>
            <a:r>
              <a:rPr dirty="0" sz="1550" spc="-25">
                <a:solidFill>
                  <a:srgbClr val="FFFFFF"/>
                </a:solidFill>
                <a:latin typeface="Consolas"/>
                <a:cs typeface="Consolas"/>
              </a:rPr>
              <a:t>Gt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446779" y="4424997"/>
            <a:ext cx="771334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label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key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must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greater</a:t>
            </a:r>
            <a:r>
              <a:rPr dirty="0" sz="2000">
                <a:latin typeface="Calibri"/>
                <a:cs typeface="Calibri"/>
              </a:rPr>
              <a:t> than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specified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value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using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numeric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comparison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33425" y="5153025"/>
            <a:ext cx="1924050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762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75"/>
              </a:spcBef>
            </a:pPr>
            <a:r>
              <a:rPr dirty="0" sz="1550" spc="-25">
                <a:solidFill>
                  <a:srgbClr val="FFFFFF"/>
                </a:solidFill>
                <a:latin typeface="Consolas"/>
                <a:cs typeface="Consolas"/>
              </a:rPr>
              <a:t>lt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446779" y="5146103"/>
            <a:ext cx="73513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label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key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must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less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specified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value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using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numeric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comparison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0579" y="130746"/>
            <a:ext cx="2916555" cy="10598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/>
              <a:t>Node</a:t>
            </a:r>
            <a:r>
              <a:rPr dirty="0" spc="-375"/>
              <a:t> </a:t>
            </a:r>
            <a:r>
              <a:rPr dirty="0" spc="55"/>
              <a:t>Affinity</a:t>
            </a: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dirty="0" sz="2750" spc="55"/>
              <a:t>Use-cases</a:t>
            </a:r>
            <a:endParaRPr sz="2750"/>
          </a:p>
        </p:txBody>
      </p:sp>
      <p:grpSp>
        <p:nvGrpSpPr>
          <p:cNvPr id="3" name="object 3" descr=""/>
          <p:cNvGrpSpPr/>
          <p:nvPr/>
        </p:nvGrpSpPr>
        <p:grpSpPr>
          <a:xfrm>
            <a:off x="514350" y="2247963"/>
            <a:ext cx="2505710" cy="2962275"/>
            <a:chOff x="514350" y="2247963"/>
            <a:chExt cx="2505710" cy="2962275"/>
          </a:xfrm>
        </p:grpSpPr>
        <p:sp>
          <p:nvSpPr>
            <p:cNvPr id="4" name="object 4" descr=""/>
            <p:cNvSpPr/>
            <p:nvPr/>
          </p:nvSpPr>
          <p:spPr>
            <a:xfrm>
              <a:off x="528637" y="2262251"/>
              <a:ext cx="2477135" cy="2933700"/>
            </a:xfrm>
            <a:custGeom>
              <a:avLst/>
              <a:gdLst/>
              <a:ahLst/>
              <a:cxnLst/>
              <a:rect l="l" t="t" r="r" b="b"/>
              <a:pathLst>
                <a:path w="2477135" h="2933700">
                  <a:moveTo>
                    <a:pt x="0" y="128524"/>
                  </a:moveTo>
                  <a:lnTo>
                    <a:pt x="10104" y="78491"/>
                  </a:lnTo>
                  <a:lnTo>
                    <a:pt x="37660" y="37639"/>
                  </a:lnTo>
                  <a:lnTo>
                    <a:pt x="78529" y="10098"/>
                  </a:lnTo>
                  <a:lnTo>
                    <a:pt x="128574" y="0"/>
                  </a:lnTo>
                  <a:lnTo>
                    <a:pt x="2347912" y="0"/>
                  </a:lnTo>
                  <a:lnTo>
                    <a:pt x="2397964" y="10098"/>
                  </a:lnTo>
                  <a:lnTo>
                    <a:pt x="2438860" y="37639"/>
                  </a:lnTo>
                  <a:lnTo>
                    <a:pt x="2466445" y="78491"/>
                  </a:lnTo>
                  <a:lnTo>
                    <a:pt x="2476563" y="128524"/>
                  </a:lnTo>
                  <a:lnTo>
                    <a:pt x="2476563" y="2805049"/>
                  </a:lnTo>
                  <a:lnTo>
                    <a:pt x="2466445" y="2855081"/>
                  </a:lnTo>
                  <a:lnTo>
                    <a:pt x="2438860" y="2895933"/>
                  </a:lnTo>
                  <a:lnTo>
                    <a:pt x="2397964" y="2923474"/>
                  </a:lnTo>
                  <a:lnTo>
                    <a:pt x="2347912" y="2933573"/>
                  </a:lnTo>
                  <a:lnTo>
                    <a:pt x="128574" y="2933573"/>
                  </a:lnTo>
                  <a:lnTo>
                    <a:pt x="78529" y="2923474"/>
                  </a:lnTo>
                  <a:lnTo>
                    <a:pt x="37660" y="2895933"/>
                  </a:lnTo>
                  <a:lnTo>
                    <a:pt x="10104" y="2855081"/>
                  </a:lnTo>
                  <a:lnTo>
                    <a:pt x="0" y="2805049"/>
                  </a:lnTo>
                  <a:lnTo>
                    <a:pt x="0" y="128524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8158" y="3007614"/>
              <a:ext cx="997458" cy="1020127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709612" y="4525581"/>
            <a:ext cx="209931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66090" marR="5080" indent="-453390">
              <a:lnSpc>
                <a:spcPct val="100000"/>
              </a:lnSpc>
              <a:spcBef>
                <a:spcPts val="125"/>
              </a:spcBef>
            </a:pPr>
            <a:r>
              <a:rPr dirty="0" sz="2000" spc="-25">
                <a:solidFill>
                  <a:srgbClr val="316CE4"/>
                </a:solidFill>
                <a:latin typeface="Tahoma"/>
                <a:cs typeface="Tahoma"/>
              </a:rPr>
              <a:t>Hardware-</a:t>
            </a:r>
            <a:r>
              <a:rPr dirty="0" sz="2000" spc="40">
                <a:solidFill>
                  <a:srgbClr val="316CE4"/>
                </a:solidFill>
                <a:latin typeface="Tahoma"/>
                <a:cs typeface="Tahoma"/>
              </a:rPr>
              <a:t>Specific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Workloads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410013" y="2247963"/>
            <a:ext cx="2505075" cy="2962275"/>
            <a:chOff x="3410013" y="2247963"/>
            <a:chExt cx="2505075" cy="296227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5473" y="2867025"/>
              <a:ext cx="984503" cy="124358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3424301" y="2262251"/>
              <a:ext cx="2476500" cy="2933700"/>
            </a:xfrm>
            <a:custGeom>
              <a:avLst/>
              <a:gdLst/>
              <a:ahLst/>
              <a:cxnLst/>
              <a:rect l="l" t="t" r="r" b="b"/>
              <a:pathLst>
                <a:path w="2476500" h="2933700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2347849" y="0"/>
                  </a:lnTo>
                  <a:lnTo>
                    <a:pt x="2397900" y="10098"/>
                  </a:lnTo>
                  <a:lnTo>
                    <a:pt x="2438796" y="37639"/>
                  </a:lnTo>
                  <a:lnTo>
                    <a:pt x="2466381" y="78491"/>
                  </a:lnTo>
                  <a:lnTo>
                    <a:pt x="2476500" y="128524"/>
                  </a:lnTo>
                  <a:lnTo>
                    <a:pt x="2476500" y="2805049"/>
                  </a:lnTo>
                  <a:lnTo>
                    <a:pt x="2466381" y="2855081"/>
                  </a:lnTo>
                  <a:lnTo>
                    <a:pt x="2438796" y="2895933"/>
                  </a:lnTo>
                  <a:lnTo>
                    <a:pt x="2397900" y="2923474"/>
                  </a:lnTo>
                  <a:lnTo>
                    <a:pt x="2347849" y="2933573"/>
                  </a:lnTo>
                  <a:lnTo>
                    <a:pt x="128524" y="2933573"/>
                  </a:lnTo>
                  <a:lnTo>
                    <a:pt x="78491" y="2923474"/>
                  </a:lnTo>
                  <a:lnTo>
                    <a:pt x="37639" y="2895933"/>
                  </a:lnTo>
                  <a:lnTo>
                    <a:pt x="10098" y="2855081"/>
                  </a:lnTo>
                  <a:lnTo>
                    <a:pt x="0" y="2805049"/>
                  </a:lnTo>
                  <a:lnTo>
                    <a:pt x="0" y="128524"/>
                  </a:lnTo>
                  <a:close/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3870959" y="4525581"/>
            <a:ext cx="154749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11785" marR="5080" indent="-29972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Compliance</a:t>
            </a:r>
            <a:r>
              <a:rPr dirty="0" sz="2000" spc="-17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50">
                <a:solidFill>
                  <a:srgbClr val="316CE4"/>
                </a:solidFill>
                <a:latin typeface="Tahoma"/>
                <a:cs typeface="Tahoma"/>
              </a:rPr>
              <a:t>&amp;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Security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286563" y="2247963"/>
            <a:ext cx="2505075" cy="2962275"/>
            <a:chOff x="6286563" y="2247963"/>
            <a:chExt cx="2505075" cy="2962275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0979" y="2963418"/>
              <a:ext cx="975360" cy="112166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6300851" y="2262251"/>
              <a:ext cx="2476500" cy="2933700"/>
            </a:xfrm>
            <a:custGeom>
              <a:avLst/>
              <a:gdLst/>
              <a:ahLst/>
              <a:cxnLst/>
              <a:rect l="l" t="t" r="r" b="b"/>
              <a:pathLst>
                <a:path w="2476500" h="2933700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2347849" y="0"/>
                  </a:lnTo>
                  <a:lnTo>
                    <a:pt x="2397900" y="10098"/>
                  </a:lnTo>
                  <a:lnTo>
                    <a:pt x="2438796" y="37639"/>
                  </a:lnTo>
                  <a:lnTo>
                    <a:pt x="2466381" y="78491"/>
                  </a:lnTo>
                  <a:lnTo>
                    <a:pt x="2476500" y="128524"/>
                  </a:lnTo>
                  <a:lnTo>
                    <a:pt x="2476500" y="2805049"/>
                  </a:lnTo>
                  <a:lnTo>
                    <a:pt x="2466381" y="2855081"/>
                  </a:lnTo>
                  <a:lnTo>
                    <a:pt x="2438796" y="2895933"/>
                  </a:lnTo>
                  <a:lnTo>
                    <a:pt x="2397900" y="2923474"/>
                  </a:lnTo>
                  <a:lnTo>
                    <a:pt x="2347849" y="2933573"/>
                  </a:lnTo>
                  <a:lnTo>
                    <a:pt x="128524" y="2933573"/>
                  </a:lnTo>
                  <a:lnTo>
                    <a:pt x="78491" y="2923474"/>
                  </a:lnTo>
                  <a:lnTo>
                    <a:pt x="37639" y="2895933"/>
                  </a:lnTo>
                  <a:lnTo>
                    <a:pt x="10098" y="2855081"/>
                  </a:lnTo>
                  <a:lnTo>
                    <a:pt x="0" y="2805049"/>
                  </a:lnTo>
                  <a:lnTo>
                    <a:pt x="0" y="128524"/>
                  </a:lnTo>
                  <a:close/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6896481" y="4525581"/>
            <a:ext cx="130302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17170" marR="5080" indent="-205104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Operational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Policies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9163113" y="2247963"/>
            <a:ext cx="2514600" cy="2962275"/>
            <a:chOff x="9163113" y="2247963"/>
            <a:chExt cx="2514600" cy="2962275"/>
          </a:xfrm>
        </p:grpSpPr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55911" y="3024378"/>
              <a:ext cx="919353" cy="101193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9177401" y="2262251"/>
              <a:ext cx="2486025" cy="2933700"/>
            </a:xfrm>
            <a:custGeom>
              <a:avLst/>
              <a:gdLst/>
              <a:ahLst/>
              <a:cxnLst/>
              <a:rect l="l" t="t" r="r" b="b"/>
              <a:pathLst>
                <a:path w="2486025" h="2933700">
                  <a:moveTo>
                    <a:pt x="0" y="129032"/>
                  </a:moveTo>
                  <a:lnTo>
                    <a:pt x="10142" y="78813"/>
                  </a:lnTo>
                  <a:lnTo>
                    <a:pt x="37798" y="37798"/>
                  </a:lnTo>
                  <a:lnTo>
                    <a:pt x="78813" y="10142"/>
                  </a:lnTo>
                  <a:lnTo>
                    <a:pt x="129031" y="0"/>
                  </a:lnTo>
                  <a:lnTo>
                    <a:pt x="2356866" y="0"/>
                  </a:lnTo>
                  <a:lnTo>
                    <a:pt x="2407104" y="10142"/>
                  </a:lnTo>
                  <a:lnTo>
                    <a:pt x="2448163" y="37798"/>
                  </a:lnTo>
                  <a:lnTo>
                    <a:pt x="2475863" y="78813"/>
                  </a:lnTo>
                  <a:lnTo>
                    <a:pt x="2486025" y="129032"/>
                  </a:lnTo>
                  <a:lnTo>
                    <a:pt x="2486025" y="2804541"/>
                  </a:lnTo>
                  <a:lnTo>
                    <a:pt x="2475863" y="2854759"/>
                  </a:lnTo>
                  <a:lnTo>
                    <a:pt x="2448163" y="2895774"/>
                  </a:lnTo>
                  <a:lnTo>
                    <a:pt x="2407104" y="2923430"/>
                  </a:lnTo>
                  <a:lnTo>
                    <a:pt x="2356866" y="2933573"/>
                  </a:lnTo>
                  <a:lnTo>
                    <a:pt x="129031" y="2933573"/>
                  </a:lnTo>
                  <a:lnTo>
                    <a:pt x="78813" y="2923430"/>
                  </a:lnTo>
                  <a:lnTo>
                    <a:pt x="37798" y="2895774"/>
                  </a:lnTo>
                  <a:lnTo>
                    <a:pt x="10142" y="2854759"/>
                  </a:lnTo>
                  <a:lnTo>
                    <a:pt x="0" y="2804541"/>
                  </a:lnTo>
                  <a:lnTo>
                    <a:pt x="0" y="129032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9634601" y="4680013"/>
            <a:ext cx="15989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Multi-Tenancy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33415" y="5362575"/>
            <a:ext cx="204470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>
                <a:latin typeface="Tahoma"/>
                <a:cs typeface="Tahoma"/>
              </a:rPr>
              <a:t>Node</a:t>
            </a:r>
            <a:r>
              <a:rPr dirty="0" sz="2750" spc="-210">
                <a:latin typeface="Tahoma"/>
                <a:cs typeface="Tahoma"/>
              </a:rPr>
              <a:t> </a:t>
            </a:r>
            <a:r>
              <a:rPr dirty="0" sz="2750" spc="40">
                <a:latin typeface="Tahoma"/>
                <a:cs typeface="Tahoma"/>
              </a:rPr>
              <a:t>Affinity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7151" y="2804794"/>
            <a:ext cx="800290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>
                <a:solidFill>
                  <a:srgbClr val="FFFFFF"/>
                </a:solidFill>
              </a:rPr>
              <a:t>Node</a:t>
            </a:r>
            <a:r>
              <a:rPr dirty="0" sz="8000" spc="-905">
                <a:solidFill>
                  <a:srgbClr val="FFFFFF"/>
                </a:solidFill>
              </a:rPr>
              <a:t> </a:t>
            </a:r>
            <a:r>
              <a:rPr dirty="0" sz="8000" spc="95">
                <a:solidFill>
                  <a:srgbClr val="FFFFFF"/>
                </a:solidFill>
              </a:rPr>
              <a:t>Anti-</a:t>
            </a:r>
            <a:r>
              <a:rPr dirty="0" sz="8000" spc="75">
                <a:solidFill>
                  <a:srgbClr val="FFFFFF"/>
                </a:solidFill>
              </a:rPr>
              <a:t>Affinity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8976" y="2804794"/>
            <a:ext cx="420243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80">
                <a:solidFill>
                  <a:srgbClr val="FFFFFF"/>
                </a:solidFill>
              </a:rPr>
              <a:t>Summary</a:t>
            </a:r>
            <a:endParaRPr sz="8000"/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005455">
              <a:lnSpc>
                <a:spcPct val="100000"/>
              </a:lnSpc>
              <a:spcBef>
                <a:spcPts val="130"/>
              </a:spcBef>
            </a:pPr>
            <a:r>
              <a:rPr dirty="0"/>
              <a:t>Node</a:t>
            </a:r>
            <a:r>
              <a:rPr dirty="0" spc="-355"/>
              <a:t> </a:t>
            </a:r>
            <a:r>
              <a:rPr dirty="0" spc="75"/>
              <a:t>Anti-</a:t>
            </a:r>
            <a:r>
              <a:rPr dirty="0" spc="55"/>
              <a:t>Affinity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053782"/>
            <a:ext cx="961961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Node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anti-</a:t>
            </a:r>
            <a:r>
              <a:rPr dirty="0" sz="2000">
                <a:latin typeface="Calibri"/>
                <a:cs typeface="Calibri"/>
              </a:rPr>
              <a:t>affinity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specifies</a:t>
            </a:r>
            <a:r>
              <a:rPr dirty="0" sz="2000" spc="-10">
                <a:latin typeface="Calibri"/>
                <a:cs typeface="Calibri"/>
              </a:rPr>
              <a:t> where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should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placed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Useful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avoiding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certain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distributing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workloads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more evenly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across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 </a:t>
            </a:r>
            <a:r>
              <a:rPr dirty="0" sz="2000" spc="-10"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971800" y="1940062"/>
            <a:ext cx="6286500" cy="2698750"/>
            <a:chOff x="2971800" y="1940062"/>
            <a:chExt cx="6286500" cy="269875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800" y="3381375"/>
              <a:ext cx="1304925" cy="12573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7937" y="1940062"/>
              <a:ext cx="1790025" cy="2326824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9191625" y="2200275"/>
            <a:ext cx="962025" cy="27622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34925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275"/>
              </a:spcBef>
            </a:pPr>
            <a:r>
              <a:rPr dirty="0" sz="1200" spc="-10">
                <a:solidFill>
                  <a:srgbClr val="FFFFFF"/>
                </a:solidFill>
                <a:latin typeface="Consolas"/>
                <a:cs typeface="Consolas"/>
              </a:rPr>
              <a:t>disk=ssd</a:t>
            </a:r>
            <a:endParaRPr sz="1200">
              <a:latin typeface="Consolas"/>
              <a:cs typeface="Consola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937" y="4521336"/>
            <a:ext cx="1790025" cy="2326823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9191625" y="4810125"/>
            <a:ext cx="962025" cy="27622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3815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345"/>
              </a:spcBef>
            </a:pPr>
            <a:r>
              <a:rPr dirty="0" sz="1200" spc="-10">
                <a:solidFill>
                  <a:srgbClr val="FFFFFF"/>
                </a:solidFill>
                <a:latin typeface="Consolas"/>
                <a:cs typeface="Consolas"/>
              </a:rPr>
              <a:t>disk=hdd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5485432" y="2713549"/>
            <a:ext cx="742315" cy="2707640"/>
            <a:chOff x="5485432" y="2713549"/>
            <a:chExt cx="742315" cy="2707640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5432" y="3713674"/>
              <a:ext cx="732345" cy="7070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04259" y="2713549"/>
              <a:ext cx="723304" cy="7070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5432" y="4713799"/>
              <a:ext cx="732345" cy="707000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4657725" y="2990850"/>
            <a:ext cx="800100" cy="24765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5143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405"/>
              </a:spcBef>
            </a:pPr>
            <a:r>
              <a:rPr dirty="0" sz="950" spc="-10">
                <a:solidFill>
                  <a:srgbClr val="FFFFFF"/>
                </a:solidFill>
                <a:latin typeface="Consolas"/>
                <a:cs typeface="Consolas"/>
              </a:rPr>
              <a:t>disk:hdd</a:t>
            </a:r>
            <a:endParaRPr sz="950">
              <a:latin typeface="Consolas"/>
              <a:cs typeface="Consolas"/>
            </a:endParaRPr>
          </a:p>
        </p:txBody>
      </p:sp>
      <p:sp>
        <p:nvSpPr>
          <p:cNvPr id="20" name="object 2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5" name="object 15" descr=""/>
          <p:cNvSpPr txBox="1"/>
          <p:nvPr/>
        </p:nvSpPr>
        <p:spPr>
          <a:xfrm>
            <a:off x="4657725" y="4029075"/>
            <a:ext cx="800100" cy="24765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5651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445"/>
              </a:spcBef>
            </a:pPr>
            <a:r>
              <a:rPr dirty="0" sz="950" spc="-10">
                <a:solidFill>
                  <a:srgbClr val="FFFFFF"/>
                </a:solidFill>
                <a:latin typeface="Consolas"/>
                <a:cs typeface="Consolas"/>
              </a:rPr>
              <a:t>disk:ssd</a:t>
            </a:r>
            <a:endParaRPr sz="95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657725" y="5029200"/>
            <a:ext cx="800100" cy="23812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52069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409"/>
              </a:spcBef>
            </a:pPr>
            <a:r>
              <a:rPr dirty="0" sz="950" spc="-10">
                <a:solidFill>
                  <a:srgbClr val="FFFFFF"/>
                </a:solidFill>
                <a:latin typeface="Consolas"/>
                <a:cs typeface="Consolas"/>
              </a:rPr>
              <a:t>disk:ssd</a:t>
            </a:r>
            <a:endParaRPr sz="95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76275" y="3648075"/>
            <a:ext cx="1924050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826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8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NotIn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76275" y="4124325"/>
            <a:ext cx="1924050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635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65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DoesNotExist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76275" y="5895975"/>
            <a:ext cx="3200400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7625" rIns="0" bIns="0" rtlCol="0" vert="horz">
            <a:spAutoFit/>
          </a:bodyPr>
          <a:lstStyle/>
          <a:p>
            <a:pPr marL="100965">
              <a:lnSpc>
                <a:spcPct val="100000"/>
              </a:lnSpc>
              <a:spcBef>
                <a:spcPts val="375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.spec.affinity.nodeAffinity</a:t>
            </a:r>
            <a:endParaRPr sz="15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12192000" cy="6610350"/>
            </a:xfrm>
            <a:custGeom>
              <a:avLst/>
              <a:gdLst/>
              <a:ahLst/>
              <a:cxnLst/>
              <a:rect l="l" t="t" r="r" b="b"/>
              <a:pathLst>
                <a:path w="12192000" h="6610350">
                  <a:moveTo>
                    <a:pt x="12192000" y="0"/>
                  </a:moveTo>
                  <a:lnTo>
                    <a:pt x="0" y="0"/>
                  </a:lnTo>
                  <a:lnTo>
                    <a:pt x="0" y="6610350"/>
                  </a:lnTo>
                  <a:lnTo>
                    <a:pt x="12192000" y="661035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8739" y="12001"/>
            <a:ext cx="6420485" cy="51574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7300"/>
              </a:lnSpc>
              <a:spcBef>
                <a:spcPts val="95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root@master:/var/tmp/k8sfiles#</a:t>
            </a:r>
            <a:r>
              <a:rPr dirty="0" sz="1400" spc="3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cat</a:t>
            </a:r>
            <a:r>
              <a:rPr dirty="0" sz="1400" spc="3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35_nodeaffinitytest_dep.yaml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apiVersion:</a:t>
            </a:r>
            <a:r>
              <a:rPr dirty="0" sz="1400" spc="2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apps/v1</a:t>
            </a:r>
            <a:endParaRPr sz="1400">
              <a:latin typeface="Consolas"/>
              <a:cs typeface="Consolas"/>
            </a:endParaRPr>
          </a:p>
          <a:p>
            <a:pPr marL="12700" marR="4772660">
              <a:lnSpc>
                <a:spcPts val="1730"/>
              </a:lnSpc>
              <a:spcBef>
                <a:spcPts val="60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kind:</a:t>
            </a:r>
            <a:r>
              <a:rPr dirty="0" sz="1400" spc="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Deployment metadata:</a:t>
            </a:r>
            <a:endParaRPr sz="1400">
              <a:latin typeface="Consolas"/>
              <a:cs typeface="Consolas"/>
            </a:endParaRPr>
          </a:p>
          <a:p>
            <a:pPr marL="215900">
              <a:lnSpc>
                <a:spcPct val="100000"/>
              </a:lnSpc>
              <a:spcBef>
                <a:spcPts val="55"/>
              </a:spcBef>
            </a:pP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labels:</a:t>
            </a:r>
            <a:endParaRPr sz="1400">
              <a:latin typeface="Consolas"/>
              <a:cs typeface="Consolas"/>
            </a:endParaRPr>
          </a:p>
          <a:p>
            <a:pPr marL="215900" marR="3446779" indent="203200">
              <a:lnSpc>
                <a:spcPts val="1800"/>
              </a:lnSpc>
              <a:spcBef>
                <a:spcPts val="10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app:</a:t>
            </a:r>
            <a:r>
              <a:rPr dirty="0" sz="1400" spc="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nodeantiaffinitytest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400" spc="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nodeantiaffinitytest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50"/>
              </a:lnSpc>
            </a:pP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spec:</a:t>
            </a:r>
            <a:endParaRPr sz="1400">
              <a:latin typeface="Consolas"/>
              <a:cs typeface="Consolas"/>
            </a:endParaRPr>
          </a:p>
          <a:p>
            <a:pPr marL="215900" marR="5078730">
              <a:lnSpc>
                <a:spcPts val="1800"/>
              </a:lnSpc>
              <a:spcBef>
                <a:spcPts val="5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replicas:</a:t>
            </a:r>
            <a:r>
              <a:rPr dirty="0" sz="1400" spc="2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Consolas"/>
                <a:cs typeface="Consolas"/>
              </a:rPr>
              <a:t>2 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selector:</a:t>
            </a:r>
            <a:endParaRPr sz="1400">
              <a:latin typeface="Consolas"/>
              <a:cs typeface="Consolas"/>
            </a:endParaRPr>
          </a:p>
          <a:p>
            <a:pPr marL="419100">
              <a:lnSpc>
                <a:spcPts val="1650"/>
              </a:lnSpc>
            </a:pP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matchLabels:</a:t>
            </a:r>
            <a:endParaRPr sz="1400">
              <a:latin typeface="Consolas"/>
              <a:cs typeface="Consolas"/>
            </a:endParaRPr>
          </a:p>
          <a:p>
            <a:pPr marL="215900" marR="3250565" indent="406400">
              <a:lnSpc>
                <a:spcPts val="1800"/>
              </a:lnSpc>
              <a:spcBef>
                <a:spcPts val="10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app:</a:t>
            </a:r>
            <a:r>
              <a:rPr dirty="0" sz="1400" spc="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nodeantiaffinitytest template:</a:t>
            </a:r>
            <a:endParaRPr sz="1400">
              <a:latin typeface="Consolas"/>
              <a:cs typeface="Consolas"/>
            </a:endParaRPr>
          </a:p>
          <a:p>
            <a:pPr algn="r" marR="5084445">
              <a:lnSpc>
                <a:spcPts val="1650"/>
              </a:lnSpc>
            </a:pP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metadata:</a:t>
            </a:r>
            <a:endParaRPr sz="1400">
              <a:latin typeface="Consolas"/>
              <a:cs typeface="Consolas"/>
            </a:endParaRPr>
          </a:p>
          <a:p>
            <a:pPr algn="r" marR="5081270">
              <a:lnSpc>
                <a:spcPct val="100000"/>
              </a:lnSpc>
              <a:spcBef>
                <a:spcPts val="45"/>
              </a:spcBef>
            </a:pP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labels:</a:t>
            </a:r>
            <a:endParaRPr sz="1400">
              <a:latin typeface="Consolas"/>
              <a:cs typeface="Consolas"/>
            </a:endParaRPr>
          </a:p>
          <a:p>
            <a:pPr marL="826135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app:</a:t>
            </a:r>
            <a:r>
              <a:rPr dirty="0" sz="1400" spc="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nodeantiaffinitytest</a:t>
            </a:r>
            <a:endParaRPr sz="1400">
              <a:latin typeface="Consolas"/>
              <a:cs typeface="Consolas"/>
            </a:endParaRPr>
          </a:p>
          <a:p>
            <a:pPr marL="419100">
              <a:lnSpc>
                <a:spcPct val="100000"/>
              </a:lnSpc>
              <a:spcBef>
                <a:spcPts val="45"/>
              </a:spcBef>
            </a:pP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spec:</a:t>
            </a:r>
            <a:endParaRPr sz="1400">
              <a:latin typeface="Consolas"/>
              <a:cs typeface="Consolas"/>
            </a:endParaRPr>
          </a:p>
          <a:p>
            <a:pPr marL="622935">
              <a:lnSpc>
                <a:spcPct val="100000"/>
              </a:lnSpc>
              <a:spcBef>
                <a:spcPts val="45"/>
              </a:spcBef>
            </a:pP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containers:</a:t>
            </a:r>
            <a:endParaRPr sz="1400">
              <a:latin typeface="Consolas"/>
              <a:cs typeface="Consolas"/>
            </a:endParaRPr>
          </a:p>
          <a:p>
            <a:pPr marL="826135" marR="3661410" indent="-203200">
              <a:lnSpc>
                <a:spcPct val="102899"/>
              </a:lnSpc>
              <a:spcBef>
                <a:spcPts val="75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400" spc="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image:</a:t>
            </a:r>
            <a:r>
              <a:rPr dirty="0" sz="1400" spc="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httpd:latest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400" spc="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onsolas"/>
                <a:cs typeface="Consolas"/>
              </a:rPr>
              <a:t>httpd</a:t>
            </a:r>
            <a:endParaRPr sz="1400">
              <a:latin typeface="Consolas"/>
              <a:cs typeface="Consolas"/>
            </a:endParaRPr>
          </a:p>
          <a:p>
            <a:pPr marL="826135" marR="4265930" indent="-203200">
              <a:lnSpc>
                <a:spcPct val="102800"/>
              </a:lnSpc>
              <a:spcBef>
                <a:spcPts val="75"/>
              </a:spcBef>
            </a:pP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affinity: nodeAffinity:</a:t>
            </a:r>
            <a:endParaRPr sz="1400">
              <a:latin typeface="Consolas"/>
              <a:cs typeface="Consolas"/>
            </a:endParaRPr>
          </a:p>
          <a:p>
            <a:pPr marL="1029335">
              <a:lnSpc>
                <a:spcPct val="100000"/>
              </a:lnSpc>
              <a:spcBef>
                <a:spcPts val="50"/>
              </a:spcBef>
            </a:pP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requiredDuringSchedulingIgnoredDuringExecution: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271650" y="5205412"/>
            <a:ext cx="2924175" cy="1343025"/>
          </a:xfrm>
          <a:prstGeom prst="rect">
            <a:avLst/>
          </a:prstGeom>
          <a:solidFill>
            <a:srgbClr val="000000"/>
          </a:solidFill>
          <a:ln w="28575">
            <a:solidFill>
              <a:srgbClr val="316CE4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9370">
              <a:lnSpc>
                <a:spcPts val="1410"/>
              </a:lnSpc>
            </a:pP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nodeSelectorTerms:</a:t>
            </a:r>
            <a:endParaRPr sz="1400">
              <a:latin typeface="Consolas"/>
              <a:cs typeface="Consolas"/>
            </a:endParaRPr>
          </a:p>
          <a:p>
            <a:pPr marL="243204">
              <a:lnSpc>
                <a:spcPct val="100000"/>
              </a:lnSpc>
              <a:spcBef>
                <a:spcPts val="45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400" spc="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matchExpressions:</a:t>
            </a:r>
            <a:endParaRPr sz="1400">
              <a:latin typeface="Consolas"/>
              <a:cs typeface="Consolas"/>
            </a:endParaRPr>
          </a:p>
          <a:p>
            <a:pPr marL="446405">
              <a:lnSpc>
                <a:spcPct val="100000"/>
              </a:lnSpc>
              <a:spcBef>
                <a:spcPts val="50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400" spc="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key:</a:t>
            </a:r>
            <a:r>
              <a:rPr dirty="0" sz="1400" spc="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environment</a:t>
            </a:r>
            <a:endParaRPr sz="1400">
              <a:latin typeface="Consolas"/>
              <a:cs typeface="Consolas"/>
            </a:endParaRPr>
          </a:p>
          <a:p>
            <a:pPr marL="650240" marR="740410">
              <a:lnSpc>
                <a:spcPct val="102800"/>
              </a:lnSpc>
              <a:spcBef>
                <a:spcPts val="75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operator:</a:t>
            </a:r>
            <a:r>
              <a:rPr dirty="0" sz="1400" spc="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onsolas"/>
                <a:cs typeface="Consolas"/>
              </a:rPr>
              <a:t>NotIn 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values:</a:t>
            </a:r>
            <a:endParaRPr sz="1400">
              <a:latin typeface="Consolas"/>
              <a:cs typeface="Consolas"/>
            </a:endParaRPr>
          </a:p>
          <a:p>
            <a:pPr marL="650240">
              <a:lnSpc>
                <a:spcPct val="100000"/>
              </a:lnSpc>
              <a:spcBef>
                <a:spcPts val="45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400" spc="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production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2575" y="130746"/>
            <a:ext cx="4015740" cy="10598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/>
              <a:t>Node</a:t>
            </a:r>
            <a:r>
              <a:rPr dirty="0" spc="-355"/>
              <a:t> </a:t>
            </a:r>
            <a:r>
              <a:rPr dirty="0" spc="75"/>
              <a:t>Anti-</a:t>
            </a:r>
            <a:r>
              <a:rPr dirty="0" spc="55"/>
              <a:t>Affinity</a:t>
            </a: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dirty="0" sz="2750" spc="55"/>
              <a:t>Use-cases</a:t>
            </a:r>
            <a:endParaRPr sz="2750"/>
          </a:p>
        </p:txBody>
      </p:sp>
      <p:grpSp>
        <p:nvGrpSpPr>
          <p:cNvPr id="3" name="object 3" descr=""/>
          <p:cNvGrpSpPr/>
          <p:nvPr/>
        </p:nvGrpSpPr>
        <p:grpSpPr>
          <a:xfrm>
            <a:off x="514350" y="2247963"/>
            <a:ext cx="2505710" cy="2962275"/>
            <a:chOff x="514350" y="2247963"/>
            <a:chExt cx="2505710" cy="2962275"/>
          </a:xfrm>
        </p:grpSpPr>
        <p:sp>
          <p:nvSpPr>
            <p:cNvPr id="4" name="object 4" descr=""/>
            <p:cNvSpPr/>
            <p:nvPr/>
          </p:nvSpPr>
          <p:spPr>
            <a:xfrm>
              <a:off x="528637" y="2262251"/>
              <a:ext cx="2477135" cy="2933700"/>
            </a:xfrm>
            <a:custGeom>
              <a:avLst/>
              <a:gdLst/>
              <a:ahLst/>
              <a:cxnLst/>
              <a:rect l="l" t="t" r="r" b="b"/>
              <a:pathLst>
                <a:path w="2477135" h="2933700">
                  <a:moveTo>
                    <a:pt x="0" y="128524"/>
                  </a:moveTo>
                  <a:lnTo>
                    <a:pt x="10104" y="78491"/>
                  </a:lnTo>
                  <a:lnTo>
                    <a:pt x="37660" y="37639"/>
                  </a:lnTo>
                  <a:lnTo>
                    <a:pt x="78529" y="10098"/>
                  </a:lnTo>
                  <a:lnTo>
                    <a:pt x="128574" y="0"/>
                  </a:lnTo>
                  <a:lnTo>
                    <a:pt x="2347912" y="0"/>
                  </a:lnTo>
                  <a:lnTo>
                    <a:pt x="2397964" y="10098"/>
                  </a:lnTo>
                  <a:lnTo>
                    <a:pt x="2438860" y="37639"/>
                  </a:lnTo>
                  <a:lnTo>
                    <a:pt x="2466445" y="78491"/>
                  </a:lnTo>
                  <a:lnTo>
                    <a:pt x="2476563" y="128524"/>
                  </a:lnTo>
                  <a:lnTo>
                    <a:pt x="2476563" y="2805049"/>
                  </a:lnTo>
                  <a:lnTo>
                    <a:pt x="2466445" y="2855081"/>
                  </a:lnTo>
                  <a:lnTo>
                    <a:pt x="2438860" y="2895933"/>
                  </a:lnTo>
                  <a:lnTo>
                    <a:pt x="2397964" y="2923474"/>
                  </a:lnTo>
                  <a:lnTo>
                    <a:pt x="2347912" y="2933573"/>
                  </a:lnTo>
                  <a:lnTo>
                    <a:pt x="128574" y="2933573"/>
                  </a:lnTo>
                  <a:lnTo>
                    <a:pt x="78529" y="2923474"/>
                  </a:lnTo>
                  <a:lnTo>
                    <a:pt x="37660" y="2895933"/>
                  </a:lnTo>
                  <a:lnTo>
                    <a:pt x="10104" y="2855081"/>
                  </a:lnTo>
                  <a:lnTo>
                    <a:pt x="0" y="2805049"/>
                  </a:lnTo>
                  <a:lnTo>
                    <a:pt x="0" y="128524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8158" y="3007614"/>
              <a:ext cx="997458" cy="1020127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790575" y="4525581"/>
            <a:ext cx="193992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80010" marR="5080" indent="-67945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Avoiding</a:t>
            </a:r>
            <a:r>
              <a:rPr dirty="0" sz="2000" spc="-18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40">
                <a:solidFill>
                  <a:srgbClr val="316CE4"/>
                </a:solidFill>
                <a:latin typeface="Tahoma"/>
                <a:cs typeface="Tahoma"/>
              </a:rPr>
              <a:t>Specific </a:t>
            </a:r>
            <a:r>
              <a:rPr dirty="0" sz="2000" spc="-30">
                <a:solidFill>
                  <a:srgbClr val="316CE4"/>
                </a:solidFill>
                <a:latin typeface="Tahoma"/>
                <a:cs typeface="Tahoma"/>
              </a:rPr>
              <a:t>Hardware</a:t>
            </a:r>
            <a:r>
              <a:rPr dirty="0" sz="2000" spc="-22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Types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410013" y="2247963"/>
            <a:ext cx="2505075" cy="2962275"/>
            <a:chOff x="3410013" y="2247963"/>
            <a:chExt cx="2505075" cy="296227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1841" y="2918841"/>
              <a:ext cx="1191768" cy="119176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3424301" y="2262251"/>
              <a:ext cx="2476500" cy="2933700"/>
            </a:xfrm>
            <a:custGeom>
              <a:avLst/>
              <a:gdLst/>
              <a:ahLst/>
              <a:cxnLst/>
              <a:rect l="l" t="t" r="r" b="b"/>
              <a:pathLst>
                <a:path w="2476500" h="2933700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2347849" y="0"/>
                  </a:lnTo>
                  <a:lnTo>
                    <a:pt x="2397900" y="10098"/>
                  </a:lnTo>
                  <a:lnTo>
                    <a:pt x="2438796" y="37639"/>
                  </a:lnTo>
                  <a:lnTo>
                    <a:pt x="2466381" y="78491"/>
                  </a:lnTo>
                  <a:lnTo>
                    <a:pt x="2476500" y="128524"/>
                  </a:lnTo>
                  <a:lnTo>
                    <a:pt x="2476500" y="2805049"/>
                  </a:lnTo>
                  <a:lnTo>
                    <a:pt x="2466381" y="2855081"/>
                  </a:lnTo>
                  <a:lnTo>
                    <a:pt x="2438796" y="2895933"/>
                  </a:lnTo>
                  <a:lnTo>
                    <a:pt x="2397900" y="2923474"/>
                  </a:lnTo>
                  <a:lnTo>
                    <a:pt x="2347849" y="2933573"/>
                  </a:lnTo>
                  <a:lnTo>
                    <a:pt x="128524" y="2933573"/>
                  </a:lnTo>
                  <a:lnTo>
                    <a:pt x="78491" y="2923474"/>
                  </a:lnTo>
                  <a:lnTo>
                    <a:pt x="37639" y="2895933"/>
                  </a:lnTo>
                  <a:lnTo>
                    <a:pt x="10098" y="2855081"/>
                  </a:lnTo>
                  <a:lnTo>
                    <a:pt x="0" y="2805049"/>
                  </a:lnTo>
                  <a:lnTo>
                    <a:pt x="0" y="128524"/>
                  </a:lnTo>
                  <a:close/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3979926" y="4525581"/>
            <a:ext cx="132397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78105" marR="5080" indent="-6604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Distributing Workloads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286563" y="2247963"/>
            <a:ext cx="2505075" cy="2962275"/>
            <a:chOff x="6286563" y="2247963"/>
            <a:chExt cx="2505075" cy="2962275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2049" y="2914650"/>
              <a:ext cx="944450" cy="1179132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6300851" y="2262251"/>
              <a:ext cx="2476500" cy="2933700"/>
            </a:xfrm>
            <a:custGeom>
              <a:avLst/>
              <a:gdLst/>
              <a:ahLst/>
              <a:cxnLst/>
              <a:rect l="l" t="t" r="r" b="b"/>
              <a:pathLst>
                <a:path w="2476500" h="2933700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2347849" y="0"/>
                  </a:lnTo>
                  <a:lnTo>
                    <a:pt x="2397900" y="10098"/>
                  </a:lnTo>
                  <a:lnTo>
                    <a:pt x="2438796" y="37639"/>
                  </a:lnTo>
                  <a:lnTo>
                    <a:pt x="2466381" y="78491"/>
                  </a:lnTo>
                  <a:lnTo>
                    <a:pt x="2476500" y="128524"/>
                  </a:lnTo>
                  <a:lnTo>
                    <a:pt x="2476500" y="2805049"/>
                  </a:lnTo>
                  <a:lnTo>
                    <a:pt x="2466381" y="2855081"/>
                  </a:lnTo>
                  <a:lnTo>
                    <a:pt x="2438796" y="2895933"/>
                  </a:lnTo>
                  <a:lnTo>
                    <a:pt x="2397900" y="2923474"/>
                  </a:lnTo>
                  <a:lnTo>
                    <a:pt x="2347849" y="2933573"/>
                  </a:lnTo>
                  <a:lnTo>
                    <a:pt x="128524" y="2933573"/>
                  </a:lnTo>
                  <a:lnTo>
                    <a:pt x="78491" y="2923474"/>
                  </a:lnTo>
                  <a:lnTo>
                    <a:pt x="37639" y="2895933"/>
                  </a:lnTo>
                  <a:lnTo>
                    <a:pt x="10098" y="2855081"/>
                  </a:lnTo>
                  <a:lnTo>
                    <a:pt x="0" y="2805049"/>
                  </a:lnTo>
                  <a:lnTo>
                    <a:pt x="0" y="128524"/>
                  </a:lnTo>
                  <a:close/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6776466" y="4525581"/>
            <a:ext cx="154749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11785" marR="5080" indent="-29972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Compliance</a:t>
            </a:r>
            <a:r>
              <a:rPr dirty="0" sz="2000" spc="-16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50">
                <a:solidFill>
                  <a:srgbClr val="316CE4"/>
                </a:solidFill>
                <a:latin typeface="Tahoma"/>
                <a:cs typeface="Tahoma"/>
              </a:rPr>
              <a:t>&amp;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Security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9163113" y="2247963"/>
            <a:ext cx="2514600" cy="2962275"/>
            <a:chOff x="9163113" y="2247963"/>
            <a:chExt cx="2514600" cy="2962275"/>
          </a:xfrm>
        </p:grpSpPr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83330" y="2987802"/>
              <a:ext cx="1064513" cy="107289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9177401" y="2262251"/>
              <a:ext cx="2486025" cy="2933700"/>
            </a:xfrm>
            <a:custGeom>
              <a:avLst/>
              <a:gdLst/>
              <a:ahLst/>
              <a:cxnLst/>
              <a:rect l="l" t="t" r="r" b="b"/>
              <a:pathLst>
                <a:path w="2486025" h="2933700">
                  <a:moveTo>
                    <a:pt x="0" y="129032"/>
                  </a:moveTo>
                  <a:lnTo>
                    <a:pt x="10142" y="78813"/>
                  </a:lnTo>
                  <a:lnTo>
                    <a:pt x="37798" y="37798"/>
                  </a:lnTo>
                  <a:lnTo>
                    <a:pt x="78813" y="10142"/>
                  </a:lnTo>
                  <a:lnTo>
                    <a:pt x="129031" y="0"/>
                  </a:lnTo>
                  <a:lnTo>
                    <a:pt x="2356866" y="0"/>
                  </a:lnTo>
                  <a:lnTo>
                    <a:pt x="2407104" y="10142"/>
                  </a:lnTo>
                  <a:lnTo>
                    <a:pt x="2448163" y="37798"/>
                  </a:lnTo>
                  <a:lnTo>
                    <a:pt x="2475863" y="78813"/>
                  </a:lnTo>
                  <a:lnTo>
                    <a:pt x="2486025" y="129032"/>
                  </a:lnTo>
                  <a:lnTo>
                    <a:pt x="2486025" y="2804541"/>
                  </a:lnTo>
                  <a:lnTo>
                    <a:pt x="2475863" y="2854759"/>
                  </a:lnTo>
                  <a:lnTo>
                    <a:pt x="2448163" y="2895774"/>
                  </a:lnTo>
                  <a:lnTo>
                    <a:pt x="2407104" y="2923430"/>
                  </a:lnTo>
                  <a:lnTo>
                    <a:pt x="2356866" y="2933573"/>
                  </a:lnTo>
                  <a:lnTo>
                    <a:pt x="129031" y="2933573"/>
                  </a:lnTo>
                  <a:lnTo>
                    <a:pt x="78813" y="2923430"/>
                  </a:lnTo>
                  <a:lnTo>
                    <a:pt x="37798" y="2895774"/>
                  </a:lnTo>
                  <a:lnTo>
                    <a:pt x="10142" y="2854759"/>
                  </a:lnTo>
                  <a:lnTo>
                    <a:pt x="0" y="2804541"/>
                  </a:lnTo>
                  <a:lnTo>
                    <a:pt x="0" y="129032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9805416" y="4525581"/>
            <a:ext cx="124968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889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Resource Contention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33415" y="5362575"/>
            <a:ext cx="281622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>
                <a:latin typeface="Tahoma"/>
                <a:cs typeface="Tahoma"/>
              </a:rPr>
              <a:t>Node</a:t>
            </a:r>
            <a:r>
              <a:rPr dirty="0" sz="2750" spc="-190">
                <a:latin typeface="Tahoma"/>
                <a:cs typeface="Tahoma"/>
              </a:rPr>
              <a:t> </a:t>
            </a:r>
            <a:r>
              <a:rPr dirty="0" sz="2750" spc="55">
                <a:latin typeface="Tahoma"/>
                <a:cs typeface="Tahoma"/>
              </a:rPr>
              <a:t>Anti-</a:t>
            </a:r>
            <a:r>
              <a:rPr dirty="0" sz="2750" spc="40">
                <a:latin typeface="Tahoma"/>
                <a:cs typeface="Tahoma"/>
              </a:rPr>
              <a:t>Affinity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0854" y="2804794"/>
            <a:ext cx="767969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105">
                <a:solidFill>
                  <a:srgbClr val="FFFFFF"/>
                </a:solidFill>
              </a:rPr>
              <a:t>Inter-</a:t>
            </a:r>
            <a:r>
              <a:rPr dirty="0" sz="8000" spc="65">
                <a:solidFill>
                  <a:srgbClr val="FFFFFF"/>
                </a:solidFill>
              </a:rPr>
              <a:t>Pod</a:t>
            </a:r>
            <a:r>
              <a:rPr dirty="0" sz="8000" spc="-850">
                <a:solidFill>
                  <a:srgbClr val="FFFFFF"/>
                </a:solidFill>
              </a:rPr>
              <a:t> </a:t>
            </a:r>
            <a:r>
              <a:rPr dirty="0" sz="8000" spc="80">
                <a:solidFill>
                  <a:srgbClr val="FFFFFF"/>
                </a:solidFill>
              </a:rPr>
              <a:t>Affinity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088005">
              <a:lnSpc>
                <a:spcPct val="100000"/>
              </a:lnSpc>
              <a:spcBef>
                <a:spcPts val="130"/>
              </a:spcBef>
            </a:pPr>
            <a:r>
              <a:rPr dirty="0" spc="-40"/>
              <a:t>Inter-</a:t>
            </a:r>
            <a:r>
              <a:rPr dirty="0" spc="65"/>
              <a:t>Pod</a:t>
            </a:r>
            <a:r>
              <a:rPr dirty="0" spc="-409"/>
              <a:t> </a:t>
            </a:r>
            <a:r>
              <a:rPr dirty="0" spc="55"/>
              <a:t>Affinity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053782"/>
            <a:ext cx="10676890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Allows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you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control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placement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based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labels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existing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node,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rather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the </a:t>
            </a:r>
            <a:r>
              <a:rPr dirty="0" sz="2000">
                <a:latin typeface="Calibri"/>
                <a:cs typeface="Calibri"/>
              </a:rPr>
              <a:t>node's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labels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Useful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cloud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environments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multiple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availability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zones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data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centers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088005">
              <a:lnSpc>
                <a:spcPct val="100000"/>
              </a:lnSpc>
              <a:spcBef>
                <a:spcPts val="130"/>
              </a:spcBef>
            </a:pPr>
            <a:r>
              <a:rPr dirty="0" spc="-40"/>
              <a:t>Inter-</a:t>
            </a:r>
            <a:r>
              <a:rPr dirty="0" spc="65"/>
              <a:t>Pod</a:t>
            </a:r>
            <a:r>
              <a:rPr dirty="0" spc="-409"/>
              <a:t> </a:t>
            </a:r>
            <a:r>
              <a:rPr dirty="0" spc="55"/>
              <a:t>Affinity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8905122" y="1533975"/>
            <a:ext cx="1592580" cy="2067560"/>
            <a:chOff x="8905122" y="1533975"/>
            <a:chExt cx="1592580" cy="20675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5122" y="1533975"/>
              <a:ext cx="1592180" cy="206725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8274" y="2038350"/>
              <a:ext cx="523875" cy="504825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9482201" y="2176526"/>
            <a:ext cx="771525" cy="247650"/>
          </a:xfrm>
          <a:prstGeom prst="rect">
            <a:avLst/>
          </a:prstGeom>
          <a:ln w="9525">
            <a:solidFill>
              <a:srgbClr val="316CE4"/>
            </a:solidFill>
          </a:ln>
        </p:spPr>
        <p:txBody>
          <a:bodyPr wrap="square" lIns="0" tIns="45720" rIns="0" bIns="0" rtlCol="0" vert="horz">
            <a:spAutoFit/>
          </a:bodyPr>
          <a:lstStyle/>
          <a:p>
            <a:pPr marL="97790">
              <a:lnSpc>
                <a:spcPct val="100000"/>
              </a:lnSpc>
              <a:spcBef>
                <a:spcPts val="360"/>
              </a:spcBef>
            </a:pPr>
            <a:r>
              <a:rPr dirty="0" sz="950" spc="-10">
                <a:latin typeface="Consolas"/>
                <a:cs typeface="Consolas"/>
              </a:rPr>
              <a:t>frontend</a:t>
            </a:r>
            <a:endParaRPr sz="950">
              <a:latin typeface="Consolas"/>
              <a:cs typeface="Consolas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8943222" y="3734466"/>
            <a:ext cx="1592580" cy="2077085"/>
            <a:chOff x="8943222" y="3734466"/>
            <a:chExt cx="1592580" cy="2077085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43222" y="3734466"/>
              <a:ext cx="1592180" cy="207652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8274" y="4248149"/>
              <a:ext cx="523875" cy="504825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9482201" y="4376801"/>
            <a:ext cx="771525" cy="247650"/>
          </a:xfrm>
          <a:prstGeom prst="rect">
            <a:avLst/>
          </a:prstGeom>
          <a:ln w="9525">
            <a:solidFill>
              <a:srgbClr val="316CE4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97790">
              <a:lnSpc>
                <a:spcPct val="100000"/>
              </a:lnSpc>
              <a:spcBef>
                <a:spcPts val="420"/>
              </a:spcBef>
            </a:pPr>
            <a:r>
              <a:rPr dirty="0" sz="950" spc="-10">
                <a:latin typeface="Consolas"/>
                <a:cs typeface="Consolas"/>
              </a:rPr>
              <a:t>backend</a:t>
            </a:r>
            <a:endParaRPr sz="950">
              <a:latin typeface="Consolas"/>
              <a:cs typeface="Consola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3648075" y="2008238"/>
            <a:ext cx="2760980" cy="2717800"/>
            <a:chOff x="3648075" y="2008238"/>
            <a:chExt cx="2760980" cy="2717800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8075" y="2990849"/>
              <a:ext cx="1057275" cy="101917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5262" y="2008238"/>
              <a:ext cx="705222" cy="68887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4536" y="4027769"/>
              <a:ext cx="714263" cy="697936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5629275" y="2743200"/>
            <a:ext cx="800100" cy="24765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953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90"/>
              </a:spcBef>
            </a:pPr>
            <a:r>
              <a:rPr dirty="0" sz="950" spc="-10">
                <a:solidFill>
                  <a:srgbClr val="FFFFFF"/>
                </a:solidFill>
                <a:latin typeface="Consolas"/>
                <a:cs typeface="Consolas"/>
              </a:rPr>
              <a:t>backend</a:t>
            </a:r>
            <a:endParaRPr sz="950">
              <a:latin typeface="Consolas"/>
              <a:cs typeface="Consolas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6" name="object 16" descr=""/>
          <p:cNvSpPr txBox="1"/>
          <p:nvPr/>
        </p:nvSpPr>
        <p:spPr>
          <a:xfrm>
            <a:off x="5629275" y="4772025"/>
            <a:ext cx="800100" cy="24765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6032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475"/>
              </a:spcBef>
            </a:pPr>
            <a:r>
              <a:rPr dirty="0" sz="950" spc="-10">
                <a:solidFill>
                  <a:srgbClr val="FFFFFF"/>
                </a:solidFill>
                <a:latin typeface="Consolas"/>
                <a:cs typeface="Consolas"/>
              </a:rPr>
              <a:t>frontend</a:t>
            </a:r>
            <a:endParaRPr sz="95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962900" y="1085850"/>
            <a:ext cx="3552825" cy="5057775"/>
          </a:xfrm>
          <a:prstGeom prst="rect">
            <a:avLst/>
          </a:prstGeom>
          <a:ln w="19050">
            <a:solidFill>
              <a:srgbClr val="316CE4"/>
            </a:solidFill>
          </a:ln>
        </p:spPr>
        <p:txBody>
          <a:bodyPr wrap="square" lIns="0" tIns="26670" rIns="0" bIns="0" rtlCol="0" vert="horz">
            <a:spAutoFit/>
          </a:bodyPr>
          <a:lstStyle/>
          <a:p>
            <a:pPr marL="1021080">
              <a:lnSpc>
                <a:spcPct val="100000"/>
              </a:lnSpc>
              <a:spcBef>
                <a:spcPts val="210"/>
              </a:spcBef>
            </a:pPr>
            <a:r>
              <a:rPr dirty="0" sz="1800" spc="-10">
                <a:solidFill>
                  <a:srgbClr val="4471C4"/>
                </a:solidFill>
                <a:latin typeface="Calibri"/>
                <a:cs typeface="Calibri"/>
              </a:rPr>
              <a:t>Availability</a:t>
            </a:r>
            <a:r>
              <a:rPr dirty="0" sz="1800" spc="-20">
                <a:solidFill>
                  <a:srgbClr val="4471C4"/>
                </a:solidFill>
                <a:latin typeface="Calibri"/>
                <a:cs typeface="Calibri"/>
              </a:rPr>
              <a:t> Zone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42925" y="1485900"/>
            <a:ext cx="4429125" cy="3333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37465" rIns="0" bIns="0" rtlCol="0" vert="horz">
            <a:spAutoFit/>
          </a:bodyPr>
          <a:lstStyle/>
          <a:p>
            <a:pPr marL="94615">
              <a:lnSpc>
                <a:spcPct val="100000"/>
              </a:lnSpc>
              <a:spcBef>
                <a:spcPts val="295"/>
              </a:spcBef>
              <a:tabLst>
                <a:tab pos="1622425" algn="l"/>
              </a:tabLst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topologyKey: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"kubernetes.io/hostname"</a:t>
            </a:r>
            <a:endParaRPr sz="15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5125" y="130746"/>
            <a:ext cx="3847465" cy="10598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pc="-40"/>
              <a:t>Inter-</a:t>
            </a:r>
            <a:r>
              <a:rPr dirty="0" spc="65"/>
              <a:t>Pod</a:t>
            </a:r>
            <a:r>
              <a:rPr dirty="0" spc="-409"/>
              <a:t> </a:t>
            </a:r>
            <a:r>
              <a:rPr dirty="0" spc="55"/>
              <a:t>Affinity</a:t>
            </a:r>
          </a:p>
          <a:p>
            <a:pPr algn="ctr" marL="2540">
              <a:lnSpc>
                <a:spcPct val="100000"/>
              </a:lnSpc>
              <a:spcBef>
                <a:spcPts val="65"/>
              </a:spcBef>
            </a:pPr>
            <a:r>
              <a:rPr dirty="0" sz="2750" spc="-10"/>
              <a:t>Types</a:t>
            </a:r>
            <a:endParaRPr sz="2750"/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2188781"/>
            <a:ext cx="752602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This rule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hard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requirement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Scheduler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will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only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place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meets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this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condition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81025" y="1638300"/>
            <a:ext cx="6019800" cy="3714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064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320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requiredDuringSchedulingIgnoredDuringExecution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57542" y="4267517"/>
            <a:ext cx="10808335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This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rule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soft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preference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scheduler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tries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place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meets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this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condition,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but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will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still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place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pod </a:t>
            </a:r>
            <a:r>
              <a:rPr dirty="0" sz="2000">
                <a:latin typeface="Calibri"/>
                <a:cs typeface="Calibri"/>
              </a:rPr>
              <a:t>elsewhere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if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such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available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81025" y="3733800"/>
            <a:ext cx="6191250" cy="3714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064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320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preferredDuringSchedulingIgnoredDuringExecution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33415" y="5362575"/>
            <a:ext cx="270954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25">
                <a:latin typeface="Tahoma"/>
                <a:cs typeface="Tahoma"/>
              </a:rPr>
              <a:t>Inter-</a:t>
            </a:r>
            <a:r>
              <a:rPr dirty="0" sz="2750" spc="65">
                <a:latin typeface="Tahoma"/>
                <a:cs typeface="Tahoma"/>
              </a:rPr>
              <a:t>Pod</a:t>
            </a:r>
            <a:r>
              <a:rPr dirty="0" sz="2750" spc="-300">
                <a:latin typeface="Tahoma"/>
                <a:cs typeface="Tahoma"/>
              </a:rPr>
              <a:t> </a:t>
            </a:r>
            <a:r>
              <a:rPr dirty="0" sz="2750" spc="50">
                <a:latin typeface="Tahoma"/>
                <a:cs typeface="Tahoma"/>
              </a:rPr>
              <a:t>Affinity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0841" y="2804794"/>
            <a:ext cx="7379334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65">
                <a:solidFill>
                  <a:srgbClr val="FFFFFF"/>
                </a:solidFill>
              </a:rPr>
              <a:t>Pod</a:t>
            </a:r>
            <a:r>
              <a:rPr dirty="0" sz="8000" spc="-890">
                <a:solidFill>
                  <a:srgbClr val="FFFFFF"/>
                </a:solidFill>
              </a:rPr>
              <a:t> </a:t>
            </a:r>
            <a:r>
              <a:rPr dirty="0" sz="8000" spc="95">
                <a:solidFill>
                  <a:srgbClr val="FFFFFF"/>
                </a:solidFill>
              </a:rPr>
              <a:t>Anti-</a:t>
            </a:r>
            <a:r>
              <a:rPr dirty="0" sz="8000" spc="75">
                <a:solidFill>
                  <a:srgbClr val="FFFFFF"/>
                </a:solidFill>
              </a:rPr>
              <a:t>Affinity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314825" cy="6858000"/>
            </a:xfrm>
            <a:custGeom>
              <a:avLst/>
              <a:gdLst/>
              <a:ahLst/>
              <a:cxnLst/>
              <a:rect l="l" t="t" r="r" b="b"/>
              <a:pathLst>
                <a:path w="4314825" h="6858000">
                  <a:moveTo>
                    <a:pt x="43148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14825" y="6858000"/>
                  </a:lnTo>
                  <a:lnTo>
                    <a:pt x="431482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91" y="1598873"/>
              <a:ext cx="3763105" cy="365301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4711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Summary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633976" y="1154747"/>
            <a:ext cx="5680710" cy="185737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Evolution</a:t>
            </a:r>
            <a:r>
              <a:rPr dirty="0" sz="2000" spc="-18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of</a:t>
            </a:r>
            <a:r>
              <a:rPr dirty="0" sz="2000" spc="-19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containers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Tahoma"/>
                <a:cs typeface="Tahoma"/>
              </a:rPr>
              <a:t>Container</a:t>
            </a:r>
            <a:r>
              <a:rPr dirty="0" sz="2000" spc="-16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limitations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35">
                <a:latin typeface="Tahoma"/>
                <a:cs typeface="Tahoma"/>
              </a:rPr>
              <a:t>How</a:t>
            </a:r>
            <a:r>
              <a:rPr dirty="0" sz="2000" spc="-11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orchestrators</a:t>
            </a:r>
            <a:r>
              <a:rPr dirty="0" sz="2000" spc="-15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address</a:t>
            </a:r>
            <a:r>
              <a:rPr dirty="0" sz="2000" spc="-15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container</a:t>
            </a:r>
            <a:r>
              <a:rPr dirty="0" sz="2000" spc="-14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limitations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Key</a:t>
            </a:r>
            <a:r>
              <a:rPr dirty="0" sz="2000" spc="-25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features</a:t>
            </a:r>
            <a:r>
              <a:rPr dirty="0" sz="2000" spc="-12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of</a:t>
            </a:r>
            <a:r>
              <a:rPr dirty="0" sz="2000" spc="-18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orchestrators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162935">
              <a:lnSpc>
                <a:spcPct val="100000"/>
              </a:lnSpc>
              <a:spcBef>
                <a:spcPts val="130"/>
              </a:spcBef>
            </a:pPr>
            <a:r>
              <a:rPr dirty="0" spc="65"/>
              <a:t>Pod</a:t>
            </a:r>
            <a:r>
              <a:rPr dirty="0" spc="-445"/>
              <a:t> </a:t>
            </a:r>
            <a:r>
              <a:rPr dirty="0" spc="75"/>
              <a:t>Anti-</a:t>
            </a:r>
            <a:r>
              <a:rPr dirty="0" spc="55"/>
              <a:t>Affinity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053782"/>
            <a:ext cx="10858500" cy="1250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20574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Controls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placement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by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ensuring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specified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labels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scheduled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same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node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domain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Useful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when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you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want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distribute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certain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applications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 components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across</a:t>
            </a:r>
            <a:r>
              <a:rPr dirty="0" sz="2000" spc="-10">
                <a:latin typeface="Calibri"/>
                <a:cs typeface="Calibri"/>
              </a:rPr>
              <a:t> different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latin typeface="Calibri"/>
                <a:cs typeface="Calibri"/>
              </a:rPr>
              <a:t>centers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162935">
              <a:lnSpc>
                <a:spcPct val="100000"/>
              </a:lnSpc>
              <a:spcBef>
                <a:spcPts val="130"/>
              </a:spcBef>
            </a:pPr>
            <a:r>
              <a:rPr dirty="0" spc="65"/>
              <a:t>Pod</a:t>
            </a:r>
            <a:r>
              <a:rPr dirty="0" spc="-445"/>
              <a:t> </a:t>
            </a:r>
            <a:r>
              <a:rPr dirty="0" spc="75"/>
              <a:t>Anti-</a:t>
            </a:r>
            <a:r>
              <a:rPr dirty="0" spc="55"/>
              <a:t>Affinity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7600197" y="1572291"/>
            <a:ext cx="1592580" cy="2077085"/>
            <a:chOff x="7600197" y="1572291"/>
            <a:chExt cx="1592580" cy="207708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00197" y="1572291"/>
              <a:ext cx="1592180" cy="207652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3824" y="2076450"/>
              <a:ext cx="523875" cy="514350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8177276" y="2214626"/>
            <a:ext cx="923925" cy="247650"/>
          </a:xfrm>
          <a:prstGeom prst="rect">
            <a:avLst/>
          </a:prstGeom>
          <a:ln w="9525">
            <a:solidFill>
              <a:srgbClr val="316CE4"/>
            </a:solidFill>
          </a:ln>
        </p:spPr>
        <p:txBody>
          <a:bodyPr wrap="square" lIns="0" tIns="4826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80"/>
              </a:spcBef>
            </a:pPr>
            <a:r>
              <a:rPr dirty="0" sz="950" spc="-10">
                <a:latin typeface="Consolas"/>
                <a:cs typeface="Consolas"/>
              </a:rPr>
              <a:t>database01</a:t>
            </a:r>
            <a:endParaRPr sz="950">
              <a:latin typeface="Consolas"/>
              <a:cs typeface="Consolas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628772" y="3772566"/>
            <a:ext cx="1592580" cy="2077085"/>
            <a:chOff x="7628772" y="3772566"/>
            <a:chExt cx="1592580" cy="2077085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8772" y="3772566"/>
              <a:ext cx="1592180" cy="207652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3824" y="4286249"/>
              <a:ext cx="523875" cy="504825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8177276" y="4424426"/>
            <a:ext cx="923925" cy="238125"/>
          </a:xfrm>
          <a:prstGeom prst="rect">
            <a:avLst/>
          </a:prstGeom>
          <a:ln w="9525">
            <a:solidFill>
              <a:srgbClr val="316CE4"/>
            </a:solidFill>
          </a:ln>
        </p:spPr>
        <p:txBody>
          <a:bodyPr wrap="square" lIns="0" tIns="4699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70"/>
              </a:spcBef>
            </a:pPr>
            <a:r>
              <a:rPr dirty="0" sz="950" spc="-10">
                <a:latin typeface="Consolas"/>
                <a:cs typeface="Consolas"/>
              </a:rPr>
              <a:t>database02</a:t>
            </a:r>
            <a:endParaRPr sz="950">
              <a:latin typeface="Consolas"/>
              <a:cs typeface="Consola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2333625" y="2046338"/>
            <a:ext cx="2741930" cy="2717800"/>
            <a:chOff x="2333625" y="2046338"/>
            <a:chExt cx="2741930" cy="2717800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3625" y="3028949"/>
              <a:ext cx="1057275" cy="101917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1036" y="2046338"/>
              <a:ext cx="714263" cy="68887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1036" y="4065869"/>
              <a:ext cx="714263" cy="697936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4257675" y="2781300"/>
            <a:ext cx="923925" cy="24765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52069" rIns="0" bIns="0" rtlCol="0" vert="horz">
            <a:spAutoFit/>
          </a:bodyPr>
          <a:lstStyle/>
          <a:p>
            <a:pPr marL="93980">
              <a:lnSpc>
                <a:spcPct val="100000"/>
              </a:lnSpc>
              <a:spcBef>
                <a:spcPts val="409"/>
              </a:spcBef>
            </a:pPr>
            <a:r>
              <a:rPr dirty="0" sz="950" spc="-10">
                <a:solidFill>
                  <a:srgbClr val="FFFFFF"/>
                </a:solidFill>
                <a:latin typeface="Consolas"/>
                <a:cs typeface="Consolas"/>
              </a:rPr>
              <a:t>database01</a:t>
            </a:r>
            <a:endParaRPr sz="95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6" name="object 16" descr=""/>
          <p:cNvSpPr txBox="1"/>
          <p:nvPr/>
        </p:nvSpPr>
        <p:spPr>
          <a:xfrm>
            <a:off x="4257675" y="4800600"/>
            <a:ext cx="923925" cy="24765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57785" rIns="0" bIns="0" rtlCol="0" vert="horz">
            <a:spAutoFit/>
          </a:bodyPr>
          <a:lstStyle/>
          <a:p>
            <a:pPr marL="93980">
              <a:lnSpc>
                <a:spcPct val="100000"/>
              </a:lnSpc>
              <a:spcBef>
                <a:spcPts val="455"/>
              </a:spcBef>
            </a:pPr>
            <a:r>
              <a:rPr dirty="0" sz="950" spc="-10">
                <a:solidFill>
                  <a:srgbClr val="FFFFFF"/>
                </a:solidFill>
                <a:latin typeface="Consolas"/>
                <a:cs typeface="Consolas"/>
              </a:rPr>
              <a:t>database02</a:t>
            </a:r>
            <a:endParaRPr sz="9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9801" y="130746"/>
            <a:ext cx="3702050" cy="10598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pc="65"/>
              <a:t>Pod</a:t>
            </a:r>
            <a:r>
              <a:rPr dirty="0" spc="-445"/>
              <a:t> </a:t>
            </a:r>
            <a:r>
              <a:rPr dirty="0" spc="75"/>
              <a:t>Anti-</a:t>
            </a:r>
            <a:r>
              <a:rPr dirty="0" spc="55"/>
              <a:t>Affinity</a:t>
            </a: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dirty="0" sz="2750" spc="-10"/>
              <a:t>Types</a:t>
            </a:r>
            <a:endParaRPr sz="2750"/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2188781"/>
            <a:ext cx="742124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This rule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hard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requirement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scheduler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will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place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meets this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condition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81025" y="1638300"/>
            <a:ext cx="6019800" cy="3714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064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320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requiredDuringSchedulingIgnoredDuringExecution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57542" y="4267517"/>
            <a:ext cx="10742930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This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rule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soft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preference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scheduler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tries to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avoid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placing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meets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this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condition,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but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will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still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place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there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if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other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available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81025" y="3733800"/>
            <a:ext cx="6191250" cy="3714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064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320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preferredDuringSchedulingIgnoredDuringExecution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3276" y="130746"/>
            <a:ext cx="3964940" cy="10598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49225">
              <a:lnSpc>
                <a:spcPct val="100000"/>
              </a:lnSpc>
              <a:spcBef>
                <a:spcPts val="130"/>
              </a:spcBef>
            </a:pPr>
            <a:r>
              <a:rPr dirty="0" spc="65"/>
              <a:t>Pod</a:t>
            </a:r>
            <a:r>
              <a:rPr dirty="0" spc="-445"/>
              <a:t> </a:t>
            </a:r>
            <a:r>
              <a:rPr dirty="0" spc="75"/>
              <a:t>Anti-</a:t>
            </a:r>
            <a:r>
              <a:rPr dirty="0" spc="55"/>
              <a:t>Affinity</a:t>
            </a: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2750" spc="-25"/>
              <a:t>Important</a:t>
            </a:r>
            <a:r>
              <a:rPr dirty="0" sz="2750" spc="-220"/>
              <a:t> </a:t>
            </a:r>
            <a:r>
              <a:rPr dirty="0" sz="2750" spc="-10"/>
              <a:t>Considerations</a:t>
            </a:r>
            <a:endParaRPr sz="2750"/>
          </a:p>
        </p:txBody>
      </p:sp>
      <p:grpSp>
        <p:nvGrpSpPr>
          <p:cNvPr id="3" name="object 3" descr=""/>
          <p:cNvGrpSpPr/>
          <p:nvPr/>
        </p:nvGrpSpPr>
        <p:grpSpPr>
          <a:xfrm>
            <a:off x="1438338" y="2333688"/>
            <a:ext cx="2514600" cy="2971800"/>
            <a:chOff x="1438338" y="2333688"/>
            <a:chExt cx="2514600" cy="2971800"/>
          </a:xfrm>
        </p:grpSpPr>
        <p:sp>
          <p:nvSpPr>
            <p:cNvPr id="4" name="object 4" descr=""/>
            <p:cNvSpPr/>
            <p:nvPr/>
          </p:nvSpPr>
          <p:spPr>
            <a:xfrm>
              <a:off x="1452625" y="2347976"/>
              <a:ext cx="2486025" cy="2943225"/>
            </a:xfrm>
            <a:custGeom>
              <a:avLst/>
              <a:gdLst/>
              <a:ahLst/>
              <a:cxnLst/>
              <a:rect l="l" t="t" r="r" b="b"/>
              <a:pathLst>
                <a:path w="2486025" h="2943225">
                  <a:moveTo>
                    <a:pt x="0" y="129032"/>
                  </a:moveTo>
                  <a:lnTo>
                    <a:pt x="10142" y="78813"/>
                  </a:lnTo>
                  <a:lnTo>
                    <a:pt x="37798" y="37798"/>
                  </a:lnTo>
                  <a:lnTo>
                    <a:pt x="78813" y="10142"/>
                  </a:lnTo>
                  <a:lnTo>
                    <a:pt x="129032" y="0"/>
                  </a:lnTo>
                  <a:lnTo>
                    <a:pt x="2356866" y="0"/>
                  </a:lnTo>
                  <a:lnTo>
                    <a:pt x="2407104" y="10142"/>
                  </a:lnTo>
                  <a:lnTo>
                    <a:pt x="2448163" y="37798"/>
                  </a:lnTo>
                  <a:lnTo>
                    <a:pt x="2475863" y="78813"/>
                  </a:lnTo>
                  <a:lnTo>
                    <a:pt x="2486025" y="129032"/>
                  </a:lnTo>
                  <a:lnTo>
                    <a:pt x="2486025" y="2814066"/>
                  </a:lnTo>
                  <a:lnTo>
                    <a:pt x="2475863" y="2864304"/>
                  </a:lnTo>
                  <a:lnTo>
                    <a:pt x="2448163" y="2905363"/>
                  </a:lnTo>
                  <a:lnTo>
                    <a:pt x="2407104" y="2933063"/>
                  </a:lnTo>
                  <a:lnTo>
                    <a:pt x="2356866" y="2943225"/>
                  </a:lnTo>
                  <a:lnTo>
                    <a:pt x="129032" y="2943225"/>
                  </a:lnTo>
                  <a:lnTo>
                    <a:pt x="78813" y="2933063"/>
                  </a:lnTo>
                  <a:lnTo>
                    <a:pt x="37798" y="2905363"/>
                  </a:lnTo>
                  <a:lnTo>
                    <a:pt x="10142" y="2864304"/>
                  </a:lnTo>
                  <a:lnTo>
                    <a:pt x="0" y="2814066"/>
                  </a:lnTo>
                  <a:lnTo>
                    <a:pt x="0" y="129032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0652" y="3058287"/>
              <a:ext cx="967740" cy="1076610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2059051" y="4614862"/>
            <a:ext cx="1260475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04775" marR="5080" indent="-9271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Processing Overhead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848288" y="2333688"/>
            <a:ext cx="2505075" cy="2971800"/>
            <a:chOff x="4848288" y="2333688"/>
            <a:chExt cx="2505075" cy="297180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77840" y="3056382"/>
              <a:ext cx="1036319" cy="108813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862576" y="2347976"/>
              <a:ext cx="2476500" cy="2943225"/>
            </a:xfrm>
            <a:custGeom>
              <a:avLst/>
              <a:gdLst/>
              <a:ahLst/>
              <a:cxnLst/>
              <a:rect l="l" t="t" r="r" b="b"/>
              <a:pathLst>
                <a:path w="2476500" h="2943225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2347849" y="0"/>
                  </a:lnTo>
                  <a:lnTo>
                    <a:pt x="2397900" y="10098"/>
                  </a:lnTo>
                  <a:lnTo>
                    <a:pt x="2438796" y="37639"/>
                  </a:lnTo>
                  <a:lnTo>
                    <a:pt x="2466381" y="78491"/>
                  </a:lnTo>
                  <a:lnTo>
                    <a:pt x="2476500" y="128524"/>
                  </a:lnTo>
                  <a:lnTo>
                    <a:pt x="2476500" y="2814574"/>
                  </a:lnTo>
                  <a:lnTo>
                    <a:pt x="2466381" y="2864625"/>
                  </a:lnTo>
                  <a:lnTo>
                    <a:pt x="2438796" y="2905521"/>
                  </a:lnTo>
                  <a:lnTo>
                    <a:pt x="2397900" y="2933106"/>
                  </a:lnTo>
                  <a:lnTo>
                    <a:pt x="2347849" y="2943225"/>
                  </a:lnTo>
                  <a:lnTo>
                    <a:pt x="128524" y="2943225"/>
                  </a:lnTo>
                  <a:lnTo>
                    <a:pt x="78491" y="2933106"/>
                  </a:lnTo>
                  <a:lnTo>
                    <a:pt x="37639" y="2905521"/>
                  </a:lnTo>
                  <a:lnTo>
                    <a:pt x="10098" y="2864625"/>
                  </a:lnTo>
                  <a:lnTo>
                    <a:pt x="0" y="2814574"/>
                  </a:lnTo>
                  <a:lnTo>
                    <a:pt x="0" y="128524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5473446" y="4614862"/>
            <a:ext cx="1226185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07950" marR="5080" indent="-95885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Consistent Labelling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8248713" y="2333688"/>
            <a:ext cx="2514600" cy="2971800"/>
            <a:chOff x="8248713" y="2333688"/>
            <a:chExt cx="2514600" cy="2971800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68930" y="3082480"/>
              <a:ext cx="1064513" cy="106451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8263001" y="2347976"/>
              <a:ext cx="2486025" cy="2943225"/>
            </a:xfrm>
            <a:custGeom>
              <a:avLst/>
              <a:gdLst/>
              <a:ahLst/>
              <a:cxnLst/>
              <a:rect l="l" t="t" r="r" b="b"/>
              <a:pathLst>
                <a:path w="2486025" h="2943225">
                  <a:moveTo>
                    <a:pt x="0" y="129032"/>
                  </a:moveTo>
                  <a:lnTo>
                    <a:pt x="10142" y="78813"/>
                  </a:lnTo>
                  <a:lnTo>
                    <a:pt x="37798" y="37798"/>
                  </a:lnTo>
                  <a:lnTo>
                    <a:pt x="78813" y="10142"/>
                  </a:lnTo>
                  <a:lnTo>
                    <a:pt x="129031" y="0"/>
                  </a:lnTo>
                  <a:lnTo>
                    <a:pt x="2356866" y="0"/>
                  </a:lnTo>
                  <a:lnTo>
                    <a:pt x="2407104" y="10142"/>
                  </a:lnTo>
                  <a:lnTo>
                    <a:pt x="2448163" y="37798"/>
                  </a:lnTo>
                  <a:lnTo>
                    <a:pt x="2475863" y="78813"/>
                  </a:lnTo>
                  <a:lnTo>
                    <a:pt x="2486025" y="129032"/>
                  </a:lnTo>
                  <a:lnTo>
                    <a:pt x="2486025" y="2814066"/>
                  </a:lnTo>
                  <a:lnTo>
                    <a:pt x="2475863" y="2864304"/>
                  </a:lnTo>
                  <a:lnTo>
                    <a:pt x="2448163" y="2905363"/>
                  </a:lnTo>
                  <a:lnTo>
                    <a:pt x="2407104" y="2933063"/>
                  </a:lnTo>
                  <a:lnTo>
                    <a:pt x="2356866" y="2943225"/>
                  </a:lnTo>
                  <a:lnTo>
                    <a:pt x="129031" y="2943225"/>
                  </a:lnTo>
                  <a:lnTo>
                    <a:pt x="78813" y="2933063"/>
                  </a:lnTo>
                  <a:lnTo>
                    <a:pt x="37798" y="2905363"/>
                  </a:lnTo>
                  <a:lnTo>
                    <a:pt x="10142" y="2864304"/>
                  </a:lnTo>
                  <a:lnTo>
                    <a:pt x="0" y="2814066"/>
                  </a:lnTo>
                  <a:lnTo>
                    <a:pt x="0" y="129032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8899779" y="4614862"/>
            <a:ext cx="1232535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9271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Deadlock Prevention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33415" y="5362575"/>
            <a:ext cx="260096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60">
                <a:latin typeface="Tahoma"/>
                <a:cs typeface="Tahoma"/>
              </a:rPr>
              <a:t>Pod</a:t>
            </a:r>
            <a:r>
              <a:rPr dirty="0" sz="2750" spc="-340">
                <a:latin typeface="Tahoma"/>
                <a:cs typeface="Tahoma"/>
              </a:rPr>
              <a:t> </a:t>
            </a:r>
            <a:r>
              <a:rPr dirty="0" sz="2750" spc="60">
                <a:latin typeface="Tahoma"/>
                <a:cs typeface="Tahoma"/>
              </a:rPr>
              <a:t>Anti-</a:t>
            </a:r>
            <a:r>
              <a:rPr dirty="0" sz="2750" spc="40">
                <a:latin typeface="Tahoma"/>
                <a:cs typeface="Tahoma"/>
              </a:rPr>
              <a:t>Affinity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8620" y="2804794"/>
            <a:ext cx="888301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50">
                <a:solidFill>
                  <a:srgbClr val="FFFFFF"/>
                </a:solidFill>
              </a:rPr>
              <a:t>Taints</a:t>
            </a:r>
            <a:r>
              <a:rPr dirty="0" sz="8000" spc="-955">
                <a:solidFill>
                  <a:srgbClr val="FFFFFF"/>
                </a:solidFill>
              </a:rPr>
              <a:t> </a:t>
            </a:r>
            <a:r>
              <a:rPr dirty="0" sz="8000" spc="-114">
                <a:solidFill>
                  <a:srgbClr val="FFFFFF"/>
                </a:solidFill>
              </a:rPr>
              <a:t>&amp;</a:t>
            </a:r>
            <a:r>
              <a:rPr dirty="0" sz="8000" spc="-885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Tolerations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786380">
              <a:lnSpc>
                <a:spcPct val="100000"/>
              </a:lnSpc>
              <a:spcBef>
                <a:spcPts val="130"/>
              </a:spcBef>
            </a:pPr>
            <a:r>
              <a:rPr dirty="0"/>
              <a:t>Taints</a:t>
            </a:r>
            <a:r>
              <a:rPr dirty="0" spc="-280"/>
              <a:t> </a:t>
            </a:r>
            <a:r>
              <a:rPr dirty="0" spc="-60"/>
              <a:t>&amp;</a:t>
            </a:r>
            <a:r>
              <a:rPr dirty="0" spc="-305"/>
              <a:t> </a:t>
            </a:r>
            <a:r>
              <a:rPr dirty="0" spc="-10"/>
              <a:t>Tolerations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053782"/>
            <a:ext cx="999236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 spc="-25">
                <a:latin typeface="Calibri"/>
                <a:cs typeface="Calibri"/>
              </a:rPr>
              <a:t>Taints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&amp;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tolerations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work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together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ensure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scheduled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onto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appropriate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nodes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This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mechanism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helps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repel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specific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from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certain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nodes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786380">
              <a:lnSpc>
                <a:spcPct val="100000"/>
              </a:lnSpc>
              <a:spcBef>
                <a:spcPts val="130"/>
              </a:spcBef>
            </a:pPr>
            <a:r>
              <a:rPr dirty="0"/>
              <a:t>Taints</a:t>
            </a:r>
            <a:r>
              <a:rPr dirty="0" spc="-280"/>
              <a:t> </a:t>
            </a:r>
            <a:r>
              <a:rPr dirty="0" spc="-60"/>
              <a:t>&amp;</a:t>
            </a:r>
            <a:r>
              <a:rPr dirty="0" spc="-305"/>
              <a:t> </a:t>
            </a:r>
            <a:r>
              <a:rPr dirty="0" spc="-10"/>
              <a:t>Tolerations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60437" y="2236851"/>
            <a:ext cx="2946400" cy="469900"/>
          </a:xfrm>
          <a:prstGeom prst="rect">
            <a:avLst/>
          </a:prstGeom>
          <a:solidFill>
            <a:srgbClr val="316CE4"/>
          </a:solidFill>
          <a:ln w="3175">
            <a:solidFill>
              <a:srgbClr val="316CE4"/>
            </a:solidFill>
          </a:ln>
        </p:spPr>
        <p:txBody>
          <a:bodyPr wrap="square" lIns="0" tIns="863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80"/>
              </a:spcBef>
            </a:pPr>
            <a:r>
              <a:rPr dirty="0" sz="2000" spc="-10" b="1">
                <a:solidFill>
                  <a:srgbClr val="FFFFFF"/>
                </a:solidFill>
                <a:latin typeface="Tahoma"/>
                <a:cs typeface="Tahoma"/>
              </a:rPr>
              <a:t>Taints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494526" y="2236851"/>
            <a:ext cx="2946400" cy="469900"/>
          </a:xfrm>
          <a:prstGeom prst="rect">
            <a:avLst/>
          </a:prstGeom>
          <a:solidFill>
            <a:srgbClr val="316CE4"/>
          </a:solidFill>
          <a:ln w="3175">
            <a:solidFill>
              <a:srgbClr val="316CE4"/>
            </a:solidFill>
          </a:ln>
        </p:spPr>
        <p:txBody>
          <a:bodyPr wrap="square" lIns="0" tIns="86360" rIns="0" bIns="0" rtlCol="0" vert="horz">
            <a:spAutoFit/>
          </a:bodyPr>
          <a:lstStyle/>
          <a:p>
            <a:pPr marL="826769">
              <a:lnSpc>
                <a:spcPct val="100000"/>
              </a:lnSpc>
              <a:spcBef>
                <a:spcPts val="680"/>
              </a:spcBef>
            </a:pPr>
            <a:r>
              <a:rPr dirty="0" sz="2000" spc="-25" b="1">
                <a:solidFill>
                  <a:srgbClr val="FFFFFF"/>
                </a:solidFill>
                <a:latin typeface="Tahoma"/>
                <a:cs typeface="Tahoma"/>
              </a:rPr>
              <a:t>Tolerations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37589" y="3013392"/>
            <a:ext cx="4448175" cy="1250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233045" indent="-34353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Applied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allow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to </a:t>
            </a:r>
            <a:r>
              <a:rPr dirty="0" sz="2000">
                <a:latin typeface="Calibri"/>
                <a:cs typeface="Calibri"/>
              </a:rPr>
              <a:t>repel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pods</a:t>
            </a:r>
            <a:endParaRPr sz="200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spcBef>
                <a:spcPts val="10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must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have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matching</a:t>
            </a:r>
            <a:r>
              <a:rPr dirty="0" sz="2000" spc="-10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tolerations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to </a:t>
            </a:r>
            <a:r>
              <a:rPr dirty="0" sz="2000">
                <a:latin typeface="Calibri"/>
                <a:cs typeface="Calibri"/>
              </a:rPr>
              <a:t>be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allowed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tainted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nodes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579234" y="3013392"/>
            <a:ext cx="4857115" cy="1250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Enable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scheduled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with </a:t>
            </a:r>
            <a:r>
              <a:rPr dirty="0" sz="2000">
                <a:latin typeface="Calibri"/>
                <a:cs typeface="Calibri"/>
              </a:rPr>
              <a:t>matching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taints</a:t>
            </a:r>
            <a:endParaRPr sz="2000">
              <a:latin typeface="Calibri"/>
              <a:cs typeface="Calibri"/>
            </a:endParaRPr>
          </a:p>
          <a:p>
            <a:pPr marL="355600" marR="291465" indent="-343535">
              <a:lnSpc>
                <a:spcPct val="100000"/>
              </a:lnSpc>
              <a:spcBef>
                <a:spcPts val="10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Allow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scheduling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both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tainted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and </a:t>
            </a:r>
            <a:r>
              <a:rPr dirty="0" sz="2000" spc="-10">
                <a:latin typeface="Calibri"/>
                <a:cs typeface="Calibri"/>
              </a:rPr>
              <a:t>untainted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nodes,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but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do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guarantee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it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786255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Applying</a:t>
            </a:r>
            <a:r>
              <a:rPr dirty="0" spc="-375"/>
              <a:t> </a:t>
            </a:r>
            <a:r>
              <a:rPr dirty="0"/>
              <a:t>Taints</a:t>
            </a:r>
            <a:r>
              <a:rPr dirty="0" spc="-305"/>
              <a:t> </a:t>
            </a:r>
            <a:r>
              <a:rPr dirty="0" spc="-60"/>
              <a:t>&amp;</a:t>
            </a:r>
            <a:r>
              <a:rPr dirty="0" spc="-415"/>
              <a:t> </a:t>
            </a:r>
            <a:r>
              <a:rPr dirty="0" spc="-10"/>
              <a:t>Tolerations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10894" y="1179766"/>
            <a:ext cx="159448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Adding</a:t>
            </a:r>
            <a:r>
              <a:rPr dirty="0" sz="2000" spc="-19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316CE4"/>
                </a:solidFill>
                <a:latin typeface="Tahoma"/>
                <a:cs typeface="Tahoma"/>
              </a:rPr>
              <a:t>a</a:t>
            </a:r>
            <a:r>
              <a:rPr dirty="0" sz="2000" spc="-22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Taint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33425" y="1714500"/>
            <a:ext cx="2009775" cy="3333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3873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05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effect: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733425" y="2314575"/>
            <a:ext cx="5562600" cy="333375"/>
          </a:xfrm>
          <a:custGeom>
            <a:avLst/>
            <a:gdLst/>
            <a:ahLst/>
            <a:cxnLst/>
            <a:rect l="l" t="t" r="r" b="b"/>
            <a:pathLst>
              <a:path w="5562600" h="333375">
                <a:moveTo>
                  <a:pt x="5562600" y="0"/>
                </a:moveTo>
                <a:lnTo>
                  <a:pt x="0" y="0"/>
                </a:lnTo>
                <a:lnTo>
                  <a:pt x="0" y="333375"/>
                </a:lnTo>
                <a:lnTo>
                  <a:pt x="5562600" y="333375"/>
                </a:lnTo>
                <a:lnTo>
                  <a:pt x="5562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733425" y="2286000"/>
            <a:ext cx="2247900" cy="3714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6731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530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kubectl</a:t>
            </a:r>
            <a:r>
              <a:rPr dirty="0" sz="1550" spc="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taint</a:t>
            </a:r>
            <a:r>
              <a:rPr dirty="0" sz="1550" spc="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nodes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038475" y="2314575"/>
            <a:ext cx="3228975" cy="31432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38735" rIns="0" bIns="0" rtlCol="0" vert="horz">
            <a:spAutoFit/>
          </a:bodyPr>
          <a:lstStyle/>
          <a:p>
            <a:pPr marL="2540">
              <a:lnSpc>
                <a:spcPct val="100000"/>
              </a:lnSpc>
              <a:spcBef>
                <a:spcPts val="30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node1</a:t>
            </a:r>
            <a:r>
              <a:rPr dirty="0" sz="1550" spc="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key1=value1:NoSchedule</a:t>
            </a:r>
            <a:endParaRPr sz="1550">
              <a:latin typeface="Consolas"/>
              <a:cs typeface="Consolas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981325" y="2257425"/>
            <a:ext cx="3343275" cy="428625"/>
            <a:chOff x="2981325" y="2257425"/>
            <a:chExt cx="3343275" cy="428625"/>
          </a:xfrm>
        </p:grpSpPr>
        <p:sp>
          <p:nvSpPr>
            <p:cNvPr id="9" name="object 9" descr=""/>
            <p:cNvSpPr/>
            <p:nvPr/>
          </p:nvSpPr>
          <p:spPr>
            <a:xfrm>
              <a:off x="3009900" y="2286000"/>
              <a:ext cx="619125" cy="371475"/>
            </a:xfrm>
            <a:custGeom>
              <a:avLst/>
              <a:gdLst/>
              <a:ahLst/>
              <a:cxnLst/>
              <a:rect l="l" t="t" r="r" b="b"/>
              <a:pathLst>
                <a:path w="619125" h="371475">
                  <a:moveTo>
                    <a:pt x="0" y="371475"/>
                  </a:moveTo>
                  <a:lnTo>
                    <a:pt x="619125" y="371475"/>
                  </a:lnTo>
                  <a:lnTo>
                    <a:pt x="619125" y="0"/>
                  </a:lnTo>
                  <a:lnTo>
                    <a:pt x="0" y="0"/>
                  </a:lnTo>
                  <a:lnTo>
                    <a:pt x="0" y="371475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667125" y="2286000"/>
              <a:ext cx="2628900" cy="371475"/>
            </a:xfrm>
            <a:custGeom>
              <a:avLst/>
              <a:gdLst/>
              <a:ahLst/>
              <a:cxnLst/>
              <a:rect l="l" t="t" r="r" b="b"/>
              <a:pathLst>
                <a:path w="2628900" h="371475">
                  <a:moveTo>
                    <a:pt x="0" y="371475"/>
                  </a:moveTo>
                  <a:lnTo>
                    <a:pt x="2628900" y="371475"/>
                  </a:lnTo>
                  <a:lnTo>
                    <a:pt x="2628900" y="0"/>
                  </a:lnTo>
                  <a:lnTo>
                    <a:pt x="0" y="0"/>
                  </a:lnTo>
                  <a:lnTo>
                    <a:pt x="0" y="371475"/>
                  </a:lnTo>
                  <a:close/>
                </a:path>
              </a:pathLst>
            </a:custGeom>
            <a:ln w="57150">
              <a:solidFill>
                <a:srgbClr val="2BFF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810894" y="3551491"/>
            <a:ext cx="192786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Removing</a:t>
            </a:r>
            <a:r>
              <a:rPr dirty="0" sz="2000" spc="-19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316CE4"/>
                </a:solidFill>
                <a:latin typeface="Tahoma"/>
                <a:cs typeface="Tahoma"/>
              </a:rPr>
              <a:t>a</a:t>
            </a:r>
            <a:r>
              <a:rPr dirty="0" sz="2000" spc="-21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Taint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733425" y="4152900"/>
            <a:ext cx="5724525" cy="3333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191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30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kubectl</a:t>
            </a:r>
            <a:r>
              <a:rPr dirty="0" sz="1550" spc="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taint</a:t>
            </a:r>
            <a:r>
              <a:rPr dirty="0" sz="1550" spc="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nodes</a:t>
            </a:r>
            <a:r>
              <a:rPr dirty="0" sz="1550" spc="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node1</a:t>
            </a:r>
            <a:r>
              <a:rPr dirty="0" sz="1550" spc="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key1=value1:NoSchedule-</a:t>
            </a:r>
            <a:endParaRPr sz="15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786255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Applying</a:t>
            </a:r>
            <a:r>
              <a:rPr dirty="0" spc="-375"/>
              <a:t> </a:t>
            </a:r>
            <a:r>
              <a:rPr dirty="0"/>
              <a:t>Taints</a:t>
            </a:r>
            <a:r>
              <a:rPr dirty="0" spc="-305"/>
              <a:t> </a:t>
            </a:r>
            <a:r>
              <a:rPr dirty="0" spc="-60"/>
              <a:t>&amp;</a:t>
            </a:r>
            <a:r>
              <a:rPr dirty="0" spc="-415"/>
              <a:t> </a:t>
            </a:r>
            <a:r>
              <a:rPr dirty="0" spc="-10"/>
              <a:t>Tolerations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10894" y="1179766"/>
            <a:ext cx="159448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Adding</a:t>
            </a:r>
            <a:r>
              <a:rPr dirty="0" sz="2000" spc="-19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316CE4"/>
                </a:solidFill>
                <a:latin typeface="Tahoma"/>
                <a:cs typeface="Tahoma"/>
              </a:rPr>
              <a:t>a</a:t>
            </a:r>
            <a:r>
              <a:rPr dirty="0" sz="2000" spc="-22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Taint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33425" y="1752600"/>
            <a:ext cx="6686550" cy="3333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127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2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kubectl</a:t>
            </a:r>
            <a:r>
              <a:rPr dirty="0" sz="1550" spc="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taint</a:t>
            </a:r>
            <a:r>
              <a:rPr dirty="0" sz="1550" spc="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nodes</a:t>
            </a:r>
            <a:r>
              <a:rPr dirty="0" sz="1550" spc="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node1</a:t>
            </a:r>
            <a:r>
              <a:rPr dirty="0" sz="1550" spc="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key1=value1:NoSchedule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10894" y="2493327"/>
            <a:ext cx="297688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Adding</a:t>
            </a:r>
            <a:r>
              <a:rPr dirty="0" sz="2000" spc="-15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Tolerations</a:t>
            </a:r>
            <a:r>
              <a:rPr dirty="0" sz="2000" spc="-19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to</a:t>
            </a:r>
            <a:r>
              <a:rPr dirty="0" sz="2000" spc="-26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Pods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33425" y="3790950"/>
            <a:ext cx="2990850" cy="1752600"/>
          </a:xfrm>
          <a:prstGeom prst="rect">
            <a:avLst/>
          </a:prstGeom>
          <a:solidFill>
            <a:srgbClr val="000000"/>
          </a:solidFill>
          <a:ln w="38100">
            <a:solidFill>
              <a:srgbClr val="316CE4"/>
            </a:solidFill>
          </a:ln>
        </p:spPr>
        <p:txBody>
          <a:bodyPr wrap="square" lIns="0" tIns="4889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85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tolerations:</a:t>
            </a:r>
            <a:endParaRPr sz="1550">
              <a:latin typeface="Consolas"/>
              <a:cs typeface="Consolas"/>
            </a:endParaRPr>
          </a:p>
          <a:p>
            <a:pPr marL="312420" marR="447040" indent="-222885">
              <a:lnSpc>
                <a:spcPct val="103600"/>
              </a:lnSpc>
              <a:spcBef>
                <a:spcPts val="2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550" spc="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key:</a:t>
            </a:r>
            <a:r>
              <a:rPr dirty="0" sz="1550" spc="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"key1"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operator:</a:t>
            </a:r>
            <a:r>
              <a:rPr dirty="0" sz="1550" spc="2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"Equal"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value:</a:t>
            </a:r>
            <a:r>
              <a:rPr dirty="0" sz="1550" spc="1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"value1"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effect:</a:t>
            </a:r>
            <a:r>
              <a:rPr dirty="0" sz="1550" spc="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"NoSchedule"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076700" y="3790950"/>
            <a:ext cx="2990850" cy="1752600"/>
          </a:xfrm>
          <a:prstGeom prst="rect">
            <a:avLst/>
          </a:prstGeom>
          <a:solidFill>
            <a:srgbClr val="000000"/>
          </a:solidFill>
          <a:ln w="38100">
            <a:solidFill>
              <a:srgbClr val="316CE4"/>
            </a:solidFill>
          </a:ln>
        </p:spPr>
        <p:txBody>
          <a:bodyPr wrap="square" lIns="0" tIns="4889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85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tolerations:</a:t>
            </a:r>
            <a:endParaRPr sz="1550">
              <a:latin typeface="Consolas"/>
              <a:cs typeface="Consolas"/>
            </a:endParaRPr>
          </a:p>
          <a:p>
            <a:pPr marL="314325" marR="445134" indent="-222885">
              <a:lnSpc>
                <a:spcPct val="103000"/>
              </a:lnSpc>
              <a:spcBef>
                <a:spcPts val="3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550" spc="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key:</a:t>
            </a:r>
            <a:r>
              <a:rPr dirty="0" sz="1550" spc="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"key1"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operator:</a:t>
            </a:r>
            <a:r>
              <a:rPr dirty="0" sz="1550" spc="2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"Exists"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effect:</a:t>
            </a:r>
            <a:r>
              <a:rPr dirty="0" sz="1550" spc="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"NoSchedule"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33425" y="3067050"/>
            <a:ext cx="2009775" cy="3333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000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15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PodSpec:</a:t>
            </a:r>
            <a:endParaRPr sz="1550">
              <a:latin typeface="Consolas"/>
              <a:cs typeface="Consola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7250" y="3200400"/>
            <a:ext cx="2085975" cy="278130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9240519" y="5574982"/>
            <a:ext cx="55562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0" b="1">
                <a:latin typeface="Calibri"/>
                <a:cs typeface="Calibri"/>
              </a:rPr>
              <a:t>node1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8948801" y="3948176"/>
            <a:ext cx="1143000" cy="2762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305"/>
              </a:spcBef>
            </a:pPr>
            <a:r>
              <a:rPr dirty="0" sz="1200" spc="-10">
                <a:latin typeface="Consolas"/>
                <a:cs typeface="Consolas"/>
              </a:rPr>
              <a:t>key1:value1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3020" y="2804794"/>
            <a:ext cx="451866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05">
                <a:solidFill>
                  <a:srgbClr val="FFFFFF"/>
                </a:solidFill>
              </a:rPr>
              <a:t>Section:</a:t>
            </a:r>
            <a:r>
              <a:rPr dirty="0" sz="8000" spc="-875">
                <a:solidFill>
                  <a:srgbClr val="FFFFFF"/>
                </a:solidFill>
              </a:rPr>
              <a:t> </a:t>
            </a:r>
            <a:r>
              <a:rPr dirty="0" sz="8000" spc="-50">
                <a:solidFill>
                  <a:srgbClr val="FFFFFF"/>
                </a:solidFill>
              </a:rPr>
              <a:t>2</a:t>
            </a:r>
            <a:endParaRPr sz="8000"/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63620">
              <a:lnSpc>
                <a:spcPct val="100000"/>
              </a:lnSpc>
              <a:spcBef>
                <a:spcPts val="130"/>
              </a:spcBef>
            </a:pPr>
            <a:r>
              <a:rPr dirty="0"/>
              <a:t>Taint</a:t>
            </a:r>
            <a:r>
              <a:rPr dirty="0" spc="-375"/>
              <a:t> </a:t>
            </a:r>
            <a:r>
              <a:rPr dirty="0" spc="145"/>
              <a:t>Effects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33425" y="1552575"/>
            <a:ext cx="2009775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191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3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NoSchedule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446779" y="1540192"/>
            <a:ext cx="674560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without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taint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tolerance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won't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scheduled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node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33425" y="2276475"/>
            <a:ext cx="2009775" cy="3333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3937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1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PreferNoSchedule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446779" y="2260980"/>
            <a:ext cx="811720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Calibri"/>
                <a:cs typeface="Calibri"/>
              </a:rPr>
              <a:t>Scheduler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attempts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avoid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placing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non-</a:t>
            </a:r>
            <a:r>
              <a:rPr dirty="0" sz="2000">
                <a:latin typeface="Calibri"/>
                <a:cs typeface="Calibri"/>
              </a:rPr>
              <a:t>tolerant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pods,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but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it's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not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guaranteed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33425" y="2990850"/>
            <a:ext cx="2009775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635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65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NoExecute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446779" y="2982531"/>
            <a:ext cx="785114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Non-tolerant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evicted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from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node;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tolerant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remain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set </a:t>
            </a:r>
            <a:r>
              <a:rPr dirty="0" sz="2000">
                <a:latin typeface="Calibri"/>
                <a:cs typeface="Calibri"/>
              </a:rPr>
              <a:t>time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</a:t>
            </a:r>
            <a:r>
              <a:rPr dirty="0" sz="2000" spc="-10" b="1">
                <a:latin typeface="Calibri"/>
                <a:cs typeface="Calibri"/>
              </a:rPr>
              <a:t>tolerationSeconds</a:t>
            </a:r>
            <a:r>
              <a:rPr dirty="0" sz="2000" spc="-10">
                <a:latin typeface="Calibri"/>
                <a:cs typeface="Calibri"/>
              </a:rPr>
              <a:t>)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before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eviction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87680">
              <a:lnSpc>
                <a:spcPct val="100000"/>
              </a:lnSpc>
              <a:spcBef>
                <a:spcPts val="130"/>
              </a:spcBef>
            </a:pPr>
            <a:r>
              <a:rPr dirty="0"/>
              <a:t>Interaction</a:t>
            </a:r>
            <a:r>
              <a:rPr dirty="0" spc="-360"/>
              <a:t> </a:t>
            </a:r>
            <a:r>
              <a:rPr dirty="0" spc="45"/>
              <a:t>Between</a:t>
            </a:r>
            <a:r>
              <a:rPr dirty="0" spc="-360"/>
              <a:t> </a:t>
            </a:r>
            <a:r>
              <a:rPr dirty="0"/>
              <a:t>Taints</a:t>
            </a:r>
            <a:r>
              <a:rPr dirty="0" spc="-355"/>
              <a:t> </a:t>
            </a:r>
            <a:r>
              <a:rPr dirty="0" spc="-60"/>
              <a:t>&amp;</a:t>
            </a:r>
            <a:r>
              <a:rPr dirty="0" spc="-310"/>
              <a:t> </a:t>
            </a:r>
            <a:r>
              <a:rPr dirty="0" spc="-10"/>
              <a:t>Tolerations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733800" y="1266825"/>
            <a:ext cx="7658100" cy="4962525"/>
            <a:chOff x="3733800" y="1266825"/>
            <a:chExt cx="7658100" cy="496252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00" y="2676525"/>
              <a:ext cx="1304925" cy="12573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5962" y="3902212"/>
              <a:ext cx="1790025" cy="23268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1537" y="1320937"/>
              <a:ext cx="1790025" cy="232682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5625" y="1266825"/>
              <a:ext cx="1790700" cy="2381250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7379716" y="3318573"/>
            <a:ext cx="8439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Tainted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Node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91675" y="3848100"/>
            <a:ext cx="1809750" cy="239077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0074656" y="5902642"/>
            <a:ext cx="847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Tainted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Node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87680">
              <a:lnSpc>
                <a:spcPct val="100000"/>
              </a:lnSpc>
              <a:spcBef>
                <a:spcPts val="130"/>
              </a:spcBef>
            </a:pPr>
            <a:r>
              <a:rPr dirty="0"/>
              <a:t>Interaction</a:t>
            </a:r>
            <a:r>
              <a:rPr dirty="0" spc="-360"/>
              <a:t> </a:t>
            </a:r>
            <a:r>
              <a:rPr dirty="0" spc="45"/>
              <a:t>Between</a:t>
            </a:r>
            <a:r>
              <a:rPr dirty="0" spc="-360"/>
              <a:t> </a:t>
            </a:r>
            <a:r>
              <a:rPr dirty="0"/>
              <a:t>Taints</a:t>
            </a:r>
            <a:r>
              <a:rPr dirty="0" spc="-355"/>
              <a:t> </a:t>
            </a:r>
            <a:r>
              <a:rPr dirty="0" spc="-60"/>
              <a:t>&amp;</a:t>
            </a:r>
            <a:r>
              <a:rPr dirty="0" spc="-310"/>
              <a:t> </a:t>
            </a:r>
            <a:r>
              <a:rPr dirty="0" spc="-10"/>
              <a:t>Tolerations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4675" y="1266825"/>
            <a:ext cx="1790700" cy="238125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396226" y="3318573"/>
            <a:ext cx="8439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Tainted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Node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5625" y="3848100"/>
            <a:ext cx="1790700" cy="238125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379716" y="5902642"/>
            <a:ext cx="8439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Tainted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Node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2400300" y="1320937"/>
            <a:ext cx="9001125" cy="4918075"/>
            <a:chOff x="2400300" y="1320937"/>
            <a:chExt cx="9001125" cy="491807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0300" y="2800350"/>
              <a:ext cx="1304925" cy="12573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91675" y="3848100"/>
              <a:ext cx="1809750" cy="239077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1537" y="1320937"/>
              <a:ext cx="1790025" cy="232682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23457" y="3094549"/>
              <a:ext cx="732345" cy="7070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42507" y="2094424"/>
              <a:ext cx="732345" cy="7070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23457" y="4094674"/>
              <a:ext cx="732345" cy="707000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4675504" y="4837747"/>
            <a:ext cx="1239520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114300">
              <a:lnSpc>
                <a:spcPct val="100800"/>
              </a:lnSpc>
              <a:spcBef>
                <a:spcPts val="85"/>
              </a:spcBef>
            </a:pPr>
            <a:r>
              <a:rPr dirty="0" sz="1800" spc="-10">
                <a:latin typeface="Calibri"/>
                <a:cs typeface="Calibri"/>
              </a:rPr>
              <a:t>Remained Unscheduled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3246" y="130746"/>
            <a:ext cx="4451985" cy="10598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/>
              <a:t>Taints</a:t>
            </a:r>
            <a:r>
              <a:rPr dirty="0" spc="-280"/>
              <a:t> </a:t>
            </a:r>
            <a:r>
              <a:rPr dirty="0" spc="-60"/>
              <a:t>&amp;</a:t>
            </a:r>
            <a:r>
              <a:rPr dirty="0" spc="-305"/>
              <a:t> </a:t>
            </a:r>
            <a:r>
              <a:rPr dirty="0" spc="-10"/>
              <a:t>Tolerations</a:t>
            </a: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dirty="0" sz="2750" spc="55"/>
              <a:t>Use-cases</a:t>
            </a:r>
            <a:endParaRPr sz="2750"/>
          </a:p>
        </p:txBody>
      </p:sp>
      <p:grpSp>
        <p:nvGrpSpPr>
          <p:cNvPr id="3" name="object 3" descr=""/>
          <p:cNvGrpSpPr/>
          <p:nvPr/>
        </p:nvGrpSpPr>
        <p:grpSpPr>
          <a:xfrm>
            <a:off x="1438338" y="2333688"/>
            <a:ext cx="2514600" cy="2971800"/>
            <a:chOff x="1438338" y="2333688"/>
            <a:chExt cx="2514600" cy="2971800"/>
          </a:xfrm>
        </p:grpSpPr>
        <p:sp>
          <p:nvSpPr>
            <p:cNvPr id="4" name="object 4" descr=""/>
            <p:cNvSpPr/>
            <p:nvPr/>
          </p:nvSpPr>
          <p:spPr>
            <a:xfrm>
              <a:off x="1452625" y="2347976"/>
              <a:ext cx="2486025" cy="2943225"/>
            </a:xfrm>
            <a:custGeom>
              <a:avLst/>
              <a:gdLst/>
              <a:ahLst/>
              <a:cxnLst/>
              <a:rect l="l" t="t" r="r" b="b"/>
              <a:pathLst>
                <a:path w="2486025" h="2943225">
                  <a:moveTo>
                    <a:pt x="0" y="129032"/>
                  </a:moveTo>
                  <a:lnTo>
                    <a:pt x="10142" y="78813"/>
                  </a:lnTo>
                  <a:lnTo>
                    <a:pt x="37798" y="37798"/>
                  </a:lnTo>
                  <a:lnTo>
                    <a:pt x="78813" y="10142"/>
                  </a:lnTo>
                  <a:lnTo>
                    <a:pt x="129032" y="0"/>
                  </a:lnTo>
                  <a:lnTo>
                    <a:pt x="2356866" y="0"/>
                  </a:lnTo>
                  <a:lnTo>
                    <a:pt x="2407104" y="10142"/>
                  </a:lnTo>
                  <a:lnTo>
                    <a:pt x="2448163" y="37798"/>
                  </a:lnTo>
                  <a:lnTo>
                    <a:pt x="2475863" y="78813"/>
                  </a:lnTo>
                  <a:lnTo>
                    <a:pt x="2486025" y="129032"/>
                  </a:lnTo>
                  <a:lnTo>
                    <a:pt x="2486025" y="2814066"/>
                  </a:lnTo>
                  <a:lnTo>
                    <a:pt x="2475863" y="2864304"/>
                  </a:lnTo>
                  <a:lnTo>
                    <a:pt x="2448163" y="2905363"/>
                  </a:lnTo>
                  <a:lnTo>
                    <a:pt x="2407104" y="2933063"/>
                  </a:lnTo>
                  <a:lnTo>
                    <a:pt x="2356866" y="2943225"/>
                  </a:lnTo>
                  <a:lnTo>
                    <a:pt x="129032" y="2943225"/>
                  </a:lnTo>
                  <a:lnTo>
                    <a:pt x="78813" y="2933063"/>
                  </a:lnTo>
                  <a:lnTo>
                    <a:pt x="37798" y="2905363"/>
                  </a:lnTo>
                  <a:lnTo>
                    <a:pt x="10142" y="2864304"/>
                  </a:lnTo>
                  <a:lnTo>
                    <a:pt x="0" y="2814066"/>
                  </a:lnTo>
                  <a:lnTo>
                    <a:pt x="0" y="129032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2748" y="3106674"/>
              <a:ext cx="1016126" cy="1016126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2113026" y="4614862"/>
            <a:ext cx="1148715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1615" marR="5080" indent="-208915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Dedicated Nodes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848288" y="2333688"/>
            <a:ext cx="2505075" cy="2971800"/>
            <a:chOff x="4848288" y="2333688"/>
            <a:chExt cx="2505075" cy="297180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7162" y="3248025"/>
              <a:ext cx="1178814" cy="69951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862576" y="2347976"/>
              <a:ext cx="2476500" cy="2943225"/>
            </a:xfrm>
            <a:custGeom>
              <a:avLst/>
              <a:gdLst/>
              <a:ahLst/>
              <a:cxnLst/>
              <a:rect l="l" t="t" r="r" b="b"/>
              <a:pathLst>
                <a:path w="2476500" h="2943225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2347849" y="0"/>
                  </a:lnTo>
                  <a:lnTo>
                    <a:pt x="2397900" y="10098"/>
                  </a:lnTo>
                  <a:lnTo>
                    <a:pt x="2438796" y="37639"/>
                  </a:lnTo>
                  <a:lnTo>
                    <a:pt x="2466381" y="78491"/>
                  </a:lnTo>
                  <a:lnTo>
                    <a:pt x="2476500" y="128524"/>
                  </a:lnTo>
                  <a:lnTo>
                    <a:pt x="2476500" y="2814574"/>
                  </a:lnTo>
                  <a:lnTo>
                    <a:pt x="2466381" y="2864625"/>
                  </a:lnTo>
                  <a:lnTo>
                    <a:pt x="2438796" y="2905521"/>
                  </a:lnTo>
                  <a:lnTo>
                    <a:pt x="2397900" y="2933106"/>
                  </a:lnTo>
                  <a:lnTo>
                    <a:pt x="2347849" y="2943225"/>
                  </a:lnTo>
                  <a:lnTo>
                    <a:pt x="128524" y="2943225"/>
                  </a:lnTo>
                  <a:lnTo>
                    <a:pt x="78491" y="2933106"/>
                  </a:lnTo>
                  <a:lnTo>
                    <a:pt x="37639" y="2905521"/>
                  </a:lnTo>
                  <a:lnTo>
                    <a:pt x="10098" y="2864625"/>
                  </a:lnTo>
                  <a:lnTo>
                    <a:pt x="0" y="2814574"/>
                  </a:lnTo>
                  <a:lnTo>
                    <a:pt x="0" y="128524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5441060" y="4614862"/>
            <a:ext cx="1289685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08585" marR="5080" indent="-9652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Specialized Hardware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8248713" y="2333688"/>
            <a:ext cx="2514600" cy="2971800"/>
            <a:chOff x="8248713" y="2333688"/>
            <a:chExt cx="2514600" cy="2971800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1511" y="3155061"/>
              <a:ext cx="919353" cy="919352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8263001" y="2347976"/>
              <a:ext cx="2486025" cy="2943225"/>
            </a:xfrm>
            <a:custGeom>
              <a:avLst/>
              <a:gdLst/>
              <a:ahLst/>
              <a:cxnLst/>
              <a:rect l="l" t="t" r="r" b="b"/>
              <a:pathLst>
                <a:path w="2486025" h="2943225">
                  <a:moveTo>
                    <a:pt x="0" y="129032"/>
                  </a:moveTo>
                  <a:lnTo>
                    <a:pt x="10142" y="78813"/>
                  </a:lnTo>
                  <a:lnTo>
                    <a:pt x="37798" y="37798"/>
                  </a:lnTo>
                  <a:lnTo>
                    <a:pt x="78813" y="10142"/>
                  </a:lnTo>
                  <a:lnTo>
                    <a:pt x="129031" y="0"/>
                  </a:lnTo>
                  <a:lnTo>
                    <a:pt x="2356866" y="0"/>
                  </a:lnTo>
                  <a:lnTo>
                    <a:pt x="2407104" y="10142"/>
                  </a:lnTo>
                  <a:lnTo>
                    <a:pt x="2448163" y="37798"/>
                  </a:lnTo>
                  <a:lnTo>
                    <a:pt x="2475863" y="78813"/>
                  </a:lnTo>
                  <a:lnTo>
                    <a:pt x="2486025" y="129032"/>
                  </a:lnTo>
                  <a:lnTo>
                    <a:pt x="2486025" y="2814066"/>
                  </a:lnTo>
                  <a:lnTo>
                    <a:pt x="2475863" y="2864304"/>
                  </a:lnTo>
                  <a:lnTo>
                    <a:pt x="2448163" y="2905363"/>
                  </a:lnTo>
                  <a:lnTo>
                    <a:pt x="2407104" y="2933063"/>
                  </a:lnTo>
                  <a:lnTo>
                    <a:pt x="2356866" y="2943225"/>
                  </a:lnTo>
                  <a:lnTo>
                    <a:pt x="129031" y="2943225"/>
                  </a:lnTo>
                  <a:lnTo>
                    <a:pt x="78813" y="2933063"/>
                  </a:lnTo>
                  <a:lnTo>
                    <a:pt x="37798" y="2905363"/>
                  </a:lnTo>
                  <a:lnTo>
                    <a:pt x="10142" y="2864304"/>
                  </a:lnTo>
                  <a:lnTo>
                    <a:pt x="0" y="2814066"/>
                  </a:lnTo>
                  <a:lnTo>
                    <a:pt x="0" y="129032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8907780" y="4614862"/>
            <a:ext cx="1217295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301625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Node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Conditions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786380">
              <a:lnSpc>
                <a:spcPct val="100000"/>
              </a:lnSpc>
              <a:spcBef>
                <a:spcPts val="130"/>
              </a:spcBef>
            </a:pPr>
            <a:r>
              <a:rPr dirty="0"/>
              <a:t>Taints</a:t>
            </a:r>
            <a:r>
              <a:rPr dirty="0" spc="-280"/>
              <a:t> </a:t>
            </a:r>
            <a:r>
              <a:rPr dirty="0" spc="-60"/>
              <a:t>&amp;</a:t>
            </a:r>
            <a:r>
              <a:rPr dirty="0" spc="-305"/>
              <a:t> </a:t>
            </a:r>
            <a:r>
              <a:rPr dirty="0" spc="-10"/>
              <a:t>Tolerations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053782"/>
            <a:ext cx="8176895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 spc="-25">
                <a:latin typeface="Calibri"/>
                <a:cs typeface="Calibri"/>
              </a:rPr>
              <a:t>Taints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tolerations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control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placement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suitable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nodes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It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ensures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workloads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where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most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appropriate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"/>
              <a:tabLst>
                <a:tab pos="354965" algn="l"/>
              </a:tabLst>
            </a:pPr>
            <a:r>
              <a:rPr dirty="0" sz="2000" spc="-10">
                <a:latin typeface="Calibri"/>
                <a:cs typeface="Calibri"/>
              </a:rPr>
              <a:t>Understanding </a:t>
            </a:r>
            <a:r>
              <a:rPr dirty="0" sz="2000">
                <a:latin typeface="Calibri"/>
                <a:cs typeface="Calibri"/>
              </a:rPr>
              <a:t>these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features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aids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managing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scheduling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eviction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33415" y="5092382"/>
            <a:ext cx="1775460" cy="87820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50"/>
              </a:spcBef>
            </a:pPr>
            <a:r>
              <a:rPr dirty="0" sz="2750">
                <a:latin typeface="Tahoma"/>
                <a:cs typeface="Tahoma"/>
              </a:rPr>
              <a:t>Taints</a:t>
            </a:r>
            <a:r>
              <a:rPr dirty="0" sz="2750" spc="-85">
                <a:latin typeface="Tahoma"/>
                <a:cs typeface="Tahoma"/>
              </a:rPr>
              <a:t> </a:t>
            </a:r>
            <a:r>
              <a:rPr dirty="0" sz="2750" spc="-50">
                <a:latin typeface="Tahoma"/>
                <a:cs typeface="Tahoma"/>
              </a:rPr>
              <a:t>&amp; </a:t>
            </a:r>
            <a:r>
              <a:rPr dirty="0" sz="2750" spc="-10">
                <a:latin typeface="Tahoma"/>
                <a:cs typeface="Tahoma"/>
              </a:rPr>
              <a:t>Tolerations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33415" y="5092382"/>
            <a:ext cx="2689860" cy="87820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50"/>
              </a:spcBef>
            </a:pPr>
            <a:r>
              <a:rPr dirty="0" sz="2750">
                <a:latin typeface="Tahoma"/>
                <a:cs typeface="Tahoma"/>
              </a:rPr>
              <a:t>Daemonsets</a:t>
            </a:r>
            <a:r>
              <a:rPr dirty="0" sz="2750" spc="-110">
                <a:latin typeface="Tahoma"/>
                <a:cs typeface="Tahoma"/>
              </a:rPr>
              <a:t> </a:t>
            </a:r>
            <a:r>
              <a:rPr dirty="0" sz="2750" spc="-20">
                <a:latin typeface="Tahoma"/>
                <a:cs typeface="Tahoma"/>
              </a:rPr>
              <a:t>with </a:t>
            </a:r>
            <a:r>
              <a:rPr dirty="0" sz="2750" spc="-10">
                <a:latin typeface="Tahoma"/>
                <a:cs typeface="Tahoma"/>
              </a:rPr>
              <a:t>Tolerations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33415" y="5092382"/>
            <a:ext cx="2384425" cy="87820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50"/>
              </a:spcBef>
            </a:pPr>
            <a:r>
              <a:rPr dirty="0" sz="2750" spc="-10">
                <a:latin typeface="Tahoma"/>
                <a:cs typeface="Tahoma"/>
              </a:rPr>
              <a:t>Removing </a:t>
            </a:r>
            <a:r>
              <a:rPr dirty="0" sz="2750">
                <a:latin typeface="Tahoma"/>
                <a:cs typeface="Tahoma"/>
              </a:rPr>
              <a:t>Taints</a:t>
            </a:r>
            <a:r>
              <a:rPr dirty="0" sz="2750" spc="-204">
                <a:latin typeface="Tahoma"/>
                <a:cs typeface="Tahoma"/>
              </a:rPr>
              <a:t> </a:t>
            </a:r>
            <a:r>
              <a:rPr dirty="0" sz="2750" spc="-45">
                <a:latin typeface="Tahoma"/>
                <a:cs typeface="Tahoma"/>
              </a:rPr>
              <a:t>&amp;</a:t>
            </a:r>
            <a:r>
              <a:rPr dirty="0" sz="2750" spc="-170">
                <a:latin typeface="Tahoma"/>
                <a:cs typeface="Tahoma"/>
              </a:rPr>
              <a:t> </a:t>
            </a:r>
            <a:r>
              <a:rPr dirty="0" sz="2750" spc="45">
                <a:latin typeface="Tahoma"/>
                <a:cs typeface="Tahoma"/>
              </a:rPr>
              <a:t>Labels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8976" y="2804794"/>
            <a:ext cx="420243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80">
                <a:solidFill>
                  <a:srgbClr val="FFFFFF"/>
                </a:solidFill>
              </a:rPr>
              <a:t>Summary</a:t>
            </a:r>
            <a:endParaRPr sz="8000"/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314825" cy="6858000"/>
            </a:xfrm>
            <a:custGeom>
              <a:avLst/>
              <a:gdLst/>
              <a:ahLst/>
              <a:cxnLst/>
              <a:rect l="l" t="t" r="r" b="b"/>
              <a:pathLst>
                <a:path w="4314825" h="6858000">
                  <a:moveTo>
                    <a:pt x="43148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14825" y="6858000"/>
                  </a:lnTo>
                  <a:lnTo>
                    <a:pt x="431482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91" y="1598873"/>
              <a:ext cx="3763105" cy="365301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4711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Summary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633976" y="1154747"/>
            <a:ext cx="3369945" cy="231457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Tahoma"/>
                <a:cs typeface="Tahoma"/>
              </a:rPr>
              <a:t>nodeName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Tahoma"/>
                <a:cs typeface="Tahoma"/>
              </a:rPr>
              <a:t>nodeSelector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Tahoma"/>
                <a:cs typeface="Tahoma"/>
              </a:rPr>
              <a:t>Node</a:t>
            </a:r>
            <a:r>
              <a:rPr dirty="0" sz="2000" spc="-114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affinity</a:t>
            </a:r>
            <a:r>
              <a:rPr dirty="0" sz="2000" spc="-120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&amp;</a:t>
            </a:r>
            <a:r>
              <a:rPr dirty="0" sz="2000" spc="-24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anti-</a:t>
            </a:r>
            <a:r>
              <a:rPr dirty="0" sz="2000" spc="-10">
                <a:latin typeface="Tahoma"/>
                <a:cs typeface="Tahoma"/>
              </a:rPr>
              <a:t>affinity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Pod</a:t>
            </a:r>
            <a:r>
              <a:rPr dirty="0" sz="2000" spc="-1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affinity</a:t>
            </a:r>
            <a:r>
              <a:rPr dirty="0" sz="2000" spc="-185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&amp;</a:t>
            </a:r>
            <a:r>
              <a:rPr dirty="0" sz="2000" spc="-1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anti-</a:t>
            </a:r>
            <a:r>
              <a:rPr dirty="0" sz="2000" spc="-10">
                <a:latin typeface="Tahoma"/>
                <a:cs typeface="Tahoma"/>
              </a:rPr>
              <a:t>affinity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Taints</a:t>
            </a:r>
            <a:r>
              <a:rPr dirty="0" sz="2000" spc="-204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&amp;</a:t>
            </a:r>
            <a:r>
              <a:rPr dirty="0" sz="2000" spc="-19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Tolerations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56196" y="5367801"/>
            <a:ext cx="1426210" cy="1391285"/>
            <a:chOff x="10656196" y="5367801"/>
            <a:chExt cx="1426210" cy="1391285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12192000" cy="2476500"/>
            <a:chOff x="0" y="0"/>
            <a:chExt cx="12192000" cy="24765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24765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3300" y="238125"/>
              <a:ext cx="5005451" cy="144297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81550" y="1000125"/>
              <a:ext cx="2671826" cy="144297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081722" y="3879151"/>
            <a:ext cx="2548890" cy="1555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20"/>
              </a:spcBef>
            </a:pPr>
            <a:r>
              <a:rPr dirty="0" sz="5000" spc="-10" b="1">
                <a:solidFill>
                  <a:srgbClr val="316CE4"/>
                </a:solidFill>
                <a:latin typeface="Calibri"/>
                <a:cs typeface="Calibri"/>
              </a:rPr>
              <a:t>Section Overview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4376801" y="2748026"/>
            <a:ext cx="0" cy="3926840"/>
          </a:xfrm>
          <a:custGeom>
            <a:avLst/>
            <a:gdLst/>
            <a:ahLst/>
            <a:cxnLst/>
            <a:rect l="l" t="t" r="r" b="b"/>
            <a:pathLst>
              <a:path w="0" h="3926840">
                <a:moveTo>
                  <a:pt x="0" y="0"/>
                </a:moveTo>
                <a:lnTo>
                  <a:pt x="0" y="3926420"/>
                </a:lnTo>
              </a:path>
            </a:pathLst>
          </a:custGeom>
          <a:ln w="28575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4817745" y="3965003"/>
            <a:ext cx="3166110" cy="139890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Introduction</a:t>
            </a:r>
            <a:r>
              <a:rPr dirty="0" sz="2000" spc="-8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to</a:t>
            </a:r>
            <a:r>
              <a:rPr dirty="0" sz="2000" spc="-8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Kubernetes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Why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Kubernetes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Setup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Options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946778" y="408622"/>
            <a:ext cx="4162425" cy="155575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5000" spc="-10" b="1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r>
              <a:rPr dirty="0" sz="5000" spc="-1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b="1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dirty="0" sz="5000" spc="-1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spc="-5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5000">
              <a:latin typeface="Calibri"/>
              <a:cs typeface="Calibri"/>
            </a:endParaRPr>
          </a:p>
          <a:p>
            <a:pPr algn="ctr" marL="142240">
              <a:lnSpc>
                <a:spcPct val="100000"/>
              </a:lnSpc>
              <a:spcBef>
                <a:spcPts val="10"/>
              </a:spcBef>
            </a:pPr>
            <a:r>
              <a:rPr dirty="0" sz="5000" spc="-10" b="1">
                <a:solidFill>
                  <a:srgbClr val="FFFFFF"/>
                </a:solidFill>
                <a:latin typeface="Calibri"/>
                <a:cs typeface="Calibri"/>
              </a:rPr>
              <a:t>Glance</a:t>
            </a:r>
            <a:endParaRPr sz="5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6228" y="2804794"/>
            <a:ext cx="548894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05">
                <a:solidFill>
                  <a:srgbClr val="FFFFFF"/>
                </a:solidFill>
              </a:rPr>
              <a:t>Section:</a:t>
            </a:r>
            <a:r>
              <a:rPr dirty="0" sz="8000" spc="-880">
                <a:solidFill>
                  <a:srgbClr val="FFFFFF"/>
                </a:solidFill>
              </a:rPr>
              <a:t> </a:t>
            </a:r>
            <a:r>
              <a:rPr dirty="0" sz="8000" spc="-925">
                <a:solidFill>
                  <a:srgbClr val="FFFFFF"/>
                </a:solidFill>
              </a:rPr>
              <a:t>13.1</a:t>
            </a:r>
            <a:endParaRPr sz="8000"/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56196" y="5367801"/>
            <a:ext cx="1426210" cy="1391285"/>
            <a:chOff x="10656196" y="5367801"/>
            <a:chExt cx="1426210" cy="1391285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12192000" cy="2476500"/>
            <a:chOff x="0" y="0"/>
            <a:chExt cx="12192000" cy="24765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24765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9975" y="628650"/>
              <a:ext cx="4291076" cy="144297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9450" y="628650"/>
              <a:ext cx="1071562" cy="144297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29475" y="628650"/>
              <a:ext cx="1385824" cy="1442974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081722" y="3879151"/>
            <a:ext cx="2548890" cy="1555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20"/>
              </a:spcBef>
            </a:pPr>
            <a:r>
              <a:rPr dirty="0" sz="5000" spc="-10" b="1">
                <a:solidFill>
                  <a:srgbClr val="316CE4"/>
                </a:solidFill>
                <a:latin typeface="Calibri"/>
                <a:cs typeface="Calibri"/>
              </a:rPr>
              <a:t>Section Overview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4376801" y="2748026"/>
            <a:ext cx="0" cy="3926840"/>
          </a:xfrm>
          <a:custGeom>
            <a:avLst/>
            <a:gdLst/>
            <a:ahLst/>
            <a:cxnLst/>
            <a:rect l="l" t="t" r="r" b="b"/>
            <a:pathLst>
              <a:path w="0" h="3926840">
                <a:moveTo>
                  <a:pt x="0" y="0"/>
                </a:moveTo>
                <a:lnTo>
                  <a:pt x="0" y="3926420"/>
                </a:lnTo>
              </a:path>
            </a:pathLst>
          </a:custGeom>
          <a:ln w="28575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4899025" y="3258502"/>
            <a:ext cx="2871470" cy="941069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Introduction</a:t>
            </a:r>
            <a:r>
              <a:rPr dirty="0" sz="2000" spc="-8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to</a:t>
            </a:r>
            <a:r>
              <a:rPr dirty="0" sz="2000" spc="-8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Volumes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Volume</a:t>
            </a:r>
            <a:r>
              <a:rPr dirty="0" sz="2000" spc="-75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Types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356478" y="4174172"/>
            <a:ext cx="2898140" cy="185737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000" spc="-10" b="1">
                <a:latin typeface="Calibri"/>
                <a:cs typeface="Calibri"/>
              </a:rPr>
              <a:t>EmptyDir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000" spc="-10" b="1">
                <a:latin typeface="Calibri"/>
                <a:cs typeface="Calibri"/>
              </a:rPr>
              <a:t>HostPath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000" b="1">
                <a:latin typeface="Calibri"/>
                <a:cs typeface="Calibri"/>
              </a:rPr>
              <a:t>ConfigMaps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and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Secrets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000" b="1">
                <a:latin typeface="Calibri"/>
                <a:cs typeface="Calibri"/>
              </a:rPr>
              <a:t>Projected</a:t>
            </a:r>
            <a:r>
              <a:rPr dirty="0" sz="2000" spc="-9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Volumes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019296" y="793813"/>
            <a:ext cx="4165600" cy="7924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0" spc="-20" b="1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r>
              <a:rPr dirty="0" sz="5000" spc="-18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spc="-30" b="1">
                <a:solidFill>
                  <a:srgbClr val="FFFFFF"/>
                </a:solidFill>
                <a:latin typeface="Calibri"/>
                <a:cs typeface="Calibri"/>
              </a:rPr>
              <a:t>(Part-</a:t>
            </a:r>
            <a:r>
              <a:rPr dirty="0" sz="5000" spc="-25" b="1">
                <a:solidFill>
                  <a:srgbClr val="FFFFFF"/>
                </a:solidFill>
                <a:latin typeface="Calibri"/>
                <a:cs typeface="Calibri"/>
              </a:rPr>
              <a:t>1)</a:t>
            </a:r>
            <a:endParaRPr sz="5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6301" y="2804794"/>
            <a:ext cx="383286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10">
                <a:solidFill>
                  <a:srgbClr val="FFFFFF"/>
                </a:solidFill>
              </a:rPr>
              <a:t>Volumes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876549" y="3448050"/>
            <a:ext cx="1400175" cy="1390650"/>
          </a:xfrm>
          <a:custGeom>
            <a:avLst/>
            <a:gdLst/>
            <a:ahLst/>
            <a:cxnLst/>
            <a:rect l="l" t="t" r="r" b="b"/>
            <a:pathLst>
              <a:path w="1400175" h="1390650">
                <a:moveTo>
                  <a:pt x="0" y="695325"/>
                </a:moveTo>
                <a:lnTo>
                  <a:pt x="1615" y="647715"/>
                </a:lnTo>
                <a:lnTo>
                  <a:pt x="6390" y="600967"/>
                </a:lnTo>
                <a:lnTo>
                  <a:pt x="14223" y="555183"/>
                </a:lnTo>
                <a:lnTo>
                  <a:pt x="25007" y="510469"/>
                </a:lnTo>
                <a:lnTo>
                  <a:pt x="38640" y="466927"/>
                </a:lnTo>
                <a:lnTo>
                  <a:pt x="55016" y="424660"/>
                </a:lnTo>
                <a:lnTo>
                  <a:pt x="74032" y="383772"/>
                </a:lnTo>
                <a:lnTo>
                  <a:pt x="95583" y="344367"/>
                </a:lnTo>
                <a:lnTo>
                  <a:pt x="119566" y="306548"/>
                </a:lnTo>
                <a:lnTo>
                  <a:pt x="145875" y="270419"/>
                </a:lnTo>
                <a:lnTo>
                  <a:pt x="174407" y="236083"/>
                </a:lnTo>
                <a:lnTo>
                  <a:pt x="205057" y="203644"/>
                </a:lnTo>
                <a:lnTo>
                  <a:pt x="237721" y="173205"/>
                </a:lnTo>
                <a:lnTo>
                  <a:pt x="272295" y="144870"/>
                </a:lnTo>
                <a:lnTo>
                  <a:pt x="308675" y="118742"/>
                </a:lnTo>
                <a:lnTo>
                  <a:pt x="346757" y="94925"/>
                </a:lnTo>
                <a:lnTo>
                  <a:pt x="386435" y="73522"/>
                </a:lnTo>
                <a:lnTo>
                  <a:pt x="427607" y="54637"/>
                </a:lnTo>
                <a:lnTo>
                  <a:pt x="470167" y="38374"/>
                </a:lnTo>
                <a:lnTo>
                  <a:pt x="514011" y="24835"/>
                </a:lnTo>
                <a:lnTo>
                  <a:pt x="559036" y="14125"/>
                </a:lnTo>
                <a:lnTo>
                  <a:pt x="605137" y="6346"/>
                </a:lnTo>
                <a:lnTo>
                  <a:pt x="652210" y="1603"/>
                </a:lnTo>
                <a:lnTo>
                  <a:pt x="700151" y="0"/>
                </a:lnTo>
                <a:lnTo>
                  <a:pt x="748076" y="1603"/>
                </a:lnTo>
                <a:lnTo>
                  <a:pt x="795134" y="6346"/>
                </a:lnTo>
                <a:lnTo>
                  <a:pt x="841223" y="14125"/>
                </a:lnTo>
                <a:lnTo>
                  <a:pt x="886236" y="24835"/>
                </a:lnTo>
                <a:lnTo>
                  <a:pt x="930070" y="38374"/>
                </a:lnTo>
                <a:lnTo>
                  <a:pt x="972621" y="54637"/>
                </a:lnTo>
                <a:lnTo>
                  <a:pt x="1013784" y="73522"/>
                </a:lnTo>
                <a:lnTo>
                  <a:pt x="1053455" y="94925"/>
                </a:lnTo>
                <a:lnTo>
                  <a:pt x="1091530" y="118742"/>
                </a:lnTo>
                <a:lnTo>
                  <a:pt x="1127904" y="144870"/>
                </a:lnTo>
                <a:lnTo>
                  <a:pt x="1162473" y="173205"/>
                </a:lnTo>
                <a:lnTo>
                  <a:pt x="1195133" y="203644"/>
                </a:lnTo>
                <a:lnTo>
                  <a:pt x="1225780" y="236083"/>
                </a:lnTo>
                <a:lnTo>
                  <a:pt x="1254308" y="270419"/>
                </a:lnTo>
                <a:lnTo>
                  <a:pt x="1280615" y="306548"/>
                </a:lnTo>
                <a:lnTo>
                  <a:pt x="1304595" y="344367"/>
                </a:lnTo>
                <a:lnTo>
                  <a:pt x="1326145" y="383772"/>
                </a:lnTo>
                <a:lnTo>
                  <a:pt x="1345160" y="424660"/>
                </a:lnTo>
                <a:lnTo>
                  <a:pt x="1361535" y="466927"/>
                </a:lnTo>
                <a:lnTo>
                  <a:pt x="1375167" y="510469"/>
                </a:lnTo>
                <a:lnTo>
                  <a:pt x="1385951" y="555183"/>
                </a:lnTo>
                <a:lnTo>
                  <a:pt x="1393784" y="600967"/>
                </a:lnTo>
                <a:lnTo>
                  <a:pt x="1398559" y="647715"/>
                </a:lnTo>
                <a:lnTo>
                  <a:pt x="1400175" y="695325"/>
                </a:lnTo>
                <a:lnTo>
                  <a:pt x="1398559" y="742934"/>
                </a:lnTo>
                <a:lnTo>
                  <a:pt x="1393784" y="789682"/>
                </a:lnTo>
                <a:lnTo>
                  <a:pt x="1385951" y="835466"/>
                </a:lnTo>
                <a:lnTo>
                  <a:pt x="1375167" y="880180"/>
                </a:lnTo>
                <a:lnTo>
                  <a:pt x="1361535" y="923722"/>
                </a:lnTo>
                <a:lnTo>
                  <a:pt x="1345160" y="965989"/>
                </a:lnTo>
                <a:lnTo>
                  <a:pt x="1326145" y="1006877"/>
                </a:lnTo>
                <a:lnTo>
                  <a:pt x="1304595" y="1046282"/>
                </a:lnTo>
                <a:lnTo>
                  <a:pt x="1280615" y="1084101"/>
                </a:lnTo>
                <a:lnTo>
                  <a:pt x="1254308" y="1120230"/>
                </a:lnTo>
                <a:lnTo>
                  <a:pt x="1225780" y="1154566"/>
                </a:lnTo>
                <a:lnTo>
                  <a:pt x="1195133" y="1187005"/>
                </a:lnTo>
                <a:lnTo>
                  <a:pt x="1162473" y="1217444"/>
                </a:lnTo>
                <a:lnTo>
                  <a:pt x="1127904" y="1245779"/>
                </a:lnTo>
                <a:lnTo>
                  <a:pt x="1091530" y="1271907"/>
                </a:lnTo>
                <a:lnTo>
                  <a:pt x="1053455" y="1295724"/>
                </a:lnTo>
                <a:lnTo>
                  <a:pt x="1013784" y="1317127"/>
                </a:lnTo>
                <a:lnTo>
                  <a:pt x="972621" y="1336012"/>
                </a:lnTo>
                <a:lnTo>
                  <a:pt x="930070" y="1352275"/>
                </a:lnTo>
                <a:lnTo>
                  <a:pt x="886236" y="1365814"/>
                </a:lnTo>
                <a:lnTo>
                  <a:pt x="841223" y="1376524"/>
                </a:lnTo>
                <a:lnTo>
                  <a:pt x="795134" y="1384303"/>
                </a:lnTo>
                <a:lnTo>
                  <a:pt x="748076" y="1389046"/>
                </a:lnTo>
                <a:lnTo>
                  <a:pt x="700151" y="1390650"/>
                </a:lnTo>
                <a:lnTo>
                  <a:pt x="652210" y="1389046"/>
                </a:lnTo>
                <a:lnTo>
                  <a:pt x="605137" y="1384303"/>
                </a:lnTo>
                <a:lnTo>
                  <a:pt x="559036" y="1376524"/>
                </a:lnTo>
                <a:lnTo>
                  <a:pt x="514011" y="1365814"/>
                </a:lnTo>
                <a:lnTo>
                  <a:pt x="470167" y="1352275"/>
                </a:lnTo>
                <a:lnTo>
                  <a:pt x="427607" y="1336012"/>
                </a:lnTo>
                <a:lnTo>
                  <a:pt x="386435" y="1317127"/>
                </a:lnTo>
                <a:lnTo>
                  <a:pt x="346757" y="1295724"/>
                </a:lnTo>
                <a:lnTo>
                  <a:pt x="308675" y="1271907"/>
                </a:lnTo>
                <a:lnTo>
                  <a:pt x="272295" y="1245779"/>
                </a:lnTo>
                <a:lnTo>
                  <a:pt x="237721" y="1217444"/>
                </a:lnTo>
                <a:lnTo>
                  <a:pt x="205057" y="1187005"/>
                </a:lnTo>
                <a:lnTo>
                  <a:pt x="174407" y="1154566"/>
                </a:lnTo>
                <a:lnTo>
                  <a:pt x="145875" y="1120230"/>
                </a:lnTo>
                <a:lnTo>
                  <a:pt x="119566" y="1084101"/>
                </a:lnTo>
                <a:lnTo>
                  <a:pt x="95583" y="1046282"/>
                </a:lnTo>
                <a:lnTo>
                  <a:pt x="74032" y="1006877"/>
                </a:lnTo>
                <a:lnTo>
                  <a:pt x="55016" y="965989"/>
                </a:lnTo>
                <a:lnTo>
                  <a:pt x="38640" y="923722"/>
                </a:lnTo>
                <a:lnTo>
                  <a:pt x="25007" y="880180"/>
                </a:lnTo>
                <a:lnTo>
                  <a:pt x="14223" y="835466"/>
                </a:lnTo>
                <a:lnTo>
                  <a:pt x="6390" y="789682"/>
                </a:lnTo>
                <a:lnTo>
                  <a:pt x="1615" y="742934"/>
                </a:lnTo>
                <a:lnTo>
                  <a:pt x="0" y="695325"/>
                </a:lnTo>
                <a:close/>
              </a:path>
            </a:pathLst>
          </a:custGeom>
          <a:ln w="19050">
            <a:solidFill>
              <a:srgbClr val="316CE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04876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Volumes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2171700" y="3114675"/>
            <a:ext cx="2809875" cy="1924050"/>
            <a:chOff x="2171700" y="3114675"/>
            <a:chExt cx="2809875" cy="192405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2975" y="3619500"/>
              <a:ext cx="1007324" cy="105727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181225" y="3124200"/>
              <a:ext cx="2790825" cy="1905000"/>
            </a:xfrm>
            <a:custGeom>
              <a:avLst/>
              <a:gdLst/>
              <a:ahLst/>
              <a:cxnLst/>
              <a:rect l="l" t="t" r="r" b="b"/>
              <a:pathLst>
                <a:path w="2790825" h="1905000">
                  <a:moveTo>
                    <a:pt x="0" y="88011"/>
                  </a:moveTo>
                  <a:lnTo>
                    <a:pt x="6911" y="53738"/>
                  </a:lnTo>
                  <a:lnTo>
                    <a:pt x="25765" y="25765"/>
                  </a:lnTo>
                  <a:lnTo>
                    <a:pt x="53738" y="6911"/>
                  </a:lnTo>
                  <a:lnTo>
                    <a:pt x="88011" y="0"/>
                  </a:lnTo>
                  <a:lnTo>
                    <a:pt x="2702814" y="0"/>
                  </a:lnTo>
                  <a:lnTo>
                    <a:pt x="2737086" y="6911"/>
                  </a:lnTo>
                  <a:lnTo>
                    <a:pt x="2765059" y="25765"/>
                  </a:lnTo>
                  <a:lnTo>
                    <a:pt x="2783913" y="53738"/>
                  </a:lnTo>
                  <a:lnTo>
                    <a:pt x="2790825" y="88011"/>
                  </a:lnTo>
                  <a:lnTo>
                    <a:pt x="2790825" y="1816989"/>
                  </a:lnTo>
                  <a:lnTo>
                    <a:pt x="2783913" y="1851261"/>
                  </a:lnTo>
                  <a:lnTo>
                    <a:pt x="2765059" y="1879234"/>
                  </a:lnTo>
                  <a:lnTo>
                    <a:pt x="2737086" y="1898088"/>
                  </a:lnTo>
                  <a:lnTo>
                    <a:pt x="2702814" y="1905000"/>
                  </a:lnTo>
                  <a:lnTo>
                    <a:pt x="88011" y="1905000"/>
                  </a:lnTo>
                  <a:lnTo>
                    <a:pt x="53738" y="1898088"/>
                  </a:lnTo>
                  <a:lnTo>
                    <a:pt x="25765" y="1879234"/>
                  </a:lnTo>
                  <a:lnTo>
                    <a:pt x="6911" y="1851261"/>
                  </a:lnTo>
                  <a:lnTo>
                    <a:pt x="0" y="1816989"/>
                  </a:lnTo>
                  <a:lnTo>
                    <a:pt x="0" y="88011"/>
                  </a:lnTo>
                  <a:close/>
                </a:path>
              </a:pathLst>
            </a:custGeom>
            <a:ln w="1905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4492625" y="3169856"/>
            <a:ext cx="3835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316CE4"/>
                </a:solidFill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9750" y="2724150"/>
            <a:ext cx="723900" cy="70485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2890901" y="5595937"/>
            <a:ext cx="1400175" cy="400050"/>
          </a:xfrm>
          <a:prstGeom prst="rect">
            <a:avLst/>
          </a:prstGeom>
          <a:ln w="9525">
            <a:solidFill>
              <a:srgbClr val="316CE4"/>
            </a:solidFill>
          </a:ln>
        </p:spPr>
        <p:txBody>
          <a:bodyPr wrap="square" lIns="0" tIns="48260" rIns="0" bIns="0" rtlCol="0" vert="horz">
            <a:spAutoFit/>
          </a:bodyPr>
          <a:lstStyle/>
          <a:p>
            <a:pPr marL="105410">
              <a:lnSpc>
                <a:spcPct val="100000"/>
              </a:lnSpc>
              <a:spcBef>
                <a:spcPts val="380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Ephemeral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295650" y="1409700"/>
            <a:ext cx="561975" cy="4174490"/>
            <a:chOff x="3295650" y="1409700"/>
            <a:chExt cx="561975" cy="4174490"/>
          </a:xfrm>
        </p:grpSpPr>
        <p:sp>
          <p:nvSpPr>
            <p:cNvPr id="11" name="object 11" descr=""/>
            <p:cNvSpPr/>
            <p:nvPr/>
          </p:nvSpPr>
          <p:spPr>
            <a:xfrm>
              <a:off x="3545713" y="4838572"/>
              <a:ext cx="76200" cy="745490"/>
            </a:xfrm>
            <a:custGeom>
              <a:avLst/>
              <a:gdLst/>
              <a:ahLst/>
              <a:cxnLst/>
              <a:rect l="l" t="t" r="r" b="b"/>
              <a:pathLst>
                <a:path w="76200" h="745489">
                  <a:moveTo>
                    <a:pt x="28602" y="669194"/>
                  </a:moveTo>
                  <a:lnTo>
                    <a:pt x="0" y="669670"/>
                  </a:lnTo>
                  <a:lnTo>
                    <a:pt x="39497" y="745235"/>
                  </a:lnTo>
                  <a:lnTo>
                    <a:pt x="69769" y="681863"/>
                  </a:lnTo>
                  <a:lnTo>
                    <a:pt x="28828" y="681863"/>
                  </a:lnTo>
                  <a:lnTo>
                    <a:pt x="28610" y="669670"/>
                  </a:lnTo>
                  <a:lnTo>
                    <a:pt x="28602" y="669194"/>
                  </a:lnTo>
                  <a:close/>
                </a:path>
                <a:path w="76200" h="745489">
                  <a:moveTo>
                    <a:pt x="47651" y="668876"/>
                  </a:moveTo>
                  <a:lnTo>
                    <a:pt x="28602" y="669194"/>
                  </a:lnTo>
                  <a:lnTo>
                    <a:pt x="28824" y="681608"/>
                  </a:lnTo>
                  <a:lnTo>
                    <a:pt x="28828" y="681863"/>
                  </a:lnTo>
                  <a:lnTo>
                    <a:pt x="47878" y="681608"/>
                  </a:lnTo>
                  <a:lnTo>
                    <a:pt x="47665" y="669670"/>
                  </a:lnTo>
                  <a:lnTo>
                    <a:pt x="47651" y="668876"/>
                  </a:lnTo>
                  <a:close/>
                </a:path>
                <a:path w="76200" h="745489">
                  <a:moveTo>
                    <a:pt x="76200" y="668401"/>
                  </a:moveTo>
                  <a:lnTo>
                    <a:pt x="47651" y="668876"/>
                  </a:lnTo>
                  <a:lnTo>
                    <a:pt x="47878" y="681608"/>
                  </a:lnTo>
                  <a:lnTo>
                    <a:pt x="28828" y="681863"/>
                  </a:lnTo>
                  <a:lnTo>
                    <a:pt x="69769" y="681863"/>
                  </a:lnTo>
                  <a:lnTo>
                    <a:pt x="76200" y="668401"/>
                  </a:lnTo>
                  <a:close/>
                </a:path>
                <a:path w="76200" h="745489">
                  <a:moveTo>
                    <a:pt x="35687" y="0"/>
                  </a:moveTo>
                  <a:lnTo>
                    <a:pt x="16637" y="253"/>
                  </a:lnTo>
                  <a:lnTo>
                    <a:pt x="28588" y="668401"/>
                  </a:lnTo>
                  <a:lnTo>
                    <a:pt x="28602" y="669194"/>
                  </a:lnTo>
                  <a:lnTo>
                    <a:pt x="47651" y="668876"/>
                  </a:lnTo>
                  <a:lnTo>
                    <a:pt x="35691" y="253"/>
                  </a:lnTo>
                  <a:lnTo>
                    <a:pt x="356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5650" y="1409700"/>
              <a:ext cx="561975" cy="561975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2977514" y="1984438"/>
            <a:ext cx="120142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Calibri"/>
                <a:cs typeface="Calibri"/>
              </a:rPr>
              <a:t>Application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3289211" y="1446275"/>
            <a:ext cx="1856105" cy="2176145"/>
            <a:chOff x="3289211" y="1446275"/>
            <a:chExt cx="1856105" cy="2176145"/>
          </a:xfrm>
        </p:grpSpPr>
        <p:sp>
          <p:nvSpPr>
            <p:cNvPr id="15" name="object 15" descr=""/>
            <p:cNvSpPr/>
            <p:nvPr/>
          </p:nvSpPr>
          <p:spPr>
            <a:xfrm>
              <a:off x="3537584" y="2371725"/>
              <a:ext cx="76200" cy="1250950"/>
            </a:xfrm>
            <a:custGeom>
              <a:avLst/>
              <a:gdLst/>
              <a:ahLst/>
              <a:cxnLst/>
              <a:rect l="l" t="t" r="r" b="b"/>
              <a:pathLst>
                <a:path w="76200" h="1250950">
                  <a:moveTo>
                    <a:pt x="28660" y="1174369"/>
                  </a:moveTo>
                  <a:lnTo>
                    <a:pt x="0" y="1174369"/>
                  </a:lnTo>
                  <a:lnTo>
                    <a:pt x="38353" y="1250442"/>
                  </a:lnTo>
                  <a:lnTo>
                    <a:pt x="69839" y="1186941"/>
                  </a:lnTo>
                  <a:lnTo>
                    <a:pt x="28701" y="1186941"/>
                  </a:lnTo>
                  <a:lnTo>
                    <a:pt x="28660" y="1174369"/>
                  </a:lnTo>
                  <a:close/>
                </a:path>
                <a:path w="76200" h="1250950">
                  <a:moveTo>
                    <a:pt x="43814" y="0"/>
                  </a:moveTo>
                  <a:lnTo>
                    <a:pt x="24764" y="0"/>
                  </a:lnTo>
                  <a:lnTo>
                    <a:pt x="28660" y="1174369"/>
                  </a:lnTo>
                  <a:lnTo>
                    <a:pt x="28701" y="1186941"/>
                  </a:lnTo>
                  <a:lnTo>
                    <a:pt x="47751" y="1186941"/>
                  </a:lnTo>
                  <a:lnTo>
                    <a:pt x="43814" y="0"/>
                  </a:lnTo>
                  <a:close/>
                </a:path>
                <a:path w="76200" h="1250950">
                  <a:moveTo>
                    <a:pt x="76074" y="1174369"/>
                  </a:moveTo>
                  <a:lnTo>
                    <a:pt x="47710" y="1174369"/>
                  </a:lnTo>
                  <a:lnTo>
                    <a:pt x="47751" y="1186941"/>
                  </a:lnTo>
                  <a:lnTo>
                    <a:pt x="69839" y="1186941"/>
                  </a:lnTo>
                  <a:lnTo>
                    <a:pt x="76074" y="11743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662550" y="1452625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104139" y="59436"/>
                  </a:moveTo>
                  <a:lnTo>
                    <a:pt x="282701" y="59436"/>
                  </a:lnTo>
                  <a:lnTo>
                    <a:pt x="371983" y="148716"/>
                  </a:lnTo>
                  <a:lnTo>
                    <a:pt x="371983" y="416687"/>
                  </a:lnTo>
                  <a:lnTo>
                    <a:pt x="104139" y="416687"/>
                  </a:lnTo>
                  <a:lnTo>
                    <a:pt x="104139" y="59436"/>
                  </a:lnTo>
                  <a:close/>
                </a:path>
                <a:path w="476250" h="476250">
                  <a:moveTo>
                    <a:pt x="371983" y="148716"/>
                  </a:moveTo>
                  <a:lnTo>
                    <a:pt x="282701" y="148716"/>
                  </a:lnTo>
                  <a:lnTo>
                    <a:pt x="282701" y="59436"/>
                  </a:lnTo>
                </a:path>
                <a:path w="476250" h="476250">
                  <a:moveTo>
                    <a:pt x="0" y="476250"/>
                  </a:moveTo>
                  <a:lnTo>
                    <a:pt x="476250" y="476250"/>
                  </a:lnTo>
                  <a:lnTo>
                    <a:pt x="476250" y="0"/>
                  </a:lnTo>
                  <a:lnTo>
                    <a:pt x="0" y="0"/>
                  </a:lnTo>
                  <a:lnTo>
                    <a:pt x="0" y="4762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289211" y="2372461"/>
              <a:ext cx="213360" cy="274955"/>
            </a:xfrm>
            <a:custGeom>
              <a:avLst/>
              <a:gdLst/>
              <a:ahLst/>
              <a:cxnLst/>
              <a:rect l="l" t="t" r="r" b="b"/>
              <a:pathLst>
                <a:path w="213360" h="274955">
                  <a:moveTo>
                    <a:pt x="127144" y="0"/>
                  </a:moveTo>
                  <a:lnTo>
                    <a:pt x="0" y="0"/>
                  </a:lnTo>
                  <a:lnTo>
                    <a:pt x="0" y="274893"/>
                  </a:lnTo>
                  <a:lnTo>
                    <a:pt x="213053" y="274893"/>
                  </a:lnTo>
                  <a:lnTo>
                    <a:pt x="213053" y="254276"/>
                  </a:lnTo>
                  <a:lnTo>
                    <a:pt x="20618" y="254275"/>
                  </a:lnTo>
                  <a:lnTo>
                    <a:pt x="20618" y="20616"/>
                  </a:lnTo>
                  <a:lnTo>
                    <a:pt x="150573" y="20617"/>
                  </a:lnTo>
                  <a:lnTo>
                    <a:pt x="127144" y="0"/>
                  </a:lnTo>
                  <a:close/>
                </a:path>
                <a:path w="213360" h="274955">
                  <a:moveTo>
                    <a:pt x="150573" y="20617"/>
                  </a:moveTo>
                  <a:lnTo>
                    <a:pt x="106526" y="20617"/>
                  </a:lnTo>
                  <a:lnTo>
                    <a:pt x="106526" y="92776"/>
                  </a:lnTo>
                  <a:lnTo>
                    <a:pt x="192434" y="92776"/>
                  </a:lnTo>
                  <a:lnTo>
                    <a:pt x="192435" y="254276"/>
                  </a:lnTo>
                  <a:lnTo>
                    <a:pt x="213053" y="254276"/>
                  </a:lnTo>
                  <a:lnTo>
                    <a:pt x="213052" y="75595"/>
                  </a:lnTo>
                  <a:lnTo>
                    <a:pt x="209147" y="72159"/>
                  </a:lnTo>
                  <a:lnTo>
                    <a:pt x="127144" y="72159"/>
                  </a:lnTo>
                  <a:lnTo>
                    <a:pt x="127144" y="29207"/>
                  </a:lnTo>
                  <a:lnTo>
                    <a:pt x="160336" y="29207"/>
                  </a:lnTo>
                  <a:lnTo>
                    <a:pt x="150573" y="20617"/>
                  </a:lnTo>
                  <a:close/>
                </a:path>
                <a:path w="213360" h="274955">
                  <a:moveTo>
                    <a:pt x="160336" y="29207"/>
                  </a:moveTo>
                  <a:lnTo>
                    <a:pt x="127144" y="29207"/>
                  </a:lnTo>
                  <a:lnTo>
                    <a:pt x="170098" y="72159"/>
                  </a:lnTo>
                  <a:lnTo>
                    <a:pt x="209147" y="72159"/>
                  </a:lnTo>
                  <a:lnTo>
                    <a:pt x="160336" y="292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8111" y="2391360"/>
              <a:ext cx="175253" cy="237095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3651161" y="2372461"/>
              <a:ext cx="213360" cy="274955"/>
            </a:xfrm>
            <a:custGeom>
              <a:avLst/>
              <a:gdLst/>
              <a:ahLst/>
              <a:cxnLst/>
              <a:rect l="l" t="t" r="r" b="b"/>
              <a:pathLst>
                <a:path w="213360" h="274955">
                  <a:moveTo>
                    <a:pt x="127144" y="0"/>
                  </a:moveTo>
                  <a:lnTo>
                    <a:pt x="0" y="0"/>
                  </a:lnTo>
                  <a:lnTo>
                    <a:pt x="0" y="274893"/>
                  </a:lnTo>
                  <a:lnTo>
                    <a:pt x="213053" y="274893"/>
                  </a:lnTo>
                  <a:lnTo>
                    <a:pt x="213053" y="254276"/>
                  </a:lnTo>
                  <a:lnTo>
                    <a:pt x="20618" y="254275"/>
                  </a:lnTo>
                  <a:lnTo>
                    <a:pt x="20618" y="20616"/>
                  </a:lnTo>
                  <a:lnTo>
                    <a:pt x="150573" y="20617"/>
                  </a:lnTo>
                  <a:lnTo>
                    <a:pt x="127144" y="0"/>
                  </a:lnTo>
                  <a:close/>
                </a:path>
                <a:path w="213360" h="274955">
                  <a:moveTo>
                    <a:pt x="150573" y="20617"/>
                  </a:moveTo>
                  <a:lnTo>
                    <a:pt x="106526" y="20617"/>
                  </a:lnTo>
                  <a:lnTo>
                    <a:pt x="106526" y="92776"/>
                  </a:lnTo>
                  <a:lnTo>
                    <a:pt x="192434" y="92776"/>
                  </a:lnTo>
                  <a:lnTo>
                    <a:pt x="192435" y="254276"/>
                  </a:lnTo>
                  <a:lnTo>
                    <a:pt x="213053" y="254276"/>
                  </a:lnTo>
                  <a:lnTo>
                    <a:pt x="213052" y="75595"/>
                  </a:lnTo>
                  <a:lnTo>
                    <a:pt x="209147" y="72159"/>
                  </a:lnTo>
                  <a:lnTo>
                    <a:pt x="127144" y="72159"/>
                  </a:lnTo>
                  <a:lnTo>
                    <a:pt x="127144" y="29207"/>
                  </a:lnTo>
                  <a:lnTo>
                    <a:pt x="160336" y="29207"/>
                  </a:lnTo>
                  <a:lnTo>
                    <a:pt x="150573" y="20617"/>
                  </a:lnTo>
                  <a:close/>
                </a:path>
                <a:path w="213360" h="274955">
                  <a:moveTo>
                    <a:pt x="160336" y="29207"/>
                  </a:moveTo>
                  <a:lnTo>
                    <a:pt x="127144" y="29207"/>
                  </a:lnTo>
                  <a:lnTo>
                    <a:pt x="170098" y="72159"/>
                  </a:lnTo>
                  <a:lnTo>
                    <a:pt x="209147" y="72159"/>
                  </a:lnTo>
                  <a:lnTo>
                    <a:pt x="160336" y="292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70061" y="2391360"/>
              <a:ext cx="175253" cy="237095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4362450" y="1984438"/>
            <a:ext cx="107632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Data(logs)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22" name="object 22" descr=""/>
          <p:cNvSpPr txBox="1"/>
          <p:nvPr/>
        </p:nvSpPr>
        <p:spPr>
          <a:xfrm>
            <a:off x="7145401" y="1676082"/>
            <a:ext cx="356552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130" b="1">
                <a:solidFill>
                  <a:srgbClr val="FF0000"/>
                </a:solidFill>
                <a:latin typeface="Tahoma"/>
                <a:cs typeface="Tahoma"/>
              </a:rPr>
              <a:t>Container</a:t>
            </a:r>
            <a:r>
              <a:rPr dirty="0" sz="2000" spc="-19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2000" spc="-10" b="1">
                <a:solidFill>
                  <a:srgbClr val="FF0000"/>
                </a:solidFill>
                <a:latin typeface="Tahoma"/>
                <a:cs typeface="Tahoma"/>
              </a:rPr>
              <a:t>Crashes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135" b="1">
                <a:solidFill>
                  <a:srgbClr val="FF0000"/>
                </a:solidFill>
                <a:latin typeface="Tahoma"/>
                <a:cs typeface="Tahoma"/>
              </a:rPr>
              <a:t>kubelet</a:t>
            </a:r>
            <a:r>
              <a:rPr dirty="0" sz="2000" spc="-10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2000" spc="-120" b="1">
                <a:solidFill>
                  <a:srgbClr val="FF0000"/>
                </a:solidFill>
                <a:latin typeface="Tahoma"/>
                <a:cs typeface="Tahoma"/>
              </a:rPr>
              <a:t>Restarted</a:t>
            </a:r>
            <a:r>
              <a:rPr dirty="0" sz="2000" spc="-9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2000" spc="-105" b="1">
                <a:solidFill>
                  <a:srgbClr val="FF0000"/>
                </a:solidFill>
                <a:latin typeface="Tahoma"/>
                <a:cs typeface="Tahoma"/>
              </a:rPr>
              <a:t>Container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9524" y="3533775"/>
            <a:ext cx="1007324" cy="10572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04876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Volumes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1419225" y="3181350"/>
            <a:ext cx="3990975" cy="1800225"/>
          </a:xfrm>
          <a:custGeom>
            <a:avLst/>
            <a:gdLst/>
            <a:ahLst/>
            <a:cxnLst/>
            <a:rect l="l" t="t" r="r" b="b"/>
            <a:pathLst>
              <a:path w="3990975" h="1800225">
                <a:moveTo>
                  <a:pt x="0" y="83185"/>
                </a:moveTo>
                <a:lnTo>
                  <a:pt x="6532" y="50792"/>
                </a:lnTo>
                <a:lnTo>
                  <a:pt x="24352" y="24352"/>
                </a:lnTo>
                <a:lnTo>
                  <a:pt x="50792" y="6532"/>
                </a:lnTo>
                <a:lnTo>
                  <a:pt x="83184" y="0"/>
                </a:lnTo>
                <a:lnTo>
                  <a:pt x="3907790" y="0"/>
                </a:lnTo>
                <a:lnTo>
                  <a:pt x="3940182" y="6532"/>
                </a:lnTo>
                <a:lnTo>
                  <a:pt x="3966622" y="24352"/>
                </a:lnTo>
                <a:lnTo>
                  <a:pt x="3984442" y="50792"/>
                </a:lnTo>
                <a:lnTo>
                  <a:pt x="3990975" y="83185"/>
                </a:lnTo>
                <a:lnTo>
                  <a:pt x="3990975" y="1717039"/>
                </a:lnTo>
                <a:lnTo>
                  <a:pt x="3984442" y="1749432"/>
                </a:lnTo>
                <a:lnTo>
                  <a:pt x="3966622" y="1775872"/>
                </a:lnTo>
                <a:lnTo>
                  <a:pt x="3940182" y="1793692"/>
                </a:lnTo>
                <a:lnTo>
                  <a:pt x="3907790" y="1800225"/>
                </a:lnTo>
                <a:lnTo>
                  <a:pt x="83184" y="1800225"/>
                </a:lnTo>
                <a:lnTo>
                  <a:pt x="50792" y="1793692"/>
                </a:lnTo>
                <a:lnTo>
                  <a:pt x="24352" y="1775872"/>
                </a:lnTo>
                <a:lnTo>
                  <a:pt x="6532" y="1749432"/>
                </a:lnTo>
                <a:lnTo>
                  <a:pt x="0" y="1717039"/>
                </a:lnTo>
                <a:lnTo>
                  <a:pt x="0" y="83185"/>
                </a:lnTo>
                <a:close/>
              </a:path>
            </a:pathLst>
          </a:custGeom>
          <a:ln w="1905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926710" y="3227641"/>
            <a:ext cx="3835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316CE4"/>
                </a:solidFill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057275" y="1343025"/>
            <a:ext cx="1924050" cy="2190750"/>
            <a:chOff x="1057275" y="1343025"/>
            <a:chExt cx="1924050" cy="219075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275" y="2838450"/>
              <a:ext cx="723900" cy="69532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9350" y="1343025"/>
              <a:ext cx="561975" cy="561975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2103754" y="1923478"/>
            <a:ext cx="119951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Calibri"/>
                <a:cs typeface="Calibri"/>
              </a:rPr>
              <a:t>Application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933575" y="1389125"/>
            <a:ext cx="3057525" cy="3392804"/>
            <a:chOff x="1933575" y="1389125"/>
            <a:chExt cx="3057525" cy="3392804"/>
          </a:xfrm>
        </p:grpSpPr>
        <p:sp>
          <p:nvSpPr>
            <p:cNvPr id="11" name="object 11" descr=""/>
            <p:cNvSpPr/>
            <p:nvPr/>
          </p:nvSpPr>
          <p:spPr>
            <a:xfrm>
              <a:off x="2661284" y="2305050"/>
              <a:ext cx="76200" cy="1240790"/>
            </a:xfrm>
            <a:custGeom>
              <a:avLst/>
              <a:gdLst/>
              <a:ahLst/>
              <a:cxnLst/>
              <a:rect l="l" t="t" r="r" b="b"/>
              <a:pathLst>
                <a:path w="76200" h="1240789">
                  <a:moveTo>
                    <a:pt x="28659" y="1164209"/>
                  </a:moveTo>
                  <a:lnTo>
                    <a:pt x="0" y="1164209"/>
                  </a:lnTo>
                  <a:lnTo>
                    <a:pt x="38353" y="1240282"/>
                  </a:lnTo>
                  <a:lnTo>
                    <a:pt x="69839" y="1176782"/>
                  </a:lnTo>
                  <a:lnTo>
                    <a:pt x="28701" y="1176782"/>
                  </a:lnTo>
                  <a:lnTo>
                    <a:pt x="28659" y="1164209"/>
                  </a:lnTo>
                  <a:close/>
                </a:path>
                <a:path w="76200" h="1240789">
                  <a:moveTo>
                    <a:pt x="43814" y="0"/>
                  </a:moveTo>
                  <a:lnTo>
                    <a:pt x="24764" y="0"/>
                  </a:lnTo>
                  <a:lnTo>
                    <a:pt x="28659" y="1164209"/>
                  </a:lnTo>
                  <a:lnTo>
                    <a:pt x="28701" y="1176782"/>
                  </a:lnTo>
                  <a:lnTo>
                    <a:pt x="47751" y="1176782"/>
                  </a:lnTo>
                  <a:lnTo>
                    <a:pt x="43814" y="0"/>
                  </a:lnTo>
                  <a:close/>
                </a:path>
                <a:path w="76200" h="1240789">
                  <a:moveTo>
                    <a:pt x="76074" y="1164209"/>
                  </a:moveTo>
                  <a:lnTo>
                    <a:pt x="47709" y="1164209"/>
                  </a:lnTo>
                  <a:lnTo>
                    <a:pt x="47751" y="1176782"/>
                  </a:lnTo>
                  <a:lnTo>
                    <a:pt x="69839" y="1176782"/>
                  </a:lnTo>
                  <a:lnTo>
                    <a:pt x="76074" y="11642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795776" y="139547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01981" y="58293"/>
                  </a:moveTo>
                  <a:lnTo>
                    <a:pt x="277113" y="58293"/>
                  </a:lnTo>
                  <a:lnTo>
                    <a:pt x="364616" y="145796"/>
                  </a:lnTo>
                  <a:lnTo>
                    <a:pt x="364616" y="408304"/>
                  </a:lnTo>
                  <a:lnTo>
                    <a:pt x="101981" y="408304"/>
                  </a:lnTo>
                  <a:lnTo>
                    <a:pt x="101981" y="58293"/>
                  </a:lnTo>
                  <a:close/>
                </a:path>
                <a:path w="466725" h="466725">
                  <a:moveTo>
                    <a:pt x="364616" y="145796"/>
                  </a:moveTo>
                  <a:lnTo>
                    <a:pt x="277113" y="145796"/>
                  </a:lnTo>
                  <a:lnTo>
                    <a:pt x="277113" y="58293"/>
                  </a:lnTo>
                </a:path>
                <a:path w="466725" h="466725">
                  <a:moveTo>
                    <a:pt x="0" y="466725"/>
                  </a:moveTo>
                  <a:lnTo>
                    <a:pt x="466725" y="466725"/>
                  </a:lnTo>
                  <a:lnTo>
                    <a:pt x="466725" y="0"/>
                  </a:lnTo>
                  <a:lnTo>
                    <a:pt x="0" y="0"/>
                  </a:lnTo>
                  <a:lnTo>
                    <a:pt x="0" y="4667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590925" y="3381374"/>
              <a:ext cx="1390650" cy="1390650"/>
            </a:xfrm>
            <a:custGeom>
              <a:avLst/>
              <a:gdLst/>
              <a:ahLst/>
              <a:cxnLst/>
              <a:rect l="l" t="t" r="r" b="b"/>
              <a:pathLst>
                <a:path w="1390650" h="1390650">
                  <a:moveTo>
                    <a:pt x="0" y="695325"/>
                  </a:moveTo>
                  <a:lnTo>
                    <a:pt x="1603" y="647715"/>
                  </a:lnTo>
                  <a:lnTo>
                    <a:pt x="6346" y="600967"/>
                  </a:lnTo>
                  <a:lnTo>
                    <a:pt x="14125" y="555183"/>
                  </a:lnTo>
                  <a:lnTo>
                    <a:pt x="24835" y="510469"/>
                  </a:lnTo>
                  <a:lnTo>
                    <a:pt x="38374" y="466927"/>
                  </a:lnTo>
                  <a:lnTo>
                    <a:pt x="54637" y="424660"/>
                  </a:lnTo>
                  <a:lnTo>
                    <a:pt x="73522" y="383772"/>
                  </a:lnTo>
                  <a:lnTo>
                    <a:pt x="94925" y="344367"/>
                  </a:lnTo>
                  <a:lnTo>
                    <a:pt x="118742" y="306548"/>
                  </a:lnTo>
                  <a:lnTo>
                    <a:pt x="144870" y="270419"/>
                  </a:lnTo>
                  <a:lnTo>
                    <a:pt x="173205" y="236083"/>
                  </a:lnTo>
                  <a:lnTo>
                    <a:pt x="203644" y="203644"/>
                  </a:lnTo>
                  <a:lnTo>
                    <a:pt x="236083" y="173205"/>
                  </a:lnTo>
                  <a:lnTo>
                    <a:pt x="270419" y="144870"/>
                  </a:lnTo>
                  <a:lnTo>
                    <a:pt x="306548" y="118742"/>
                  </a:lnTo>
                  <a:lnTo>
                    <a:pt x="344367" y="94925"/>
                  </a:lnTo>
                  <a:lnTo>
                    <a:pt x="383772" y="73522"/>
                  </a:lnTo>
                  <a:lnTo>
                    <a:pt x="424660" y="54637"/>
                  </a:lnTo>
                  <a:lnTo>
                    <a:pt x="466927" y="38374"/>
                  </a:lnTo>
                  <a:lnTo>
                    <a:pt x="510469" y="24835"/>
                  </a:lnTo>
                  <a:lnTo>
                    <a:pt x="555183" y="14125"/>
                  </a:lnTo>
                  <a:lnTo>
                    <a:pt x="600967" y="6346"/>
                  </a:lnTo>
                  <a:lnTo>
                    <a:pt x="647715" y="1603"/>
                  </a:lnTo>
                  <a:lnTo>
                    <a:pt x="695325" y="0"/>
                  </a:lnTo>
                  <a:lnTo>
                    <a:pt x="742934" y="1603"/>
                  </a:lnTo>
                  <a:lnTo>
                    <a:pt x="789682" y="6346"/>
                  </a:lnTo>
                  <a:lnTo>
                    <a:pt x="835466" y="14125"/>
                  </a:lnTo>
                  <a:lnTo>
                    <a:pt x="880180" y="24835"/>
                  </a:lnTo>
                  <a:lnTo>
                    <a:pt x="923722" y="38374"/>
                  </a:lnTo>
                  <a:lnTo>
                    <a:pt x="965989" y="54637"/>
                  </a:lnTo>
                  <a:lnTo>
                    <a:pt x="1006877" y="73522"/>
                  </a:lnTo>
                  <a:lnTo>
                    <a:pt x="1046282" y="94925"/>
                  </a:lnTo>
                  <a:lnTo>
                    <a:pt x="1084101" y="118742"/>
                  </a:lnTo>
                  <a:lnTo>
                    <a:pt x="1120230" y="144870"/>
                  </a:lnTo>
                  <a:lnTo>
                    <a:pt x="1154566" y="173205"/>
                  </a:lnTo>
                  <a:lnTo>
                    <a:pt x="1187005" y="203644"/>
                  </a:lnTo>
                  <a:lnTo>
                    <a:pt x="1217444" y="236083"/>
                  </a:lnTo>
                  <a:lnTo>
                    <a:pt x="1245779" y="270419"/>
                  </a:lnTo>
                  <a:lnTo>
                    <a:pt x="1271907" y="306548"/>
                  </a:lnTo>
                  <a:lnTo>
                    <a:pt x="1295724" y="344367"/>
                  </a:lnTo>
                  <a:lnTo>
                    <a:pt x="1317127" y="383772"/>
                  </a:lnTo>
                  <a:lnTo>
                    <a:pt x="1336012" y="424660"/>
                  </a:lnTo>
                  <a:lnTo>
                    <a:pt x="1352275" y="466927"/>
                  </a:lnTo>
                  <a:lnTo>
                    <a:pt x="1365814" y="510469"/>
                  </a:lnTo>
                  <a:lnTo>
                    <a:pt x="1376524" y="555183"/>
                  </a:lnTo>
                  <a:lnTo>
                    <a:pt x="1384303" y="600967"/>
                  </a:lnTo>
                  <a:lnTo>
                    <a:pt x="1389046" y="647715"/>
                  </a:lnTo>
                  <a:lnTo>
                    <a:pt x="1390650" y="695325"/>
                  </a:lnTo>
                  <a:lnTo>
                    <a:pt x="1389046" y="742934"/>
                  </a:lnTo>
                  <a:lnTo>
                    <a:pt x="1384303" y="789682"/>
                  </a:lnTo>
                  <a:lnTo>
                    <a:pt x="1376524" y="835466"/>
                  </a:lnTo>
                  <a:lnTo>
                    <a:pt x="1365814" y="880180"/>
                  </a:lnTo>
                  <a:lnTo>
                    <a:pt x="1352275" y="923722"/>
                  </a:lnTo>
                  <a:lnTo>
                    <a:pt x="1336012" y="965989"/>
                  </a:lnTo>
                  <a:lnTo>
                    <a:pt x="1317127" y="1006877"/>
                  </a:lnTo>
                  <a:lnTo>
                    <a:pt x="1295724" y="1046282"/>
                  </a:lnTo>
                  <a:lnTo>
                    <a:pt x="1271907" y="1084101"/>
                  </a:lnTo>
                  <a:lnTo>
                    <a:pt x="1245779" y="1120230"/>
                  </a:lnTo>
                  <a:lnTo>
                    <a:pt x="1217444" y="1154566"/>
                  </a:lnTo>
                  <a:lnTo>
                    <a:pt x="1187005" y="1187005"/>
                  </a:lnTo>
                  <a:lnTo>
                    <a:pt x="1154566" y="1217444"/>
                  </a:lnTo>
                  <a:lnTo>
                    <a:pt x="1120230" y="1245779"/>
                  </a:lnTo>
                  <a:lnTo>
                    <a:pt x="1084101" y="1271907"/>
                  </a:lnTo>
                  <a:lnTo>
                    <a:pt x="1046282" y="1295724"/>
                  </a:lnTo>
                  <a:lnTo>
                    <a:pt x="1006877" y="1317127"/>
                  </a:lnTo>
                  <a:lnTo>
                    <a:pt x="965989" y="1336012"/>
                  </a:lnTo>
                  <a:lnTo>
                    <a:pt x="923722" y="1352275"/>
                  </a:lnTo>
                  <a:lnTo>
                    <a:pt x="880180" y="1365814"/>
                  </a:lnTo>
                  <a:lnTo>
                    <a:pt x="835466" y="1376524"/>
                  </a:lnTo>
                  <a:lnTo>
                    <a:pt x="789682" y="1384303"/>
                  </a:lnTo>
                  <a:lnTo>
                    <a:pt x="742934" y="1389046"/>
                  </a:lnTo>
                  <a:lnTo>
                    <a:pt x="695325" y="1390650"/>
                  </a:lnTo>
                  <a:lnTo>
                    <a:pt x="647715" y="1389046"/>
                  </a:lnTo>
                  <a:lnTo>
                    <a:pt x="600967" y="1384303"/>
                  </a:lnTo>
                  <a:lnTo>
                    <a:pt x="555183" y="1376524"/>
                  </a:lnTo>
                  <a:lnTo>
                    <a:pt x="510469" y="1365814"/>
                  </a:lnTo>
                  <a:lnTo>
                    <a:pt x="466927" y="1352275"/>
                  </a:lnTo>
                  <a:lnTo>
                    <a:pt x="424660" y="1336012"/>
                  </a:lnTo>
                  <a:lnTo>
                    <a:pt x="383772" y="1317127"/>
                  </a:lnTo>
                  <a:lnTo>
                    <a:pt x="344367" y="1295724"/>
                  </a:lnTo>
                  <a:lnTo>
                    <a:pt x="306548" y="1271907"/>
                  </a:lnTo>
                  <a:lnTo>
                    <a:pt x="270419" y="1245779"/>
                  </a:lnTo>
                  <a:lnTo>
                    <a:pt x="236083" y="1217444"/>
                  </a:lnTo>
                  <a:lnTo>
                    <a:pt x="203644" y="1187005"/>
                  </a:lnTo>
                  <a:lnTo>
                    <a:pt x="173205" y="1154566"/>
                  </a:lnTo>
                  <a:lnTo>
                    <a:pt x="144870" y="1120230"/>
                  </a:lnTo>
                  <a:lnTo>
                    <a:pt x="118742" y="1084101"/>
                  </a:lnTo>
                  <a:lnTo>
                    <a:pt x="94925" y="1046282"/>
                  </a:lnTo>
                  <a:lnTo>
                    <a:pt x="73522" y="1006877"/>
                  </a:lnTo>
                  <a:lnTo>
                    <a:pt x="54637" y="965989"/>
                  </a:lnTo>
                  <a:lnTo>
                    <a:pt x="38374" y="923722"/>
                  </a:lnTo>
                  <a:lnTo>
                    <a:pt x="24835" y="880180"/>
                  </a:lnTo>
                  <a:lnTo>
                    <a:pt x="14125" y="835466"/>
                  </a:lnTo>
                  <a:lnTo>
                    <a:pt x="6346" y="789682"/>
                  </a:lnTo>
                  <a:lnTo>
                    <a:pt x="1603" y="742934"/>
                  </a:lnTo>
                  <a:lnTo>
                    <a:pt x="0" y="695325"/>
                  </a:lnTo>
                  <a:close/>
                </a:path>
              </a:pathLst>
            </a:custGeom>
            <a:ln w="19050">
              <a:solidFill>
                <a:srgbClr val="00AF5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1425" y="3543299"/>
              <a:ext cx="1019175" cy="1057275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943100" y="3371849"/>
              <a:ext cx="1400175" cy="1390650"/>
            </a:xfrm>
            <a:custGeom>
              <a:avLst/>
              <a:gdLst/>
              <a:ahLst/>
              <a:cxnLst/>
              <a:rect l="l" t="t" r="r" b="b"/>
              <a:pathLst>
                <a:path w="1400175" h="1390650">
                  <a:moveTo>
                    <a:pt x="0" y="695325"/>
                  </a:moveTo>
                  <a:lnTo>
                    <a:pt x="1615" y="647715"/>
                  </a:lnTo>
                  <a:lnTo>
                    <a:pt x="6390" y="600967"/>
                  </a:lnTo>
                  <a:lnTo>
                    <a:pt x="14223" y="555183"/>
                  </a:lnTo>
                  <a:lnTo>
                    <a:pt x="25007" y="510469"/>
                  </a:lnTo>
                  <a:lnTo>
                    <a:pt x="38640" y="466927"/>
                  </a:lnTo>
                  <a:lnTo>
                    <a:pt x="55016" y="424660"/>
                  </a:lnTo>
                  <a:lnTo>
                    <a:pt x="74032" y="383772"/>
                  </a:lnTo>
                  <a:lnTo>
                    <a:pt x="95583" y="344367"/>
                  </a:lnTo>
                  <a:lnTo>
                    <a:pt x="119566" y="306548"/>
                  </a:lnTo>
                  <a:lnTo>
                    <a:pt x="145875" y="270419"/>
                  </a:lnTo>
                  <a:lnTo>
                    <a:pt x="174407" y="236083"/>
                  </a:lnTo>
                  <a:lnTo>
                    <a:pt x="205057" y="203644"/>
                  </a:lnTo>
                  <a:lnTo>
                    <a:pt x="237721" y="173205"/>
                  </a:lnTo>
                  <a:lnTo>
                    <a:pt x="272295" y="144870"/>
                  </a:lnTo>
                  <a:lnTo>
                    <a:pt x="308675" y="118742"/>
                  </a:lnTo>
                  <a:lnTo>
                    <a:pt x="346757" y="94925"/>
                  </a:lnTo>
                  <a:lnTo>
                    <a:pt x="386435" y="73522"/>
                  </a:lnTo>
                  <a:lnTo>
                    <a:pt x="427607" y="54637"/>
                  </a:lnTo>
                  <a:lnTo>
                    <a:pt x="470167" y="38374"/>
                  </a:lnTo>
                  <a:lnTo>
                    <a:pt x="514011" y="24835"/>
                  </a:lnTo>
                  <a:lnTo>
                    <a:pt x="559036" y="14125"/>
                  </a:lnTo>
                  <a:lnTo>
                    <a:pt x="605137" y="6346"/>
                  </a:lnTo>
                  <a:lnTo>
                    <a:pt x="652210" y="1603"/>
                  </a:lnTo>
                  <a:lnTo>
                    <a:pt x="700151" y="0"/>
                  </a:lnTo>
                  <a:lnTo>
                    <a:pt x="748076" y="1603"/>
                  </a:lnTo>
                  <a:lnTo>
                    <a:pt x="795134" y="6346"/>
                  </a:lnTo>
                  <a:lnTo>
                    <a:pt x="841223" y="14125"/>
                  </a:lnTo>
                  <a:lnTo>
                    <a:pt x="886236" y="24835"/>
                  </a:lnTo>
                  <a:lnTo>
                    <a:pt x="930070" y="38374"/>
                  </a:lnTo>
                  <a:lnTo>
                    <a:pt x="972621" y="54637"/>
                  </a:lnTo>
                  <a:lnTo>
                    <a:pt x="1013784" y="73522"/>
                  </a:lnTo>
                  <a:lnTo>
                    <a:pt x="1053455" y="94925"/>
                  </a:lnTo>
                  <a:lnTo>
                    <a:pt x="1091530" y="118742"/>
                  </a:lnTo>
                  <a:lnTo>
                    <a:pt x="1127904" y="144870"/>
                  </a:lnTo>
                  <a:lnTo>
                    <a:pt x="1162473" y="173205"/>
                  </a:lnTo>
                  <a:lnTo>
                    <a:pt x="1195133" y="203644"/>
                  </a:lnTo>
                  <a:lnTo>
                    <a:pt x="1225780" y="236083"/>
                  </a:lnTo>
                  <a:lnTo>
                    <a:pt x="1254308" y="270419"/>
                  </a:lnTo>
                  <a:lnTo>
                    <a:pt x="1280615" y="306548"/>
                  </a:lnTo>
                  <a:lnTo>
                    <a:pt x="1304595" y="344367"/>
                  </a:lnTo>
                  <a:lnTo>
                    <a:pt x="1326145" y="383772"/>
                  </a:lnTo>
                  <a:lnTo>
                    <a:pt x="1345160" y="424660"/>
                  </a:lnTo>
                  <a:lnTo>
                    <a:pt x="1361535" y="466927"/>
                  </a:lnTo>
                  <a:lnTo>
                    <a:pt x="1375167" y="510469"/>
                  </a:lnTo>
                  <a:lnTo>
                    <a:pt x="1385951" y="555183"/>
                  </a:lnTo>
                  <a:lnTo>
                    <a:pt x="1393784" y="600967"/>
                  </a:lnTo>
                  <a:lnTo>
                    <a:pt x="1398559" y="647715"/>
                  </a:lnTo>
                  <a:lnTo>
                    <a:pt x="1400175" y="695325"/>
                  </a:lnTo>
                  <a:lnTo>
                    <a:pt x="1398559" y="742934"/>
                  </a:lnTo>
                  <a:lnTo>
                    <a:pt x="1393784" y="789682"/>
                  </a:lnTo>
                  <a:lnTo>
                    <a:pt x="1385951" y="835466"/>
                  </a:lnTo>
                  <a:lnTo>
                    <a:pt x="1375167" y="880180"/>
                  </a:lnTo>
                  <a:lnTo>
                    <a:pt x="1361535" y="923722"/>
                  </a:lnTo>
                  <a:lnTo>
                    <a:pt x="1345160" y="965989"/>
                  </a:lnTo>
                  <a:lnTo>
                    <a:pt x="1326145" y="1006877"/>
                  </a:lnTo>
                  <a:lnTo>
                    <a:pt x="1304595" y="1046282"/>
                  </a:lnTo>
                  <a:lnTo>
                    <a:pt x="1280615" y="1084101"/>
                  </a:lnTo>
                  <a:lnTo>
                    <a:pt x="1254308" y="1120230"/>
                  </a:lnTo>
                  <a:lnTo>
                    <a:pt x="1225780" y="1154566"/>
                  </a:lnTo>
                  <a:lnTo>
                    <a:pt x="1195133" y="1187005"/>
                  </a:lnTo>
                  <a:lnTo>
                    <a:pt x="1162473" y="1217444"/>
                  </a:lnTo>
                  <a:lnTo>
                    <a:pt x="1127904" y="1245779"/>
                  </a:lnTo>
                  <a:lnTo>
                    <a:pt x="1091530" y="1271907"/>
                  </a:lnTo>
                  <a:lnTo>
                    <a:pt x="1053455" y="1295724"/>
                  </a:lnTo>
                  <a:lnTo>
                    <a:pt x="1013784" y="1317127"/>
                  </a:lnTo>
                  <a:lnTo>
                    <a:pt x="972621" y="1336012"/>
                  </a:lnTo>
                  <a:lnTo>
                    <a:pt x="930070" y="1352275"/>
                  </a:lnTo>
                  <a:lnTo>
                    <a:pt x="886236" y="1365814"/>
                  </a:lnTo>
                  <a:lnTo>
                    <a:pt x="841223" y="1376524"/>
                  </a:lnTo>
                  <a:lnTo>
                    <a:pt x="795134" y="1384303"/>
                  </a:lnTo>
                  <a:lnTo>
                    <a:pt x="748076" y="1389046"/>
                  </a:lnTo>
                  <a:lnTo>
                    <a:pt x="700151" y="1390650"/>
                  </a:lnTo>
                  <a:lnTo>
                    <a:pt x="652210" y="1389046"/>
                  </a:lnTo>
                  <a:lnTo>
                    <a:pt x="605137" y="1384303"/>
                  </a:lnTo>
                  <a:lnTo>
                    <a:pt x="559036" y="1376524"/>
                  </a:lnTo>
                  <a:lnTo>
                    <a:pt x="514011" y="1365814"/>
                  </a:lnTo>
                  <a:lnTo>
                    <a:pt x="470167" y="1352275"/>
                  </a:lnTo>
                  <a:lnTo>
                    <a:pt x="427607" y="1336012"/>
                  </a:lnTo>
                  <a:lnTo>
                    <a:pt x="386435" y="1317127"/>
                  </a:lnTo>
                  <a:lnTo>
                    <a:pt x="346757" y="1295724"/>
                  </a:lnTo>
                  <a:lnTo>
                    <a:pt x="308675" y="1271907"/>
                  </a:lnTo>
                  <a:lnTo>
                    <a:pt x="272295" y="1245779"/>
                  </a:lnTo>
                  <a:lnTo>
                    <a:pt x="237721" y="1217444"/>
                  </a:lnTo>
                  <a:lnTo>
                    <a:pt x="205057" y="1187005"/>
                  </a:lnTo>
                  <a:lnTo>
                    <a:pt x="174407" y="1154566"/>
                  </a:lnTo>
                  <a:lnTo>
                    <a:pt x="145875" y="1120230"/>
                  </a:lnTo>
                  <a:lnTo>
                    <a:pt x="119566" y="1084101"/>
                  </a:lnTo>
                  <a:lnTo>
                    <a:pt x="95583" y="1046282"/>
                  </a:lnTo>
                  <a:lnTo>
                    <a:pt x="74032" y="1006877"/>
                  </a:lnTo>
                  <a:lnTo>
                    <a:pt x="55016" y="965989"/>
                  </a:lnTo>
                  <a:lnTo>
                    <a:pt x="38640" y="923722"/>
                  </a:lnTo>
                  <a:lnTo>
                    <a:pt x="25007" y="880180"/>
                  </a:lnTo>
                  <a:lnTo>
                    <a:pt x="14223" y="835466"/>
                  </a:lnTo>
                  <a:lnTo>
                    <a:pt x="6390" y="789682"/>
                  </a:lnTo>
                  <a:lnTo>
                    <a:pt x="1615" y="742934"/>
                  </a:lnTo>
                  <a:lnTo>
                    <a:pt x="0" y="695325"/>
                  </a:lnTo>
                  <a:close/>
                </a:path>
              </a:pathLst>
            </a:custGeom>
            <a:ln w="19050">
              <a:solidFill>
                <a:srgbClr val="316CE4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757533" y="3648811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4">
                  <a:moveTo>
                    <a:pt x="130778" y="0"/>
                  </a:moveTo>
                  <a:lnTo>
                    <a:pt x="0" y="0"/>
                  </a:lnTo>
                  <a:lnTo>
                    <a:pt x="0" y="274893"/>
                  </a:lnTo>
                  <a:lnTo>
                    <a:pt x="219142" y="274893"/>
                  </a:lnTo>
                  <a:lnTo>
                    <a:pt x="219142" y="254276"/>
                  </a:lnTo>
                  <a:lnTo>
                    <a:pt x="21207" y="254275"/>
                  </a:lnTo>
                  <a:lnTo>
                    <a:pt x="21207" y="20616"/>
                  </a:lnTo>
                  <a:lnTo>
                    <a:pt x="154877" y="20617"/>
                  </a:lnTo>
                  <a:lnTo>
                    <a:pt x="130778" y="0"/>
                  </a:lnTo>
                  <a:close/>
                </a:path>
                <a:path w="219710" h="274954">
                  <a:moveTo>
                    <a:pt x="154877" y="20617"/>
                  </a:moveTo>
                  <a:lnTo>
                    <a:pt x="109571" y="20617"/>
                  </a:lnTo>
                  <a:lnTo>
                    <a:pt x="109571" y="92776"/>
                  </a:lnTo>
                  <a:lnTo>
                    <a:pt x="197934" y="92776"/>
                  </a:lnTo>
                  <a:lnTo>
                    <a:pt x="197934" y="254276"/>
                  </a:lnTo>
                  <a:lnTo>
                    <a:pt x="219142" y="254276"/>
                  </a:lnTo>
                  <a:lnTo>
                    <a:pt x="219142" y="75595"/>
                  </a:lnTo>
                  <a:lnTo>
                    <a:pt x="215125" y="72159"/>
                  </a:lnTo>
                  <a:lnTo>
                    <a:pt x="130778" y="72159"/>
                  </a:lnTo>
                  <a:lnTo>
                    <a:pt x="130778" y="29207"/>
                  </a:lnTo>
                  <a:lnTo>
                    <a:pt x="164918" y="29207"/>
                  </a:lnTo>
                  <a:lnTo>
                    <a:pt x="154877" y="20617"/>
                  </a:lnTo>
                  <a:close/>
                </a:path>
                <a:path w="219710" h="274954">
                  <a:moveTo>
                    <a:pt x="164918" y="29207"/>
                  </a:moveTo>
                  <a:lnTo>
                    <a:pt x="130778" y="29207"/>
                  </a:lnTo>
                  <a:lnTo>
                    <a:pt x="174960" y="72159"/>
                  </a:lnTo>
                  <a:lnTo>
                    <a:pt x="215125" y="72159"/>
                  </a:lnTo>
                  <a:lnTo>
                    <a:pt x="164918" y="2920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757533" y="3648811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4">
                  <a:moveTo>
                    <a:pt x="21207" y="254275"/>
                  </a:moveTo>
                  <a:lnTo>
                    <a:pt x="21207" y="20616"/>
                  </a:lnTo>
                  <a:lnTo>
                    <a:pt x="109571" y="20617"/>
                  </a:lnTo>
                  <a:lnTo>
                    <a:pt x="109571" y="92776"/>
                  </a:lnTo>
                  <a:lnTo>
                    <a:pt x="197934" y="92776"/>
                  </a:lnTo>
                  <a:lnTo>
                    <a:pt x="197934" y="254276"/>
                  </a:lnTo>
                  <a:lnTo>
                    <a:pt x="21207" y="254275"/>
                  </a:lnTo>
                  <a:close/>
                </a:path>
                <a:path w="219710" h="274954">
                  <a:moveTo>
                    <a:pt x="130778" y="29207"/>
                  </a:moveTo>
                  <a:lnTo>
                    <a:pt x="174960" y="72159"/>
                  </a:lnTo>
                  <a:lnTo>
                    <a:pt x="130778" y="72159"/>
                  </a:lnTo>
                  <a:lnTo>
                    <a:pt x="130778" y="29207"/>
                  </a:lnTo>
                  <a:close/>
                </a:path>
                <a:path w="219710" h="274954">
                  <a:moveTo>
                    <a:pt x="130778" y="0"/>
                  </a:moveTo>
                  <a:lnTo>
                    <a:pt x="0" y="0"/>
                  </a:lnTo>
                  <a:lnTo>
                    <a:pt x="0" y="274893"/>
                  </a:lnTo>
                  <a:lnTo>
                    <a:pt x="219142" y="274893"/>
                  </a:lnTo>
                  <a:lnTo>
                    <a:pt x="219142" y="75595"/>
                  </a:lnTo>
                  <a:lnTo>
                    <a:pt x="130778" y="0"/>
                  </a:lnTo>
                  <a:close/>
                </a:path>
              </a:pathLst>
            </a:custGeom>
            <a:ln w="34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8225" y="3746737"/>
              <a:ext cx="137753" cy="127142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2479586" y="3744061"/>
              <a:ext cx="213360" cy="274955"/>
            </a:xfrm>
            <a:custGeom>
              <a:avLst/>
              <a:gdLst/>
              <a:ahLst/>
              <a:cxnLst/>
              <a:rect l="l" t="t" r="r" b="b"/>
              <a:pathLst>
                <a:path w="213360" h="274954">
                  <a:moveTo>
                    <a:pt x="127144" y="0"/>
                  </a:moveTo>
                  <a:lnTo>
                    <a:pt x="0" y="0"/>
                  </a:lnTo>
                  <a:lnTo>
                    <a:pt x="0" y="274893"/>
                  </a:lnTo>
                  <a:lnTo>
                    <a:pt x="213052" y="274893"/>
                  </a:lnTo>
                  <a:lnTo>
                    <a:pt x="213052" y="254276"/>
                  </a:lnTo>
                  <a:lnTo>
                    <a:pt x="20618" y="254275"/>
                  </a:lnTo>
                  <a:lnTo>
                    <a:pt x="20618" y="20616"/>
                  </a:lnTo>
                  <a:lnTo>
                    <a:pt x="150573" y="20617"/>
                  </a:lnTo>
                  <a:lnTo>
                    <a:pt x="127144" y="0"/>
                  </a:lnTo>
                  <a:close/>
                </a:path>
                <a:path w="213360" h="274954">
                  <a:moveTo>
                    <a:pt x="150573" y="20617"/>
                  </a:moveTo>
                  <a:lnTo>
                    <a:pt x="106526" y="20617"/>
                  </a:lnTo>
                  <a:lnTo>
                    <a:pt x="106526" y="92776"/>
                  </a:lnTo>
                  <a:lnTo>
                    <a:pt x="192434" y="92776"/>
                  </a:lnTo>
                  <a:lnTo>
                    <a:pt x="192434" y="254276"/>
                  </a:lnTo>
                  <a:lnTo>
                    <a:pt x="213052" y="254276"/>
                  </a:lnTo>
                  <a:lnTo>
                    <a:pt x="213052" y="75595"/>
                  </a:lnTo>
                  <a:lnTo>
                    <a:pt x="209147" y="72159"/>
                  </a:lnTo>
                  <a:lnTo>
                    <a:pt x="127144" y="72159"/>
                  </a:lnTo>
                  <a:lnTo>
                    <a:pt x="127144" y="29207"/>
                  </a:lnTo>
                  <a:lnTo>
                    <a:pt x="160336" y="29207"/>
                  </a:lnTo>
                  <a:lnTo>
                    <a:pt x="150573" y="20617"/>
                  </a:lnTo>
                  <a:close/>
                </a:path>
                <a:path w="213360" h="274954">
                  <a:moveTo>
                    <a:pt x="160336" y="29207"/>
                  </a:moveTo>
                  <a:lnTo>
                    <a:pt x="127144" y="29207"/>
                  </a:lnTo>
                  <a:lnTo>
                    <a:pt x="170098" y="72159"/>
                  </a:lnTo>
                  <a:lnTo>
                    <a:pt x="209147" y="72159"/>
                  </a:lnTo>
                  <a:lnTo>
                    <a:pt x="160336" y="2920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479586" y="3744061"/>
              <a:ext cx="213360" cy="274955"/>
            </a:xfrm>
            <a:custGeom>
              <a:avLst/>
              <a:gdLst/>
              <a:ahLst/>
              <a:cxnLst/>
              <a:rect l="l" t="t" r="r" b="b"/>
              <a:pathLst>
                <a:path w="213360" h="274954">
                  <a:moveTo>
                    <a:pt x="20618" y="254275"/>
                  </a:moveTo>
                  <a:lnTo>
                    <a:pt x="20618" y="20616"/>
                  </a:lnTo>
                  <a:lnTo>
                    <a:pt x="106526" y="20617"/>
                  </a:lnTo>
                  <a:lnTo>
                    <a:pt x="106526" y="92776"/>
                  </a:lnTo>
                  <a:lnTo>
                    <a:pt x="192434" y="92776"/>
                  </a:lnTo>
                  <a:lnTo>
                    <a:pt x="192434" y="254276"/>
                  </a:lnTo>
                  <a:lnTo>
                    <a:pt x="20618" y="254275"/>
                  </a:lnTo>
                  <a:close/>
                </a:path>
                <a:path w="213360" h="274954">
                  <a:moveTo>
                    <a:pt x="127144" y="29207"/>
                  </a:moveTo>
                  <a:lnTo>
                    <a:pt x="170098" y="72159"/>
                  </a:lnTo>
                  <a:lnTo>
                    <a:pt x="127144" y="72159"/>
                  </a:lnTo>
                  <a:lnTo>
                    <a:pt x="127144" y="29207"/>
                  </a:lnTo>
                  <a:close/>
                </a:path>
                <a:path w="213360" h="274954">
                  <a:moveTo>
                    <a:pt x="127144" y="0"/>
                  </a:moveTo>
                  <a:lnTo>
                    <a:pt x="0" y="0"/>
                  </a:lnTo>
                  <a:lnTo>
                    <a:pt x="0" y="274893"/>
                  </a:lnTo>
                  <a:lnTo>
                    <a:pt x="213052" y="274893"/>
                  </a:lnTo>
                  <a:lnTo>
                    <a:pt x="213052" y="75595"/>
                  </a:lnTo>
                  <a:lnTo>
                    <a:pt x="127144" y="0"/>
                  </a:lnTo>
                  <a:close/>
                </a:path>
              </a:pathLst>
            </a:custGeom>
            <a:ln w="34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9104" y="3841991"/>
              <a:ext cx="134016" cy="127138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3488690" y="1923478"/>
            <a:ext cx="107505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Data(logs)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23" name="object 23" descr=""/>
          <p:cNvSpPr txBox="1"/>
          <p:nvPr/>
        </p:nvSpPr>
        <p:spPr>
          <a:xfrm>
            <a:off x="7145401" y="1676082"/>
            <a:ext cx="356552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130" b="1">
                <a:solidFill>
                  <a:srgbClr val="FF0000"/>
                </a:solidFill>
                <a:latin typeface="Tahoma"/>
                <a:cs typeface="Tahoma"/>
              </a:rPr>
              <a:t>Container</a:t>
            </a:r>
            <a:r>
              <a:rPr dirty="0" sz="2000" spc="-19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2000" spc="-10" b="1">
                <a:solidFill>
                  <a:srgbClr val="FF0000"/>
                </a:solidFill>
                <a:latin typeface="Tahoma"/>
                <a:cs typeface="Tahoma"/>
              </a:rPr>
              <a:t>Crashes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135" b="1">
                <a:solidFill>
                  <a:srgbClr val="FF0000"/>
                </a:solidFill>
                <a:latin typeface="Tahoma"/>
                <a:cs typeface="Tahoma"/>
              </a:rPr>
              <a:t>kubelet</a:t>
            </a:r>
            <a:r>
              <a:rPr dirty="0" sz="2000" spc="-10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2000" spc="-120" b="1">
                <a:solidFill>
                  <a:srgbClr val="FF0000"/>
                </a:solidFill>
                <a:latin typeface="Tahoma"/>
                <a:cs typeface="Tahoma"/>
              </a:rPr>
              <a:t>Restarted</a:t>
            </a:r>
            <a:r>
              <a:rPr dirty="0" sz="2000" spc="-9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2000" spc="-105" b="1">
                <a:solidFill>
                  <a:srgbClr val="FF0000"/>
                </a:solidFill>
                <a:latin typeface="Tahoma"/>
                <a:cs typeface="Tahoma"/>
              </a:rPr>
              <a:t>Container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04876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Volumes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523875" y="1485900"/>
            <a:ext cx="6305550" cy="2371725"/>
          </a:xfrm>
          <a:custGeom>
            <a:avLst/>
            <a:gdLst/>
            <a:ahLst/>
            <a:cxnLst/>
            <a:rect l="l" t="t" r="r" b="b"/>
            <a:pathLst>
              <a:path w="6305550" h="2371725">
                <a:moveTo>
                  <a:pt x="0" y="109600"/>
                </a:moveTo>
                <a:lnTo>
                  <a:pt x="8615" y="66919"/>
                </a:lnTo>
                <a:lnTo>
                  <a:pt x="32110" y="32083"/>
                </a:lnTo>
                <a:lnTo>
                  <a:pt x="66956" y="8606"/>
                </a:lnTo>
                <a:lnTo>
                  <a:pt x="109626" y="0"/>
                </a:lnTo>
                <a:lnTo>
                  <a:pt x="6195949" y="0"/>
                </a:lnTo>
                <a:lnTo>
                  <a:pt x="6238630" y="8606"/>
                </a:lnTo>
                <a:lnTo>
                  <a:pt x="6273466" y="32083"/>
                </a:lnTo>
                <a:lnTo>
                  <a:pt x="6296943" y="66919"/>
                </a:lnTo>
                <a:lnTo>
                  <a:pt x="6305550" y="109600"/>
                </a:lnTo>
                <a:lnTo>
                  <a:pt x="6305550" y="2262124"/>
                </a:lnTo>
                <a:lnTo>
                  <a:pt x="6296943" y="2304805"/>
                </a:lnTo>
                <a:lnTo>
                  <a:pt x="6273466" y="2339641"/>
                </a:lnTo>
                <a:lnTo>
                  <a:pt x="6238630" y="2363118"/>
                </a:lnTo>
                <a:lnTo>
                  <a:pt x="6195949" y="2371725"/>
                </a:lnTo>
                <a:lnTo>
                  <a:pt x="109626" y="2371725"/>
                </a:lnTo>
                <a:lnTo>
                  <a:pt x="66956" y="2363118"/>
                </a:lnTo>
                <a:lnTo>
                  <a:pt x="32110" y="2339641"/>
                </a:lnTo>
                <a:lnTo>
                  <a:pt x="8615" y="2304805"/>
                </a:lnTo>
                <a:lnTo>
                  <a:pt x="0" y="2262124"/>
                </a:lnTo>
                <a:lnTo>
                  <a:pt x="0" y="109600"/>
                </a:lnTo>
                <a:close/>
              </a:path>
            </a:pathLst>
          </a:custGeom>
          <a:ln w="1905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2738754" y="1533207"/>
            <a:ext cx="18840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Multi-container</a:t>
            </a:r>
            <a:r>
              <a:rPr dirty="0" sz="1800" spc="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316CE4"/>
                </a:solidFill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61925" y="1133475"/>
            <a:ext cx="1756410" cy="1971675"/>
            <a:chOff x="161925" y="1133475"/>
            <a:chExt cx="1756410" cy="197167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925" y="1133475"/>
              <a:ext cx="723900" cy="70485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0799" y="2047875"/>
              <a:ext cx="1007325" cy="1057275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103630" y="3121342"/>
            <a:ext cx="6223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316CE4"/>
                </a:solidFill>
                <a:latin typeface="Calibri"/>
                <a:cs typeface="Calibri"/>
              </a:rPr>
              <a:t>cont-</a:t>
            </a:r>
            <a:r>
              <a:rPr dirty="0" sz="1800" spc="-50">
                <a:solidFill>
                  <a:srgbClr val="316CE4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7150" y="2057400"/>
            <a:ext cx="1007324" cy="105727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2382520" y="3121342"/>
            <a:ext cx="6223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316CE4"/>
                </a:solidFill>
                <a:latin typeface="Calibri"/>
                <a:cs typeface="Calibri"/>
              </a:rPr>
              <a:t>cont-</a:t>
            </a:r>
            <a:r>
              <a:rPr dirty="0" sz="1800" spc="-50">
                <a:solidFill>
                  <a:srgbClr val="316CE4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3024" y="2066925"/>
            <a:ext cx="1007324" cy="1057275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3661409" y="3121342"/>
            <a:ext cx="6223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316CE4"/>
                </a:solidFill>
                <a:latin typeface="Calibri"/>
                <a:cs typeface="Calibri"/>
              </a:rPr>
              <a:t>cont-</a:t>
            </a:r>
            <a:r>
              <a:rPr dirty="0" sz="1800" spc="-50">
                <a:solidFill>
                  <a:srgbClr val="316CE4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951984" y="3121342"/>
            <a:ext cx="14249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316CE4"/>
                </a:solidFill>
                <a:latin typeface="Calibri"/>
                <a:cs typeface="Calibri"/>
              </a:rPr>
              <a:t>Shared</a:t>
            </a:r>
            <a:r>
              <a:rPr dirty="0" sz="1800" spc="-8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316CE4"/>
                </a:solidFill>
                <a:latin typeface="Calibri"/>
                <a:cs typeface="Calibri"/>
              </a:rPr>
              <a:t>Storage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1411224" y="2152650"/>
            <a:ext cx="5180965" cy="1621790"/>
            <a:chOff x="1411224" y="2152650"/>
            <a:chExt cx="5180965" cy="1621790"/>
          </a:xfrm>
        </p:grpSpPr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5900" y="2152650"/>
              <a:ext cx="800100" cy="93345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411224" y="3252850"/>
              <a:ext cx="5180965" cy="454659"/>
            </a:xfrm>
            <a:custGeom>
              <a:avLst/>
              <a:gdLst/>
              <a:ahLst/>
              <a:cxnLst/>
              <a:rect l="l" t="t" r="r" b="b"/>
              <a:pathLst>
                <a:path w="5180965" h="454660">
                  <a:moveTo>
                    <a:pt x="3464687" y="38100"/>
                  </a:moveTo>
                  <a:lnTo>
                    <a:pt x="3458337" y="34925"/>
                  </a:lnTo>
                  <a:lnTo>
                    <a:pt x="3388487" y="0"/>
                  </a:lnTo>
                  <a:lnTo>
                    <a:pt x="3388487" y="34925"/>
                  </a:lnTo>
                  <a:lnTo>
                    <a:pt x="3208528" y="34925"/>
                  </a:lnTo>
                  <a:lnTo>
                    <a:pt x="3208528" y="283095"/>
                  </a:lnTo>
                  <a:lnTo>
                    <a:pt x="2568575" y="283095"/>
                  </a:lnTo>
                  <a:lnTo>
                    <a:pt x="2568575" y="222758"/>
                  </a:lnTo>
                  <a:lnTo>
                    <a:pt x="2562225" y="222758"/>
                  </a:lnTo>
                  <a:lnTo>
                    <a:pt x="2562225" y="289445"/>
                  </a:lnTo>
                  <a:lnTo>
                    <a:pt x="3214878" y="289445"/>
                  </a:lnTo>
                  <a:lnTo>
                    <a:pt x="3214878" y="286270"/>
                  </a:lnTo>
                  <a:lnTo>
                    <a:pt x="3214878" y="283095"/>
                  </a:lnTo>
                  <a:lnTo>
                    <a:pt x="3214878" y="41275"/>
                  </a:lnTo>
                  <a:lnTo>
                    <a:pt x="3388487" y="41275"/>
                  </a:lnTo>
                  <a:lnTo>
                    <a:pt x="3388487" y="76200"/>
                  </a:lnTo>
                  <a:lnTo>
                    <a:pt x="3458337" y="41275"/>
                  </a:lnTo>
                  <a:lnTo>
                    <a:pt x="3464687" y="38100"/>
                  </a:lnTo>
                  <a:close/>
                </a:path>
                <a:path w="5180965" h="454660">
                  <a:moveTo>
                    <a:pt x="4298061" y="307975"/>
                  </a:moveTo>
                  <a:lnTo>
                    <a:pt x="4291647" y="295148"/>
                  </a:lnTo>
                  <a:lnTo>
                    <a:pt x="4259961" y="231775"/>
                  </a:lnTo>
                  <a:lnTo>
                    <a:pt x="4221861" y="307975"/>
                  </a:lnTo>
                  <a:lnTo>
                    <a:pt x="4256786" y="307975"/>
                  </a:lnTo>
                  <a:lnTo>
                    <a:pt x="4256786" y="385191"/>
                  </a:lnTo>
                  <a:lnTo>
                    <a:pt x="1292352" y="385191"/>
                  </a:lnTo>
                  <a:lnTo>
                    <a:pt x="1292352" y="219075"/>
                  </a:lnTo>
                  <a:lnTo>
                    <a:pt x="1286002" y="219075"/>
                  </a:lnTo>
                  <a:lnTo>
                    <a:pt x="1286002" y="391541"/>
                  </a:lnTo>
                  <a:lnTo>
                    <a:pt x="4263136" y="391541"/>
                  </a:lnTo>
                  <a:lnTo>
                    <a:pt x="4263136" y="388366"/>
                  </a:lnTo>
                  <a:lnTo>
                    <a:pt x="4263136" y="385191"/>
                  </a:lnTo>
                  <a:lnTo>
                    <a:pt x="4263136" y="307975"/>
                  </a:lnTo>
                  <a:lnTo>
                    <a:pt x="4298061" y="307975"/>
                  </a:lnTo>
                  <a:close/>
                </a:path>
                <a:path w="5180965" h="454660">
                  <a:moveTo>
                    <a:pt x="5180965" y="34925"/>
                  </a:moveTo>
                  <a:lnTo>
                    <a:pt x="5122024" y="34925"/>
                  </a:lnTo>
                  <a:lnTo>
                    <a:pt x="5122024" y="0"/>
                  </a:lnTo>
                  <a:lnTo>
                    <a:pt x="5045837" y="38100"/>
                  </a:lnTo>
                  <a:lnTo>
                    <a:pt x="5122024" y="76200"/>
                  </a:lnTo>
                  <a:lnTo>
                    <a:pt x="5122024" y="41275"/>
                  </a:lnTo>
                  <a:lnTo>
                    <a:pt x="5174615" y="41275"/>
                  </a:lnTo>
                  <a:lnTo>
                    <a:pt x="5174615" y="448183"/>
                  </a:lnTo>
                  <a:lnTo>
                    <a:pt x="6350" y="448183"/>
                  </a:lnTo>
                  <a:lnTo>
                    <a:pt x="6350" y="222758"/>
                  </a:lnTo>
                  <a:lnTo>
                    <a:pt x="0" y="222758"/>
                  </a:lnTo>
                  <a:lnTo>
                    <a:pt x="0" y="454533"/>
                  </a:lnTo>
                  <a:lnTo>
                    <a:pt x="5180965" y="454533"/>
                  </a:lnTo>
                  <a:lnTo>
                    <a:pt x="5180965" y="451358"/>
                  </a:lnTo>
                  <a:lnTo>
                    <a:pt x="5180965" y="448183"/>
                  </a:lnTo>
                  <a:lnTo>
                    <a:pt x="5180965" y="41275"/>
                  </a:lnTo>
                  <a:lnTo>
                    <a:pt x="5180965" y="38100"/>
                  </a:lnTo>
                  <a:lnTo>
                    <a:pt x="5180965" y="34925"/>
                  </a:lnTo>
                  <a:close/>
                </a:path>
              </a:pathLst>
            </a:custGeom>
            <a:solidFill>
              <a:srgbClr val="00C9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112576" y="3426777"/>
              <a:ext cx="347980" cy="347980"/>
            </a:xfrm>
            <a:custGeom>
              <a:avLst/>
              <a:gdLst/>
              <a:ahLst/>
              <a:cxnLst/>
              <a:rect l="l" t="t" r="r" b="b"/>
              <a:pathLst>
                <a:path w="347979" h="347979">
                  <a:moveTo>
                    <a:pt x="305835" y="0"/>
                  </a:moveTo>
                  <a:lnTo>
                    <a:pt x="173782" y="132047"/>
                  </a:lnTo>
                  <a:lnTo>
                    <a:pt x="41728" y="0"/>
                  </a:lnTo>
                  <a:lnTo>
                    <a:pt x="0" y="41724"/>
                  </a:lnTo>
                  <a:lnTo>
                    <a:pt x="132055" y="173772"/>
                  </a:lnTo>
                  <a:lnTo>
                    <a:pt x="0" y="305819"/>
                  </a:lnTo>
                  <a:lnTo>
                    <a:pt x="41728" y="347544"/>
                  </a:lnTo>
                  <a:lnTo>
                    <a:pt x="173782" y="215497"/>
                  </a:lnTo>
                  <a:lnTo>
                    <a:pt x="305836" y="347545"/>
                  </a:lnTo>
                  <a:lnTo>
                    <a:pt x="347563" y="305819"/>
                  </a:lnTo>
                  <a:lnTo>
                    <a:pt x="215509" y="173772"/>
                  </a:lnTo>
                  <a:lnTo>
                    <a:pt x="347563" y="41725"/>
                  </a:lnTo>
                  <a:lnTo>
                    <a:pt x="3058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7141844" y="1520253"/>
            <a:ext cx="4783455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130" b="1">
                <a:solidFill>
                  <a:srgbClr val="FF0000"/>
                </a:solidFill>
                <a:latin typeface="Tahoma"/>
                <a:cs typeface="Tahoma"/>
              </a:rPr>
              <a:t>Container</a:t>
            </a:r>
            <a:r>
              <a:rPr dirty="0" sz="2000" spc="-18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2000" spc="-10" b="1">
                <a:solidFill>
                  <a:srgbClr val="FF0000"/>
                </a:solidFill>
                <a:latin typeface="Tahoma"/>
                <a:cs typeface="Tahoma"/>
              </a:rPr>
              <a:t>Crashes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135" b="1">
                <a:solidFill>
                  <a:srgbClr val="FF0000"/>
                </a:solidFill>
                <a:latin typeface="Tahoma"/>
                <a:cs typeface="Tahoma"/>
              </a:rPr>
              <a:t>kubelet</a:t>
            </a:r>
            <a:r>
              <a:rPr dirty="0" sz="2000" spc="-10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2000" spc="-120" b="1">
                <a:solidFill>
                  <a:srgbClr val="FF0000"/>
                </a:solidFill>
                <a:latin typeface="Tahoma"/>
                <a:cs typeface="Tahoma"/>
              </a:rPr>
              <a:t>Restarted</a:t>
            </a:r>
            <a:r>
              <a:rPr dirty="0" sz="2000" spc="-8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2000" spc="-10" b="1">
                <a:solidFill>
                  <a:srgbClr val="FF0000"/>
                </a:solidFill>
                <a:latin typeface="Tahoma"/>
                <a:cs typeface="Tahoma"/>
              </a:rPr>
              <a:t>Container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"/>
              <a:tabLst>
                <a:tab pos="355600" algn="l"/>
              </a:tabLst>
            </a:pPr>
            <a:r>
              <a:rPr dirty="0" sz="2000" spc="-130" b="1">
                <a:solidFill>
                  <a:srgbClr val="FF0000"/>
                </a:solidFill>
                <a:latin typeface="Tahoma"/>
                <a:cs typeface="Tahoma"/>
              </a:rPr>
              <a:t>Shared</a:t>
            </a:r>
            <a:r>
              <a:rPr dirty="0" sz="2000" spc="-11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2000" spc="-114" b="1">
                <a:solidFill>
                  <a:srgbClr val="FF0000"/>
                </a:solidFill>
                <a:latin typeface="Tahoma"/>
                <a:cs typeface="Tahoma"/>
              </a:rPr>
              <a:t>Storage</a:t>
            </a:r>
            <a:r>
              <a:rPr dirty="0" sz="2000" spc="-229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2000" spc="-55" b="1">
                <a:solidFill>
                  <a:srgbClr val="FF0000"/>
                </a:solidFill>
                <a:latin typeface="Tahoma"/>
                <a:cs typeface="Tahoma"/>
              </a:rPr>
              <a:t>for</a:t>
            </a:r>
            <a:r>
              <a:rPr dirty="0" sz="2000" spc="-19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2000" spc="-160" b="1">
                <a:solidFill>
                  <a:srgbClr val="FF0000"/>
                </a:solidFill>
                <a:latin typeface="Tahoma"/>
                <a:cs typeface="Tahoma"/>
              </a:rPr>
              <a:t>Multi-</a:t>
            </a:r>
            <a:r>
              <a:rPr dirty="0" sz="2000" spc="-114" b="1">
                <a:solidFill>
                  <a:srgbClr val="FF0000"/>
                </a:solidFill>
                <a:latin typeface="Tahoma"/>
                <a:cs typeface="Tahoma"/>
              </a:rPr>
              <a:t>container </a:t>
            </a:r>
            <a:r>
              <a:rPr dirty="0" sz="2000" spc="-45" b="1">
                <a:solidFill>
                  <a:srgbClr val="FF0000"/>
                </a:solidFill>
                <a:latin typeface="Tahoma"/>
                <a:cs typeface="Tahoma"/>
              </a:rPr>
              <a:t>pod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4362513" y="5019675"/>
            <a:ext cx="3476625" cy="714375"/>
            <a:chOff x="4362513" y="5019675"/>
            <a:chExt cx="3476625" cy="714375"/>
          </a:xfrm>
        </p:grpSpPr>
        <p:sp>
          <p:nvSpPr>
            <p:cNvPr id="20" name="object 20" descr=""/>
            <p:cNvSpPr/>
            <p:nvPr/>
          </p:nvSpPr>
          <p:spPr>
            <a:xfrm>
              <a:off x="4367276" y="5024437"/>
              <a:ext cx="3467100" cy="704850"/>
            </a:xfrm>
            <a:custGeom>
              <a:avLst/>
              <a:gdLst/>
              <a:ahLst/>
              <a:cxnLst/>
              <a:rect l="l" t="t" r="r" b="b"/>
              <a:pathLst>
                <a:path w="3467100" h="704850">
                  <a:moveTo>
                    <a:pt x="3467100" y="0"/>
                  </a:moveTo>
                  <a:lnTo>
                    <a:pt x="0" y="0"/>
                  </a:lnTo>
                  <a:lnTo>
                    <a:pt x="0" y="704850"/>
                  </a:lnTo>
                  <a:lnTo>
                    <a:pt x="3467100" y="704850"/>
                  </a:lnTo>
                  <a:lnTo>
                    <a:pt x="3467100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367276" y="5024437"/>
              <a:ext cx="3467100" cy="704850"/>
            </a:xfrm>
            <a:custGeom>
              <a:avLst/>
              <a:gdLst/>
              <a:ahLst/>
              <a:cxnLst/>
              <a:rect l="l" t="t" r="r" b="b"/>
              <a:pathLst>
                <a:path w="3467100" h="704850">
                  <a:moveTo>
                    <a:pt x="0" y="704850"/>
                  </a:moveTo>
                  <a:lnTo>
                    <a:pt x="3467100" y="704850"/>
                  </a:lnTo>
                  <a:lnTo>
                    <a:pt x="3467100" y="0"/>
                  </a:lnTo>
                  <a:lnTo>
                    <a:pt x="0" y="0"/>
                  </a:lnTo>
                  <a:lnTo>
                    <a:pt x="0" y="704850"/>
                  </a:lnTo>
                  <a:close/>
                </a:path>
              </a:pathLst>
            </a:custGeom>
            <a:ln w="952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4948301" y="5058790"/>
            <a:ext cx="2300605" cy="6400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Kubernetes</a:t>
            </a:r>
            <a:r>
              <a:rPr dirty="0" sz="20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Volumes</a:t>
            </a:r>
            <a:endParaRPr sz="2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Abstraction</a:t>
            </a:r>
            <a:r>
              <a:rPr dirty="0" sz="200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ahoma"/>
                <a:cs typeface="Tahoma"/>
              </a:rPr>
              <a:t>Layer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7791450" y="2466975"/>
            <a:ext cx="1865630" cy="2948940"/>
          </a:xfrm>
          <a:custGeom>
            <a:avLst/>
            <a:gdLst/>
            <a:ahLst/>
            <a:cxnLst/>
            <a:rect l="l" t="t" r="r" b="b"/>
            <a:pathLst>
              <a:path w="1865629" h="2948940">
                <a:moveTo>
                  <a:pt x="38100" y="2872486"/>
                </a:moveTo>
                <a:lnTo>
                  <a:pt x="0" y="2910586"/>
                </a:lnTo>
                <a:lnTo>
                  <a:pt x="38100" y="2948686"/>
                </a:lnTo>
                <a:lnTo>
                  <a:pt x="66675" y="2920111"/>
                </a:lnTo>
                <a:lnTo>
                  <a:pt x="38100" y="2920111"/>
                </a:lnTo>
                <a:lnTo>
                  <a:pt x="38100" y="2901061"/>
                </a:lnTo>
                <a:lnTo>
                  <a:pt x="66675" y="2901061"/>
                </a:lnTo>
                <a:lnTo>
                  <a:pt x="38100" y="2872486"/>
                </a:lnTo>
                <a:close/>
              </a:path>
              <a:path w="1865629" h="2948940">
                <a:moveTo>
                  <a:pt x="66675" y="2901061"/>
                </a:moveTo>
                <a:lnTo>
                  <a:pt x="38100" y="2901061"/>
                </a:lnTo>
                <a:lnTo>
                  <a:pt x="38100" y="2920111"/>
                </a:lnTo>
                <a:lnTo>
                  <a:pt x="66675" y="2920111"/>
                </a:lnTo>
                <a:lnTo>
                  <a:pt x="76200" y="2910586"/>
                </a:lnTo>
                <a:lnTo>
                  <a:pt x="66675" y="2901061"/>
                </a:lnTo>
                <a:close/>
              </a:path>
              <a:path w="1865629" h="2948940">
                <a:moveTo>
                  <a:pt x="1818004" y="2901061"/>
                </a:moveTo>
                <a:lnTo>
                  <a:pt x="66675" y="2901061"/>
                </a:lnTo>
                <a:lnTo>
                  <a:pt x="76200" y="2910586"/>
                </a:lnTo>
                <a:lnTo>
                  <a:pt x="66675" y="2920111"/>
                </a:lnTo>
                <a:lnTo>
                  <a:pt x="1837054" y="2920111"/>
                </a:lnTo>
                <a:lnTo>
                  <a:pt x="1837054" y="2910586"/>
                </a:lnTo>
                <a:lnTo>
                  <a:pt x="1818004" y="2910586"/>
                </a:lnTo>
                <a:lnTo>
                  <a:pt x="1818004" y="2901061"/>
                </a:lnTo>
                <a:close/>
              </a:path>
              <a:path w="1865629" h="2948940">
                <a:moveTo>
                  <a:pt x="1818004" y="66675"/>
                </a:moveTo>
                <a:lnTo>
                  <a:pt x="1818004" y="2910586"/>
                </a:lnTo>
                <a:lnTo>
                  <a:pt x="1827529" y="2901061"/>
                </a:lnTo>
                <a:lnTo>
                  <a:pt x="1837054" y="2901061"/>
                </a:lnTo>
                <a:lnTo>
                  <a:pt x="1837054" y="76200"/>
                </a:lnTo>
                <a:lnTo>
                  <a:pt x="1827529" y="76200"/>
                </a:lnTo>
                <a:lnTo>
                  <a:pt x="1818004" y="66675"/>
                </a:lnTo>
                <a:close/>
              </a:path>
              <a:path w="1865629" h="2948940">
                <a:moveTo>
                  <a:pt x="1837054" y="2901061"/>
                </a:moveTo>
                <a:lnTo>
                  <a:pt x="1827529" y="2901061"/>
                </a:lnTo>
                <a:lnTo>
                  <a:pt x="1818004" y="2910586"/>
                </a:lnTo>
                <a:lnTo>
                  <a:pt x="1837054" y="2910586"/>
                </a:lnTo>
                <a:lnTo>
                  <a:pt x="1837054" y="2901061"/>
                </a:lnTo>
                <a:close/>
              </a:path>
              <a:path w="1865629" h="2948940">
                <a:moveTo>
                  <a:pt x="1837054" y="38100"/>
                </a:moveTo>
                <a:lnTo>
                  <a:pt x="1818004" y="38100"/>
                </a:lnTo>
                <a:lnTo>
                  <a:pt x="1818004" y="66675"/>
                </a:lnTo>
                <a:lnTo>
                  <a:pt x="1827529" y="76200"/>
                </a:lnTo>
                <a:lnTo>
                  <a:pt x="1837054" y="66675"/>
                </a:lnTo>
                <a:lnTo>
                  <a:pt x="1837054" y="38100"/>
                </a:lnTo>
                <a:close/>
              </a:path>
              <a:path w="1865629" h="2948940">
                <a:moveTo>
                  <a:pt x="1837054" y="66675"/>
                </a:moveTo>
                <a:lnTo>
                  <a:pt x="1827529" y="76200"/>
                </a:lnTo>
                <a:lnTo>
                  <a:pt x="1837054" y="76200"/>
                </a:lnTo>
                <a:lnTo>
                  <a:pt x="1837054" y="66675"/>
                </a:lnTo>
                <a:close/>
              </a:path>
              <a:path w="1865629" h="2948940">
                <a:moveTo>
                  <a:pt x="1827529" y="0"/>
                </a:moveTo>
                <a:lnTo>
                  <a:pt x="1789429" y="38100"/>
                </a:lnTo>
                <a:lnTo>
                  <a:pt x="1818004" y="66675"/>
                </a:lnTo>
                <a:lnTo>
                  <a:pt x="1818004" y="38100"/>
                </a:lnTo>
                <a:lnTo>
                  <a:pt x="1865629" y="38100"/>
                </a:lnTo>
                <a:lnTo>
                  <a:pt x="1827529" y="0"/>
                </a:lnTo>
                <a:close/>
              </a:path>
              <a:path w="1865629" h="2948940">
                <a:moveTo>
                  <a:pt x="1865629" y="38100"/>
                </a:moveTo>
                <a:lnTo>
                  <a:pt x="1837054" y="38100"/>
                </a:lnTo>
                <a:lnTo>
                  <a:pt x="1837054" y="66675"/>
                </a:lnTo>
                <a:lnTo>
                  <a:pt x="1865629" y="38100"/>
                </a:lnTo>
                <a:close/>
              </a:path>
            </a:pathLst>
          </a:custGeom>
          <a:solidFill>
            <a:srgbClr val="00C9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9900" y="2804794"/>
            <a:ext cx="618490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80">
                <a:solidFill>
                  <a:srgbClr val="FFFFFF"/>
                </a:solidFill>
              </a:rPr>
              <a:t>Volume</a:t>
            </a:r>
            <a:r>
              <a:rPr dirty="0" sz="8000" spc="-900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Types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459479">
              <a:lnSpc>
                <a:spcPct val="100000"/>
              </a:lnSpc>
              <a:spcBef>
                <a:spcPts val="130"/>
              </a:spcBef>
            </a:pPr>
            <a:r>
              <a:rPr dirty="0"/>
              <a:t>Volume</a:t>
            </a:r>
            <a:r>
              <a:rPr dirty="0" spc="-409"/>
              <a:t> </a:t>
            </a:r>
            <a:r>
              <a:rPr dirty="0" spc="-20"/>
              <a:t>Types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874712" y="1804950"/>
            <a:ext cx="6187440" cy="2874010"/>
            <a:chOff x="874712" y="1804950"/>
            <a:chExt cx="6187440" cy="287401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3978" y="1804950"/>
              <a:ext cx="1927638" cy="186325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881062" y="3967226"/>
              <a:ext cx="2781935" cy="704850"/>
            </a:xfrm>
            <a:custGeom>
              <a:avLst/>
              <a:gdLst/>
              <a:ahLst/>
              <a:cxnLst/>
              <a:rect l="l" t="t" r="r" b="b"/>
              <a:pathLst>
                <a:path w="2781935" h="704850">
                  <a:moveTo>
                    <a:pt x="2663761" y="0"/>
                  </a:moveTo>
                  <a:lnTo>
                    <a:pt x="117475" y="0"/>
                  </a:lnTo>
                  <a:lnTo>
                    <a:pt x="71751" y="9229"/>
                  </a:lnTo>
                  <a:lnTo>
                    <a:pt x="34410" y="34401"/>
                  </a:lnTo>
                  <a:lnTo>
                    <a:pt x="9232" y="71741"/>
                  </a:lnTo>
                  <a:lnTo>
                    <a:pt x="0" y="117475"/>
                  </a:lnTo>
                  <a:lnTo>
                    <a:pt x="0" y="587248"/>
                  </a:lnTo>
                  <a:lnTo>
                    <a:pt x="9232" y="633001"/>
                  </a:lnTo>
                  <a:lnTo>
                    <a:pt x="34410" y="670385"/>
                  </a:lnTo>
                  <a:lnTo>
                    <a:pt x="71751" y="695600"/>
                  </a:lnTo>
                  <a:lnTo>
                    <a:pt x="117475" y="704850"/>
                  </a:lnTo>
                  <a:lnTo>
                    <a:pt x="2663761" y="704850"/>
                  </a:lnTo>
                  <a:lnTo>
                    <a:pt x="2709515" y="695600"/>
                  </a:lnTo>
                  <a:lnTo>
                    <a:pt x="2746898" y="670385"/>
                  </a:lnTo>
                  <a:lnTo>
                    <a:pt x="2772114" y="633001"/>
                  </a:lnTo>
                  <a:lnTo>
                    <a:pt x="2781363" y="587248"/>
                  </a:lnTo>
                  <a:lnTo>
                    <a:pt x="2781363" y="117475"/>
                  </a:lnTo>
                  <a:lnTo>
                    <a:pt x="2772114" y="71741"/>
                  </a:lnTo>
                  <a:lnTo>
                    <a:pt x="2746898" y="34401"/>
                  </a:lnTo>
                  <a:lnTo>
                    <a:pt x="2709515" y="9229"/>
                  </a:lnTo>
                  <a:lnTo>
                    <a:pt x="2663761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81062" y="3967226"/>
              <a:ext cx="2781935" cy="704850"/>
            </a:xfrm>
            <a:custGeom>
              <a:avLst/>
              <a:gdLst/>
              <a:ahLst/>
              <a:cxnLst/>
              <a:rect l="l" t="t" r="r" b="b"/>
              <a:pathLst>
                <a:path w="2781935" h="704850">
                  <a:moveTo>
                    <a:pt x="0" y="117475"/>
                  </a:moveTo>
                  <a:lnTo>
                    <a:pt x="9232" y="71741"/>
                  </a:lnTo>
                  <a:lnTo>
                    <a:pt x="34410" y="34401"/>
                  </a:lnTo>
                  <a:lnTo>
                    <a:pt x="71751" y="9229"/>
                  </a:lnTo>
                  <a:lnTo>
                    <a:pt x="117475" y="0"/>
                  </a:lnTo>
                  <a:lnTo>
                    <a:pt x="2663761" y="0"/>
                  </a:lnTo>
                  <a:lnTo>
                    <a:pt x="2709515" y="9229"/>
                  </a:lnTo>
                  <a:lnTo>
                    <a:pt x="2746898" y="34401"/>
                  </a:lnTo>
                  <a:lnTo>
                    <a:pt x="2772114" y="71741"/>
                  </a:lnTo>
                  <a:lnTo>
                    <a:pt x="2781363" y="117475"/>
                  </a:lnTo>
                  <a:lnTo>
                    <a:pt x="2781363" y="587248"/>
                  </a:lnTo>
                  <a:lnTo>
                    <a:pt x="2772114" y="633001"/>
                  </a:lnTo>
                  <a:lnTo>
                    <a:pt x="2746898" y="670385"/>
                  </a:lnTo>
                  <a:lnTo>
                    <a:pt x="2709515" y="695600"/>
                  </a:lnTo>
                  <a:lnTo>
                    <a:pt x="2663761" y="704850"/>
                  </a:lnTo>
                  <a:lnTo>
                    <a:pt x="117475" y="704850"/>
                  </a:lnTo>
                  <a:lnTo>
                    <a:pt x="71751" y="695600"/>
                  </a:lnTo>
                  <a:lnTo>
                    <a:pt x="34410" y="670385"/>
                  </a:lnTo>
                  <a:lnTo>
                    <a:pt x="9232" y="633001"/>
                  </a:lnTo>
                  <a:lnTo>
                    <a:pt x="0" y="587248"/>
                  </a:lnTo>
                  <a:lnTo>
                    <a:pt x="0" y="117475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002347" y="4137977"/>
            <a:ext cx="25260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Ephemeral</a:t>
            </a:r>
            <a:r>
              <a:rPr dirty="0" sz="2000" spc="-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4703826" y="4665726"/>
            <a:ext cx="2794000" cy="727075"/>
            <a:chOff x="4703826" y="4665726"/>
            <a:chExt cx="2794000" cy="727075"/>
          </a:xfrm>
        </p:grpSpPr>
        <p:sp>
          <p:nvSpPr>
            <p:cNvPr id="9" name="object 9" descr=""/>
            <p:cNvSpPr/>
            <p:nvPr/>
          </p:nvSpPr>
          <p:spPr>
            <a:xfrm>
              <a:off x="4710176" y="4672076"/>
              <a:ext cx="2781300" cy="714375"/>
            </a:xfrm>
            <a:custGeom>
              <a:avLst/>
              <a:gdLst/>
              <a:ahLst/>
              <a:cxnLst/>
              <a:rect l="l" t="t" r="r" b="b"/>
              <a:pathLst>
                <a:path w="2781300" h="714375">
                  <a:moveTo>
                    <a:pt x="2662174" y="0"/>
                  </a:moveTo>
                  <a:lnTo>
                    <a:pt x="118999" y="0"/>
                  </a:lnTo>
                  <a:lnTo>
                    <a:pt x="72651" y="9342"/>
                  </a:lnTo>
                  <a:lnTo>
                    <a:pt x="34829" y="34829"/>
                  </a:lnTo>
                  <a:lnTo>
                    <a:pt x="9342" y="72651"/>
                  </a:lnTo>
                  <a:lnTo>
                    <a:pt x="0" y="118999"/>
                  </a:lnTo>
                  <a:lnTo>
                    <a:pt x="0" y="595249"/>
                  </a:lnTo>
                  <a:lnTo>
                    <a:pt x="9342" y="641615"/>
                  </a:lnTo>
                  <a:lnTo>
                    <a:pt x="34829" y="679481"/>
                  </a:lnTo>
                  <a:lnTo>
                    <a:pt x="72651" y="705012"/>
                  </a:lnTo>
                  <a:lnTo>
                    <a:pt x="118999" y="714375"/>
                  </a:lnTo>
                  <a:lnTo>
                    <a:pt x="2662174" y="714375"/>
                  </a:lnTo>
                  <a:lnTo>
                    <a:pt x="2708540" y="705012"/>
                  </a:lnTo>
                  <a:lnTo>
                    <a:pt x="2746406" y="679481"/>
                  </a:lnTo>
                  <a:lnTo>
                    <a:pt x="2771937" y="641615"/>
                  </a:lnTo>
                  <a:lnTo>
                    <a:pt x="2781300" y="595249"/>
                  </a:lnTo>
                  <a:lnTo>
                    <a:pt x="2781300" y="118999"/>
                  </a:lnTo>
                  <a:lnTo>
                    <a:pt x="2771937" y="72651"/>
                  </a:lnTo>
                  <a:lnTo>
                    <a:pt x="2746406" y="34829"/>
                  </a:lnTo>
                  <a:lnTo>
                    <a:pt x="2708540" y="9342"/>
                  </a:lnTo>
                  <a:lnTo>
                    <a:pt x="2662174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710176" y="4672076"/>
              <a:ext cx="2781300" cy="714375"/>
            </a:xfrm>
            <a:custGeom>
              <a:avLst/>
              <a:gdLst/>
              <a:ahLst/>
              <a:cxnLst/>
              <a:rect l="l" t="t" r="r" b="b"/>
              <a:pathLst>
                <a:path w="2781300" h="714375">
                  <a:moveTo>
                    <a:pt x="0" y="118999"/>
                  </a:moveTo>
                  <a:lnTo>
                    <a:pt x="9342" y="72651"/>
                  </a:lnTo>
                  <a:lnTo>
                    <a:pt x="34829" y="34829"/>
                  </a:lnTo>
                  <a:lnTo>
                    <a:pt x="72651" y="9342"/>
                  </a:lnTo>
                  <a:lnTo>
                    <a:pt x="118999" y="0"/>
                  </a:lnTo>
                  <a:lnTo>
                    <a:pt x="2662174" y="0"/>
                  </a:lnTo>
                  <a:lnTo>
                    <a:pt x="2708540" y="9342"/>
                  </a:lnTo>
                  <a:lnTo>
                    <a:pt x="2746406" y="34829"/>
                  </a:lnTo>
                  <a:lnTo>
                    <a:pt x="2771937" y="72651"/>
                  </a:lnTo>
                  <a:lnTo>
                    <a:pt x="2781300" y="118999"/>
                  </a:lnTo>
                  <a:lnTo>
                    <a:pt x="2781300" y="595249"/>
                  </a:lnTo>
                  <a:lnTo>
                    <a:pt x="2771937" y="641615"/>
                  </a:lnTo>
                  <a:lnTo>
                    <a:pt x="2746406" y="679481"/>
                  </a:lnTo>
                  <a:lnTo>
                    <a:pt x="2708540" y="705012"/>
                  </a:lnTo>
                  <a:lnTo>
                    <a:pt x="2662174" y="714375"/>
                  </a:lnTo>
                  <a:lnTo>
                    <a:pt x="118999" y="714375"/>
                  </a:lnTo>
                  <a:lnTo>
                    <a:pt x="72651" y="705012"/>
                  </a:lnTo>
                  <a:lnTo>
                    <a:pt x="34829" y="679481"/>
                  </a:lnTo>
                  <a:lnTo>
                    <a:pt x="9342" y="641615"/>
                  </a:lnTo>
                  <a:lnTo>
                    <a:pt x="0" y="595249"/>
                  </a:lnTo>
                  <a:lnTo>
                    <a:pt x="0" y="118999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4881245" y="4846637"/>
            <a:ext cx="244030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Persistent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8532876" y="3960876"/>
            <a:ext cx="2794000" cy="717550"/>
            <a:chOff x="8532876" y="3960876"/>
            <a:chExt cx="2794000" cy="717550"/>
          </a:xfrm>
        </p:grpSpPr>
        <p:sp>
          <p:nvSpPr>
            <p:cNvPr id="13" name="object 13" descr=""/>
            <p:cNvSpPr/>
            <p:nvPr/>
          </p:nvSpPr>
          <p:spPr>
            <a:xfrm>
              <a:off x="8539226" y="3967226"/>
              <a:ext cx="2781300" cy="704850"/>
            </a:xfrm>
            <a:custGeom>
              <a:avLst/>
              <a:gdLst/>
              <a:ahLst/>
              <a:cxnLst/>
              <a:rect l="l" t="t" r="r" b="b"/>
              <a:pathLst>
                <a:path w="2781300" h="704850">
                  <a:moveTo>
                    <a:pt x="2663698" y="0"/>
                  </a:moveTo>
                  <a:lnTo>
                    <a:pt x="117475" y="0"/>
                  </a:lnTo>
                  <a:lnTo>
                    <a:pt x="71741" y="9229"/>
                  </a:lnTo>
                  <a:lnTo>
                    <a:pt x="34401" y="34401"/>
                  </a:lnTo>
                  <a:lnTo>
                    <a:pt x="9229" y="71741"/>
                  </a:lnTo>
                  <a:lnTo>
                    <a:pt x="0" y="117475"/>
                  </a:lnTo>
                  <a:lnTo>
                    <a:pt x="0" y="587248"/>
                  </a:lnTo>
                  <a:lnTo>
                    <a:pt x="9229" y="633001"/>
                  </a:lnTo>
                  <a:lnTo>
                    <a:pt x="34401" y="670385"/>
                  </a:lnTo>
                  <a:lnTo>
                    <a:pt x="71741" y="695600"/>
                  </a:lnTo>
                  <a:lnTo>
                    <a:pt x="117475" y="704850"/>
                  </a:lnTo>
                  <a:lnTo>
                    <a:pt x="2663698" y="704850"/>
                  </a:lnTo>
                  <a:lnTo>
                    <a:pt x="2709451" y="695600"/>
                  </a:lnTo>
                  <a:lnTo>
                    <a:pt x="2746835" y="670385"/>
                  </a:lnTo>
                  <a:lnTo>
                    <a:pt x="2772050" y="633001"/>
                  </a:lnTo>
                  <a:lnTo>
                    <a:pt x="2781300" y="587248"/>
                  </a:lnTo>
                  <a:lnTo>
                    <a:pt x="2781300" y="117475"/>
                  </a:lnTo>
                  <a:lnTo>
                    <a:pt x="2772050" y="71741"/>
                  </a:lnTo>
                  <a:lnTo>
                    <a:pt x="2746835" y="34401"/>
                  </a:lnTo>
                  <a:lnTo>
                    <a:pt x="2709451" y="9229"/>
                  </a:lnTo>
                  <a:lnTo>
                    <a:pt x="2663698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539226" y="3967226"/>
              <a:ext cx="2781300" cy="704850"/>
            </a:xfrm>
            <a:custGeom>
              <a:avLst/>
              <a:gdLst/>
              <a:ahLst/>
              <a:cxnLst/>
              <a:rect l="l" t="t" r="r" b="b"/>
              <a:pathLst>
                <a:path w="2781300" h="704850">
                  <a:moveTo>
                    <a:pt x="0" y="117475"/>
                  </a:moveTo>
                  <a:lnTo>
                    <a:pt x="9229" y="71741"/>
                  </a:lnTo>
                  <a:lnTo>
                    <a:pt x="34401" y="34401"/>
                  </a:lnTo>
                  <a:lnTo>
                    <a:pt x="71741" y="9229"/>
                  </a:lnTo>
                  <a:lnTo>
                    <a:pt x="117475" y="0"/>
                  </a:lnTo>
                  <a:lnTo>
                    <a:pt x="2663698" y="0"/>
                  </a:lnTo>
                  <a:lnTo>
                    <a:pt x="2709451" y="9229"/>
                  </a:lnTo>
                  <a:lnTo>
                    <a:pt x="2746835" y="34401"/>
                  </a:lnTo>
                  <a:lnTo>
                    <a:pt x="2772050" y="71741"/>
                  </a:lnTo>
                  <a:lnTo>
                    <a:pt x="2781300" y="117475"/>
                  </a:lnTo>
                  <a:lnTo>
                    <a:pt x="2781300" y="587248"/>
                  </a:lnTo>
                  <a:lnTo>
                    <a:pt x="2772050" y="633001"/>
                  </a:lnTo>
                  <a:lnTo>
                    <a:pt x="2746835" y="670385"/>
                  </a:lnTo>
                  <a:lnTo>
                    <a:pt x="2709451" y="695600"/>
                  </a:lnTo>
                  <a:lnTo>
                    <a:pt x="2663698" y="704850"/>
                  </a:lnTo>
                  <a:lnTo>
                    <a:pt x="117475" y="704850"/>
                  </a:lnTo>
                  <a:lnTo>
                    <a:pt x="71741" y="695600"/>
                  </a:lnTo>
                  <a:lnTo>
                    <a:pt x="34401" y="670385"/>
                  </a:lnTo>
                  <a:lnTo>
                    <a:pt x="9229" y="633001"/>
                  </a:lnTo>
                  <a:lnTo>
                    <a:pt x="0" y="587248"/>
                  </a:lnTo>
                  <a:lnTo>
                    <a:pt x="0" y="117475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8730615" y="4137977"/>
            <a:ext cx="240538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Projected</a:t>
            </a:r>
            <a:r>
              <a:rPr dirty="0" sz="2000" spc="-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459479">
              <a:lnSpc>
                <a:spcPct val="100000"/>
              </a:lnSpc>
              <a:spcBef>
                <a:spcPts val="130"/>
              </a:spcBef>
            </a:pPr>
            <a:r>
              <a:rPr dirty="0"/>
              <a:t>Volume</a:t>
            </a:r>
            <a:r>
              <a:rPr dirty="0" spc="-409"/>
              <a:t> </a:t>
            </a:r>
            <a:r>
              <a:rPr dirty="0" spc="-20"/>
              <a:t>Types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950912" y="1427225"/>
            <a:ext cx="2775585" cy="727075"/>
            <a:chOff x="950912" y="1427225"/>
            <a:chExt cx="2775585" cy="727075"/>
          </a:xfrm>
        </p:grpSpPr>
        <p:sp>
          <p:nvSpPr>
            <p:cNvPr id="4" name="object 4" descr=""/>
            <p:cNvSpPr/>
            <p:nvPr/>
          </p:nvSpPr>
          <p:spPr>
            <a:xfrm>
              <a:off x="957262" y="1433575"/>
              <a:ext cx="2762885" cy="714375"/>
            </a:xfrm>
            <a:custGeom>
              <a:avLst/>
              <a:gdLst/>
              <a:ahLst/>
              <a:cxnLst/>
              <a:rect l="l" t="t" r="r" b="b"/>
              <a:pathLst>
                <a:path w="2762885" h="714375">
                  <a:moveTo>
                    <a:pt x="2643187" y="0"/>
                  </a:moveTo>
                  <a:lnTo>
                    <a:pt x="119062" y="0"/>
                  </a:lnTo>
                  <a:lnTo>
                    <a:pt x="72716" y="9342"/>
                  </a:lnTo>
                  <a:lnTo>
                    <a:pt x="34871" y="34829"/>
                  </a:lnTo>
                  <a:lnTo>
                    <a:pt x="9355" y="72651"/>
                  </a:lnTo>
                  <a:lnTo>
                    <a:pt x="0" y="118999"/>
                  </a:lnTo>
                  <a:lnTo>
                    <a:pt x="0" y="595249"/>
                  </a:lnTo>
                  <a:lnTo>
                    <a:pt x="9355" y="641615"/>
                  </a:lnTo>
                  <a:lnTo>
                    <a:pt x="34871" y="679481"/>
                  </a:lnTo>
                  <a:lnTo>
                    <a:pt x="72716" y="705012"/>
                  </a:lnTo>
                  <a:lnTo>
                    <a:pt x="119062" y="714375"/>
                  </a:lnTo>
                  <a:lnTo>
                    <a:pt x="2643187" y="714375"/>
                  </a:lnTo>
                  <a:lnTo>
                    <a:pt x="2689554" y="705012"/>
                  </a:lnTo>
                  <a:lnTo>
                    <a:pt x="2727420" y="679481"/>
                  </a:lnTo>
                  <a:lnTo>
                    <a:pt x="2752951" y="641615"/>
                  </a:lnTo>
                  <a:lnTo>
                    <a:pt x="2762313" y="595249"/>
                  </a:lnTo>
                  <a:lnTo>
                    <a:pt x="2762313" y="118999"/>
                  </a:lnTo>
                  <a:lnTo>
                    <a:pt x="2752951" y="72651"/>
                  </a:lnTo>
                  <a:lnTo>
                    <a:pt x="2727420" y="34829"/>
                  </a:lnTo>
                  <a:lnTo>
                    <a:pt x="2689554" y="9342"/>
                  </a:lnTo>
                  <a:lnTo>
                    <a:pt x="2643187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57262" y="1433575"/>
              <a:ext cx="2762885" cy="714375"/>
            </a:xfrm>
            <a:custGeom>
              <a:avLst/>
              <a:gdLst/>
              <a:ahLst/>
              <a:cxnLst/>
              <a:rect l="l" t="t" r="r" b="b"/>
              <a:pathLst>
                <a:path w="2762885" h="714375">
                  <a:moveTo>
                    <a:pt x="0" y="118999"/>
                  </a:moveTo>
                  <a:lnTo>
                    <a:pt x="9355" y="72651"/>
                  </a:lnTo>
                  <a:lnTo>
                    <a:pt x="34871" y="34829"/>
                  </a:lnTo>
                  <a:lnTo>
                    <a:pt x="72716" y="9342"/>
                  </a:lnTo>
                  <a:lnTo>
                    <a:pt x="119062" y="0"/>
                  </a:lnTo>
                  <a:lnTo>
                    <a:pt x="2643187" y="0"/>
                  </a:lnTo>
                  <a:lnTo>
                    <a:pt x="2689554" y="9342"/>
                  </a:lnTo>
                  <a:lnTo>
                    <a:pt x="2727420" y="34829"/>
                  </a:lnTo>
                  <a:lnTo>
                    <a:pt x="2752951" y="72651"/>
                  </a:lnTo>
                  <a:lnTo>
                    <a:pt x="2762313" y="118999"/>
                  </a:lnTo>
                  <a:lnTo>
                    <a:pt x="2762313" y="595249"/>
                  </a:lnTo>
                  <a:lnTo>
                    <a:pt x="2752951" y="641615"/>
                  </a:lnTo>
                  <a:lnTo>
                    <a:pt x="2727420" y="679481"/>
                  </a:lnTo>
                  <a:lnTo>
                    <a:pt x="2689554" y="705012"/>
                  </a:lnTo>
                  <a:lnTo>
                    <a:pt x="2643187" y="714375"/>
                  </a:lnTo>
                  <a:lnTo>
                    <a:pt x="119062" y="714375"/>
                  </a:lnTo>
                  <a:lnTo>
                    <a:pt x="72716" y="705012"/>
                  </a:lnTo>
                  <a:lnTo>
                    <a:pt x="34871" y="679481"/>
                  </a:lnTo>
                  <a:lnTo>
                    <a:pt x="9355" y="641615"/>
                  </a:lnTo>
                  <a:lnTo>
                    <a:pt x="0" y="595249"/>
                  </a:lnTo>
                  <a:lnTo>
                    <a:pt x="0" y="118999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068387" y="1604581"/>
            <a:ext cx="25260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Ephemeral</a:t>
            </a:r>
            <a:r>
              <a:rPr dirty="0" sz="2000" spc="-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4714875" y="1428750"/>
            <a:ext cx="2762250" cy="714375"/>
          </a:xfrm>
          <a:custGeom>
            <a:avLst/>
            <a:gdLst/>
            <a:ahLst/>
            <a:cxnLst/>
            <a:rect l="l" t="t" r="r" b="b"/>
            <a:pathLst>
              <a:path w="2762250" h="714375">
                <a:moveTo>
                  <a:pt x="2643124" y="0"/>
                </a:moveTo>
                <a:lnTo>
                  <a:pt x="119125" y="0"/>
                </a:lnTo>
                <a:lnTo>
                  <a:pt x="72759" y="9362"/>
                </a:lnTo>
                <a:lnTo>
                  <a:pt x="34893" y="34893"/>
                </a:lnTo>
                <a:lnTo>
                  <a:pt x="9362" y="72759"/>
                </a:lnTo>
                <a:lnTo>
                  <a:pt x="0" y="119125"/>
                </a:lnTo>
                <a:lnTo>
                  <a:pt x="0" y="595249"/>
                </a:lnTo>
                <a:lnTo>
                  <a:pt x="9362" y="641615"/>
                </a:lnTo>
                <a:lnTo>
                  <a:pt x="34893" y="679481"/>
                </a:lnTo>
                <a:lnTo>
                  <a:pt x="72759" y="705012"/>
                </a:lnTo>
                <a:lnTo>
                  <a:pt x="119125" y="714375"/>
                </a:lnTo>
                <a:lnTo>
                  <a:pt x="2643124" y="714375"/>
                </a:lnTo>
                <a:lnTo>
                  <a:pt x="2689490" y="705012"/>
                </a:lnTo>
                <a:lnTo>
                  <a:pt x="2727356" y="679481"/>
                </a:lnTo>
                <a:lnTo>
                  <a:pt x="2752887" y="641615"/>
                </a:lnTo>
                <a:lnTo>
                  <a:pt x="2762250" y="595249"/>
                </a:lnTo>
                <a:lnTo>
                  <a:pt x="2762250" y="119125"/>
                </a:lnTo>
                <a:lnTo>
                  <a:pt x="2752887" y="72759"/>
                </a:lnTo>
                <a:lnTo>
                  <a:pt x="2727356" y="34893"/>
                </a:lnTo>
                <a:lnTo>
                  <a:pt x="2689490" y="9362"/>
                </a:lnTo>
                <a:lnTo>
                  <a:pt x="2643124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4881245" y="1604581"/>
            <a:ext cx="244030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Persistent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8477250" y="1428750"/>
            <a:ext cx="2762250" cy="714375"/>
          </a:xfrm>
          <a:custGeom>
            <a:avLst/>
            <a:gdLst/>
            <a:ahLst/>
            <a:cxnLst/>
            <a:rect l="l" t="t" r="r" b="b"/>
            <a:pathLst>
              <a:path w="2762250" h="714375">
                <a:moveTo>
                  <a:pt x="2643124" y="0"/>
                </a:moveTo>
                <a:lnTo>
                  <a:pt x="119125" y="0"/>
                </a:lnTo>
                <a:lnTo>
                  <a:pt x="72759" y="9362"/>
                </a:lnTo>
                <a:lnTo>
                  <a:pt x="34893" y="34893"/>
                </a:lnTo>
                <a:lnTo>
                  <a:pt x="9362" y="72759"/>
                </a:lnTo>
                <a:lnTo>
                  <a:pt x="0" y="119125"/>
                </a:lnTo>
                <a:lnTo>
                  <a:pt x="0" y="595249"/>
                </a:lnTo>
                <a:lnTo>
                  <a:pt x="9362" y="641615"/>
                </a:lnTo>
                <a:lnTo>
                  <a:pt x="34893" y="679481"/>
                </a:lnTo>
                <a:lnTo>
                  <a:pt x="72759" y="705012"/>
                </a:lnTo>
                <a:lnTo>
                  <a:pt x="119125" y="714375"/>
                </a:lnTo>
                <a:lnTo>
                  <a:pt x="2643124" y="714375"/>
                </a:lnTo>
                <a:lnTo>
                  <a:pt x="2689490" y="705012"/>
                </a:lnTo>
                <a:lnTo>
                  <a:pt x="2727356" y="679481"/>
                </a:lnTo>
                <a:lnTo>
                  <a:pt x="2752887" y="641615"/>
                </a:lnTo>
                <a:lnTo>
                  <a:pt x="2762250" y="595249"/>
                </a:lnTo>
                <a:lnTo>
                  <a:pt x="2762250" y="119125"/>
                </a:lnTo>
                <a:lnTo>
                  <a:pt x="2752887" y="72759"/>
                </a:lnTo>
                <a:lnTo>
                  <a:pt x="2727356" y="34893"/>
                </a:lnTo>
                <a:lnTo>
                  <a:pt x="2689490" y="9362"/>
                </a:lnTo>
                <a:lnTo>
                  <a:pt x="2643124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8664575" y="1604581"/>
            <a:ext cx="24041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Projected</a:t>
            </a:r>
            <a:r>
              <a:rPr dirty="0" sz="2000" spc="-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1085532" y="2459926"/>
            <a:ext cx="7296784" cy="23006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40">
                <a:latin typeface="Calibri"/>
                <a:cs typeface="Calibri"/>
              </a:rPr>
              <a:t>You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need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storage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but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you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don’t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care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about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storing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data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persistently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Wingdings"/>
              <a:buChar char=""/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45"/>
              </a:spcBef>
              <a:buFont typeface="Wingdings"/>
              <a:buChar char=""/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316CE4"/>
                </a:solidFill>
                <a:latin typeface="Calibri"/>
                <a:cs typeface="Calibri"/>
              </a:rPr>
              <a:t>Types</a:t>
            </a:r>
            <a:r>
              <a:rPr dirty="0" sz="2000" spc="-7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316CE4"/>
                </a:solidFill>
                <a:latin typeface="Calibri"/>
                <a:cs typeface="Calibri"/>
              </a:rPr>
              <a:t>of</a:t>
            </a:r>
            <a:r>
              <a:rPr dirty="0" sz="2000" spc="-11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316CE4"/>
                </a:solidFill>
                <a:latin typeface="Calibri"/>
                <a:cs typeface="Calibri"/>
              </a:rPr>
              <a:t>Ephemeral</a:t>
            </a:r>
            <a:r>
              <a:rPr dirty="0" sz="2000" spc="-5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Calibri"/>
                <a:cs typeface="Calibri"/>
              </a:rPr>
              <a:t>Volumes</a:t>
            </a:r>
            <a:endParaRPr sz="2000">
              <a:latin typeface="Calibri"/>
              <a:cs typeface="Calibri"/>
            </a:endParaRPr>
          </a:p>
          <a:p>
            <a:pPr marL="365760" indent="-342900">
              <a:lnSpc>
                <a:spcPct val="100000"/>
              </a:lnSpc>
              <a:spcBef>
                <a:spcPts val="740"/>
              </a:spcBef>
              <a:buFont typeface="Wingdings"/>
              <a:buChar char=""/>
              <a:tabLst>
                <a:tab pos="365760" algn="l"/>
              </a:tabLst>
            </a:pPr>
            <a:r>
              <a:rPr dirty="0" sz="2000" spc="-10">
                <a:latin typeface="Calibri"/>
                <a:cs typeface="Calibri"/>
              </a:rPr>
              <a:t>emptyDir</a:t>
            </a:r>
            <a:endParaRPr sz="2000">
              <a:latin typeface="Calibri"/>
              <a:cs typeface="Calibri"/>
            </a:endParaRPr>
          </a:p>
          <a:p>
            <a:pPr marL="365760" indent="-342900">
              <a:lnSpc>
                <a:spcPct val="100000"/>
              </a:lnSpc>
              <a:buFont typeface="Wingdings"/>
              <a:buChar char=""/>
              <a:tabLst>
                <a:tab pos="365760" algn="l"/>
              </a:tabLst>
            </a:pPr>
            <a:r>
              <a:rPr dirty="0" sz="2000" spc="-10">
                <a:latin typeface="Calibri"/>
                <a:cs typeface="Calibri"/>
              </a:rPr>
              <a:t>ConfigMaps</a:t>
            </a:r>
            <a:endParaRPr sz="2000">
              <a:latin typeface="Calibri"/>
              <a:cs typeface="Calibri"/>
            </a:endParaRPr>
          </a:p>
          <a:p>
            <a:pPr marL="36576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65760" algn="l"/>
              </a:tabLst>
            </a:pPr>
            <a:r>
              <a:rPr dirty="0" sz="2000" spc="-10">
                <a:latin typeface="Calibri"/>
                <a:cs typeface="Calibri"/>
              </a:rPr>
              <a:t>secret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459479">
              <a:lnSpc>
                <a:spcPct val="100000"/>
              </a:lnSpc>
              <a:spcBef>
                <a:spcPts val="130"/>
              </a:spcBef>
            </a:pPr>
            <a:r>
              <a:rPr dirty="0"/>
              <a:t>Volume</a:t>
            </a:r>
            <a:r>
              <a:rPr dirty="0" spc="-409"/>
              <a:t> </a:t>
            </a:r>
            <a:r>
              <a:rPr dirty="0" spc="-20"/>
              <a:t>Types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952500" y="1428750"/>
            <a:ext cx="2762250" cy="714375"/>
          </a:xfrm>
          <a:custGeom>
            <a:avLst/>
            <a:gdLst/>
            <a:ahLst/>
            <a:cxnLst/>
            <a:rect l="l" t="t" r="r" b="b"/>
            <a:pathLst>
              <a:path w="2762250" h="714375">
                <a:moveTo>
                  <a:pt x="2643124" y="0"/>
                </a:moveTo>
                <a:lnTo>
                  <a:pt x="119062" y="0"/>
                </a:lnTo>
                <a:lnTo>
                  <a:pt x="72716" y="9362"/>
                </a:lnTo>
                <a:lnTo>
                  <a:pt x="34871" y="34893"/>
                </a:lnTo>
                <a:lnTo>
                  <a:pt x="9355" y="72759"/>
                </a:lnTo>
                <a:lnTo>
                  <a:pt x="0" y="119125"/>
                </a:lnTo>
                <a:lnTo>
                  <a:pt x="0" y="595249"/>
                </a:lnTo>
                <a:lnTo>
                  <a:pt x="9355" y="641615"/>
                </a:lnTo>
                <a:lnTo>
                  <a:pt x="34871" y="679481"/>
                </a:lnTo>
                <a:lnTo>
                  <a:pt x="72716" y="705012"/>
                </a:lnTo>
                <a:lnTo>
                  <a:pt x="119062" y="714375"/>
                </a:lnTo>
                <a:lnTo>
                  <a:pt x="2643124" y="714375"/>
                </a:lnTo>
                <a:lnTo>
                  <a:pt x="2689490" y="705012"/>
                </a:lnTo>
                <a:lnTo>
                  <a:pt x="2727356" y="679481"/>
                </a:lnTo>
                <a:lnTo>
                  <a:pt x="2752887" y="641615"/>
                </a:lnTo>
                <a:lnTo>
                  <a:pt x="2762250" y="595249"/>
                </a:lnTo>
                <a:lnTo>
                  <a:pt x="2762250" y="119125"/>
                </a:lnTo>
                <a:lnTo>
                  <a:pt x="2752887" y="72759"/>
                </a:lnTo>
                <a:lnTo>
                  <a:pt x="2727356" y="34893"/>
                </a:lnTo>
                <a:lnTo>
                  <a:pt x="2689490" y="9362"/>
                </a:lnTo>
                <a:lnTo>
                  <a:pt x="2643124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068387" y="1604581"/>
            <a:ext cx="25260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Ephemeral</a:t>
            </a:r>
            <a:r>
              <a:rPr dirty="0" sz="2000" spc="-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4713351" y="1427225"/>
            <a:ext cx="2774950" cy="727075"/>
            <a:chOff x="4713351" y="1427225"/>
            <a:chExt cx="2774950" cy="727075"/>
          </a:xfrm>
        </p:grpSpPr>
        <p:sp>
          <p:nvSpPr>
            <p:cNvPr id="6" name="object 6" descr=""/>
            <p:cNvSpPr/>
            <p:nvPr/>
          </p:nvSpPr>
          <p:spPr>
            <a:xfrm>
              <a:off x="4719701" y="1433575"/>
              <a:ext cx="2762250" cy="714375"/>
            </a:xfrm>
            <a:custGeom>
              <a:avLst/>
              <a:gdLst/>
              <a:ahLst/>
              <a:cxnLst/>
              <a:rect l="l" t="t" r="r" b="b"/>
              <a:pathLst>
                <a:path w="2762250" h="714375">
                  <a:moveTo>
                    <a:pt x="2643124" y="0"/>
                  </a:moveTo>
                  <a:lnTo>
                    <a:pt x="118999" y="0"/>
                  </a:lnTo>
                  <a:lnTo>
                    <a:pt x="72651" y="9342"/>
                  </a:lnTo>
                  <a:lnTo>
                    <a:pt x="34829" y="34829"/>
                  </a:lnTo>
                  <a:lnTo>
                    <a:pt x="9342" y="72651"/>
                  </a:lnTo>
                  <a:lnTo>
                    <a:pt x="0" y="118999"/>
                  </a:lnTo>
                  <a:lnTo>
                    <a:pt x="0" y="595249"/>
                  </a:lnTo>
                  <a:lnTo>
                    <a:pt x="9342" y="641615"/>
                  </a:lnTo>
                  <a:lnTo>
                    <a:pt x="34829" y="679481"/>
                  </a:lnTo>
                  <a:lnTo>
                    <a:pt x="72651" y="705012"/>
                  </a:lnTo>
                  <a:lnTo>
                    <a:pt x="118999" y="714375"/>
                  </a:lnTo>
                  <a:lnTo>
                    <a:pt x="2643124" y="714375"/>
                  </a:lnTo>
                  <a:lnTo>
                    <a:pt x="2689490" y="705012"/>
                  </a:lnTo>
                  <a:lnTo>
                    <a:pt x="2727356" y="679481"/>
                  </a:lnTo>
                  <a:lnTo>
                    <a:pt x="2752887" y="641615"/>
                  </a:lnTo>
                  <a:lnTo>
                    <a:pt x="2762250" y="595249"/>
                  </a:lnTo>
                  <a:lnTo>
                    <a:pt x="2762250" y="118999"/>
                  </a:lnTo>
                  <a:lnTo>
                    <a:pt x="2752887" y="72651"/>
                  </a:lnTo>
                  <a:lnTo>
                    <a:pt x="2727356" y="34829"/>
                  </a:lnTo>
                  <a:lnTo>
                    <a:pt x="2689490" y="9342"/>
                  </a:lnTo>
                  <a:lnTo>
                    <a:pt x="2643124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719701" y="1433575"/>
              <a:ext cx="2762250" cy="714375"/>
            </a:xfrm>
            <a:custGeom>
              <a:avLst/>
              <a:gdLst/>
              <a:ahLst/>
              <a:cxnLst/>
              <a:rect l="l" t="t" r="r" b="b"/>
              <a:pathLst>
                <a:path w="2762250" h="714375">
                  <a:moveTo>
                    <a:pt x="0" y="118999"/>
                  </a:moveTo>
                  <a:lnTo>
                    <a:pt x="9342" y="72651"/>
                  </a:lnTo>
                  <a:lnTo>
                    <a:pt x="34829" y="34829"/>
                  </a:lnTo>
                  <a:lnTo>
                    <a:pt x="72651" y="9342"/>
                  </a:lnTo>
                  <a:lnTo>
                    <a:pt x="118999" y="0"/>
                  </a:lnTo>
                  <a:lnTo>
                    <a:pt x="2643124" y="0"/>
                  </a:lnTo>
                  <a:lnTo>
                    <a:pt x="2689490" y="9342"/>
                  </a:lnTo>
                  <a:lnTo>
                    <a:pt x="2727356" y="34829"/>
                  </a:lnTo>
                  <a:lnTo>
                    <a:pt x="2752887" y="72651"/>
                  </a:lnTo>
                  <a:lnTo>
                    <a:pt x="2762250" y="118999"/>
                  </a:lnTo>
                  <a:lnTo>
                    <a:pt x="2762250" y="595249"/>
                  </a:lnTo>
                  <a:lnTo>
                    <a:pt x="2752887" y="641615"/>
                  </a:lnTo>
                  <a:lnTo>
                    <a:pt x="2727356" y="679481"/>
                  </a:lnTo>
                  <a:lnTo>
                    <a:pt x="2689490" y="705012"/>
                  </a:lnTo>
                  <a:lnTo>
                    <a:pt x="2643124" y="714375"/>
                  </a:lnTo>
                  <a:lnTo>
                    <a:pt x="118999" y="714375"/>
                  </a:lnTo>
                  <a:lnTo>
                    <a:pt x="72651" y="705012"/>
                  </a:lnTo>
                  <a:lnTo>
                    <a:pt x="34829" y="679481"/>
                  </a:lnTo>
                  <a:lnTo>
                    <a:pt x="9342" y="641615"/>
                  </a:lnTo>
                  <a:lnTo>
                    <a:pt x="0" y="595249"/>
                  </a:lnTo>
                  <a:lnTo>
                    <a:pt x="0" y="118999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4881245" y="1604581"/>
            <a:ext cx="244030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Persistent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8477250" y="1428750"/>
            <a:ext cx="2762250" cy="714375"/>
          </a:xfrm>
          <a:custGeom>
            <a:avLst/>
            <a:gdLst/>
            <a:ahLst/>
            <a:cxnLst/>
            <a:rect l="l" t="t" r="r" b="b"/>
            <a:pathLst>
              <a:path w="2762250" h="714375">
                <a:moveTo>
                  <a:pt x="2643124" y="0"/>
                </a:moveTo>
                <a:lnTo>
                  <a:pt x="119125" y="0"/>
                </a:lnTo>
                <a:lnTo>
                  <a:pt x="72759" y="9362"/>
                </a:lnTo>
                <a:lnTo>
                  <a:pt x="34893" y="34893"/>
                </a:lnTo>
                <a:lnTo>
                  <a:pt x="9362" y="72759"/>
                </a:lnTo>
                <a:lnTo>
                  <a:pt x="0" y="119125"/>
                </a:lnTo>
                <a:lnTo>
                  <a:pt x="0" y="595249"/>
                </a:lnTo>
                <a:lnTo>
                  <a:pt x="9362" y="641615"/>
                </a:lnTo>
                <a:lnTo>
                  <a:pt x="34893" y="679481"/>
                </a:lnTo>
                <a:lnTo>
                  <a:pt x="72759" y="705012"/>
                </a:lnTo>
                <a:lnTo>
                  <a:pt x="119125" y="714375"/>
                </a:lnTo>
                <a:lnTo>
                  <a:pt x="2643124" y="714375"/>
                </a:lnTo>
                <a:lnTo>
                  <a:pt x="2689490" y="705012"/>
                </a:lnTo>
                <a:lnTo>
                  <a:pt x="2727356" y="679481"/>
                </a:lnTo>
                <a:lnTo>
                  <a:pt x="2752887" y="641615"/>
                </a:lnTo>
                <a:lnTo>
                  <a:pt x="2762250" y="595249"/>
                </a:lnTo>
                <a:lnTo>
                  <a:pt x="2762250" y="119125"/>
                </a:lnTo>
                <a:lnTo>
                  <a:pt x="2752887" y="72759"/>
                </a:lnTo>
                <a:lnTo>
                  <a:pt x="2727356" y="34893"/>
                </a:lnTo>
                <a:lnTo>
                  <a:pt x="2689490" y="9362"/>
                </a:lnTo>
                <a:lnTo>
                  <a:pt x="2643124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8664575" y="1604581"/>
            <a:ext cx="24041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Projected</a:t>
            </a:r>
            <a:r>
              <a:rPr dirty="0" sz="2000" spc="-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1085532" y="2459926"/>
            <a:ext cx="669544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40">
                <a:latin typeface="Calibri"/>
                <a:cs typeface="Calibri"/>
              </a:rPr>
              <a:t>You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need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storage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but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you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care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about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storing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data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persistently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09650" y="3381438"/>
            <a:ext cx="2895600" cy="409575"/>
          </a:xfrm>
          <a:prstGeom prst="rect">
            <a:avLst/>
          </a:prstGeom>
          <a:solidFill>
            <a:srgbClr val="316CE4"/>
          </a:solidFill>
          <a:ln w="3175">
            <a:solidFill>
              <a:srgbClr val="316CE4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marL="507365">
              <a:lnSpc>
                <a:spcPct val="100000"/>
              </a:lnSpc>
              <a:spcBef>
                <a:spcPts val="250"/>
              </a:spcBef>
            </a:pP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Persistent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676838" y="3381438"/>
            <a:ext cx="2905125" cy="409575"/>
          </a:xfrm>
          <a:prstGeom prst="rect">
            <a:avLst/>
          </a:prstGeom>
          <a:solidFill>
            <a:srgbClr val="316CE4"/>
          </a:solidFill>
          <a:ln w="3175">
            <a:solidFill>
              <a:srgbClr val="316CE4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marL="199390">
              <a:lnSpc>
                <a:spcPct val="100000"/>
              </a:lnSpc>
              <a:spcBef>
                <a:spcPts val="250"/>
              </a:spcBef>
            </a:pP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Persistent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dirty="0" sz="20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Claim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353488" y="3381438"/>
            <a:ext cx="2895600" cy="409575"/>
          </a:xfrm>
          <a:prstGeom prst="rect">
            <a:avLst/>
          </a:prstGeom>
          <a:solidFill>
            <a:srgbClr val="316CE4"/>
          </a:solidFill>
          <a:ln w="3175">
            <a:solidFill>
              <a:srgbClr val="316CE4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marL="659765">
              <a:lnSpc>
                <a:spcPct val="100000"/>
              </a:lnSpc>
              <a:spcBef>
                <a:spcPts val="250"/>
              </a:spcBef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r>
              <a:rPr dirty="0" sz="2000" spc="-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Classes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85532" y="3957383"/>
            <a:ext cx="2907665" cy="1738630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dirty="0" sz="2000">
                <a:solidFill>
                  <a:srgbClr val="316CE4"/>
                </a:solidFill>
                <a:latin typeface="Calibri"/>
                <a:cs typeface="Calibri"/>
              </a:rPr>
              <a:t>Types</a:t>
            </a:r>
            <a:r>
              <a:rPr dirty="0" sz="2000" spc="-3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316CE4"/>
                </a:solidFill>
                <a:latin typeface="Calibri"/>
                <a:cs typeface="Calibri"/>
              </a:rPr>
              <a:t>of</a:t>
            </a:r>
            <a:r>
              <a:rPr dirty="0" sz="2000" spc="-7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316CE4"/>
                </a:solidFill>
                <a:latin typeface="Calibri"/>
                <a:cs typeface="Calibri"/>
              </a:rPr>
              <a:t>Persistent</a:t>
            </a:r>
            <a:r>
              <a:rPr dirty="0" sz="2000" spc="-6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Calibri"/>
                <a:cs typeface="Calibri"/>
              </a:rPr>
              <a:t>Volumes</a:t>
            </a:r>
            <a:endParaRPr sz="2000">
              <a:latin typeface="Calibri"/>
              <a:cs typeface="Calibri"/>
            </a:endParaRPr>
          </a:p>
          <a:p>
            <a:pPr marL="365760" indent="-342900">
              <a:lnSpc>
                <a:spcPct val="100000"/>
              </a:lnSpc>
              <a:spcBef>
                <a:spcPts val="740"/>
              </a:spcBef>
              <a:buFont typeface="Wingdings"/>
              <a:buChar char=""/>
              <a:tabLst>
                <a:tab pos="365760" algn="l"/>
              </a:tabLst>
            </a:pPr>
            <a:r>
              <a:rPr dirty="0" sz="2000" spc="-10">
                <a:latin typeface="Calibri"/>
                <a:cs typeface="Calibri"/>
              </a:rPr>
              <a:t>hostpath</a:t>
            </a:r>
            <a:endParaRPr sz="2000">
              <a:latin typeface="Calibri"/>
              <a:cs typeface="Calibri"/>
            </a:endParaRPr>
          </a:p>
          <a:p>
            <a:pPr marL="365760" indent="-342900">
              <a:lnSpc>
                <a:spcPct val="100000"/>
              </a:lnSpc>
              <a:buFont typeface="Wingdings"/>
              <a:buChar char=""/>
              <a:tabLst>
                <a:tab pos="365760" algn="l"/>
              </a:tabLst>
            </a:pPr>
            <a:r>
              <a:rPr dirty="0" sz="2000" spc="-25">
                <a:latin typeface="Calibri"/>
                <a:cs typeface="Calibri"/>
              </a:rPr>
              <a:t>nfs</a:t>
            </a:r>
            <a:endParaRPr sz="2000">
              <a:latin typeface="Calibri"/>
              <a:cs typeface="Calibri"/>
            </a:endParaRPr>
          </a:p>
          <a:p>
            <a:pPr marL="36576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65760" algn="l"/>
              </a:tabLst>
            </a:pPr>
            <a:r>
              <a:rPr dirty="0" sz="2000" spc="-10">
                <a:latin typeface="Calibri"/>
                <a:cs typeface="Calibri"/>
              </a:rPr>
              <a:t>iscsi</a:t>
            </a:r>
            <a:endParaRPr sz="2000">
              <a:latin typeface="Calibri"/>
              <a:cs typeface="Calibri"/>
            </a:endParaRPr>
          </a:p>
          <a:p>
            <a:pPr marL="36576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65760" algn="l"/>
              </a:tabLst>
            </a:pPr>
            <a:r>
              <a:rPr dirty="0" sz="2000" spc="-25">
                <a:latin typeface="Calibri"/>
                <a:cs typeface="Calibri"/>
              </a:rPr>
              <a:t>fc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0444" y="2188464"/>
            <a:ext cx="6624955" cy="24707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748030" marR="5080" indent="-735965">
              <a:lnSpc>
                <a:spcPct val="100099"/>
              </a:lnSpc>
              <a:spcBef>
                <a:spcPts val="125"/>
              </a:spcBef>
            </a:pPr>
            <a:r>
              <a:rPr dirty="0" sz="8000" spc="-45">
                <a:solidFill>
                  <a:srgbClr val="FFFFFF"/>
                </a:solidFill>
              </a:rPr>
              <a:t>Introduction</a:t>
            </a:r>
            <a:r>
              <a:rPr dirty="0" sz="8000" spc="-805">
                <a:solidFill>
                  <a:srgbClr val="FFFFFF"/>
                </a:solidFill>
              </a:rPr>
              <a:t> </a:t>
            </a:r>
            <a:r>
              <a:rPr dirty="0" sz="8000" spc="80">
                <a:solidFill>
                  <a:srgbClr val="FFFFFF"/>
                </a:solidFill>
              </a:rPr>
              <a:t>to </a:t>
            </a:r>
            <a:r>
              <a:rPr dirty="0" sz="8000" spc="-10">
                <a:solidFill>
                  <a:srgbClr val="FFFFFF"/>
                </a:solidFill>
              </a:rPr>
              <a:t>Kubernetes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459479">
              <a:lnSpc>
                <a:spcPct val="100000"/>
              </a:lnSpc>
              <a:spcBef>
                <a:spcPts val="130"/>
              </a:spcBef>
            </a:pPr>
            <a:r>
              <a:rPr dirty="0"/>
              <a:t>Volume</a:t>
            </a:r>
            <a:r>
              <a:rPr dirty="0" spc="-409"/>
              <a:t> </a:t>
            </a:r>
            <a:r>
              <a:rPr dirty="0" spc="-20"/>
              <a:t>Types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952500" y="1428750"/>
            <a:ext cx="2762250" cy="714375"/>
          </a:xfrm>
          <a:custGeom>
            <a:avLst/>
            <a:gdLst/>
            <a:ahLst/>
            <a:cxnLst/>
            <a:rect l="l" t="t" r="r" b="b"/>
            <a:pathLst>
              <a:path w="2762250" h="714375">
                <a:moveTo>
                  <a:pt x="2643124" y="0"/>
                </a:moveTo>
                <a:lnTo>
                  <a:pt x="119062" y="0"/>
                </a:lnTo>
                <a:lnTo>
                  <a:pt x="72716" y="9362"/>
                </a:lnTo>
                <a:lnTo>
                  <a:pt x="34871" y="34893"/>
                </a:lnTo>
                <a:lnTo>
                  <a:pt x="9355" y="72759"/>
                </a:lnTo>
                <a:lnTo>
                  <a:pt x="0" y="119125"/>
                </a:lnTo>
                <a:lnTo>
                  <a:pt x="0" y="595249"/>
                </a:lnTo>
                <a:lnTo>
                  <a:pt x="9355" y="641615"/>
                </a:lnTo>
                <a:lnTo>
                  <a:pt x="34871" y="679481"/>
                </a:lnTo>
                <a:lnTo>
                  <a:pt x="72716" y="705012"/>
                </a:lnTo>
                <a:lnTo>
                  <a:pt x="119062" y="714375"/>
                </a:lnTo>
                <a:lnTo>
                  <a:pt x="2643124" y="714375"/>
                </a:lnTo>
                <a:lnTo>
                  <a:pt x="2689490" y="705012"/>
                </a:lnTo>
                <a:lnTo>
                  <a:pt x="2727356" y="679481"/>
                </a:lnTo>
                <a:lnTo>
                  <a:pt x="2752887" y="641615"/>
                </a:lnTo>
                <a:lnTo>
                  <a:pt x="2762250" y="595249"/>
                </a:lnTo>
                <a:lnTo>
                  <a:pt x="2762250" y="119125"/>
                </a:lnTo>
                <a:lnTo>
                  <a:pt x="2752887" y="72759"/>
                </a:lnTo>
                <a:lnTo>
                  <a:pt x="2727356" y="34893"/>
                </a:lnTo>
                <a:lnTo>
                  <a:pt x="2689490" y="9362"/>
                </a:lnTo>
                <a:lnTo>
                  <a:pt x="2643124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068387" y="1604581"/>
            <a:ext cx="25260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Ephemeral</a:t>
            </a:r>
            <a:r>
              <a:rPr dirty="0" sz="2000" spc="-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4714875" y="1428750"/>
            <a:ext cx="2762250" cy="714375"/>
          </a:xfrm>
          <a:custGeom>
            <a:avLst/>
            <a:gdLst/>
            <a:ahLst/>
            <a:cxnLst/>
            <a:rect l="l" t="t" r="r" b="b"/>
            <a:pathLst>
              <a:path w="2762250" h="714375">
                <a:moveTo>
                  <a:pt x="2643124" y="0"/>
                </a:moveTo>
                <a:lnTo>
                  <a:pt x="119125" y="0"/>
                </a:lnTo>
                <a:lnTo>
                  <a:pt x="72759" y="9362"/>
                </a:lnTo>
                <a:lnTo>
                  <a:pt x="34893" y="34893"/>
                </a:lnTo>
                <a:lnTo>
                  <a:pt x="9362" y="72759"/>
                </a:lnTo>
                <a:lnTo>
                  <a:pt x="0" y="119125"/>
                </a:lnTo>
                <a:lnTo>
                  <a:pt x="0" y="595249"/>
                </a:lnTo>
                <a:lnTo>
                  <a:pt x="9362" y="641615"/>
                </a:lnTo>
                <a:lnTo>
                  <a:pt x="34893" y="679481"/>
                </a:lnTo>
                <a:lnTo>
                  <a:pt x="72759" y="705012"/>
                </a:lnTo>
                <a:lnTo>
                  <a:pt x="119125" y="714375"/>
                </a:lnTo>
                <a:lnTo>
                  <a:pt x="2643124" y="714375"/>
                </a:lnTo>
                <a:lnTo>
                  <a:pt x="2689490" y="705012"/>
                </a:lnTo>
                <a:lnTo>
                  <a:pt x="2727356" y="679481"/>
                </a:lnTo>
                <a:lnTo>
                  <a:pt x="2752887" y="641615"/>
                </a:lnTo>
                <a:lnTo>
                  <a:pt x="2762250" y="595249"/>
                </a:lnTo>
                <a:lnTo>
                  <a:pt x="2762250" y="119125"/>
                </a:lnTo>
                <a:lnTo>
                  <a:pt x="2752887" y="72759"/>
                </a:lnTo>
                <a:lnTo>
                  <a:pt x="2727356" y="34893"/>
                </a:lnTo>
                <a:lnTo>
                  <a:pt x="2689490" y="9362"/>
                </a:lnTo>
                <a:lnTo>
                  <a:pt x="2643124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4881245" y="1604581"/>
            <a:ext cx="244030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Persistent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8475726" y="1427225"/>
            <a:ext cx="2774950" cy="727075"/>
            <a:chOff x="8475726" y="1427225"/>
            <a:chExt cx="2774950" cy="727075"/>
          </a:xfrm>
        </p:grpSpPr>
        <p:sp>
          <p:nvSpPr>
            <p:cNvPr id="8" name="object 8" descr=""/>
            <p:cNvSpPr/>
            <p:nvPr/>
          </p:nvSpPr>
          <p:spPr>
            <a:xfrm>
              <a:off x="8482076" y="1433575"/>
              <a:ext cx="2762250" cy="714375"/>
            </a:xfrm>
            <a:custGeom>
              <a:avLst/>
              <a:gdLst/>
              <a:ahLst/>
              <a:cxnLst/>
              <a:rect l="l" t="t" r="r" b="b"/>
              <a:pathLst>
                <a:path w="2762250" h="714375">
                  <a:moveTo>
                    <a:pt x="2643124" y="0"/>
                  </a:moveTo>
                  <a:lnTo>
                    <a:pt x="118999" y="0"/>
                  </a:lnTo>
                  <a:lnTo>
                    <a:pt x="72651" y="9342"/>
                  </a:lnTo>
                  <a:lnTo>
                    <a:pt x="34829" y="34829"/>
                  </a:lnTo>
                  <a:lnTo>
                    <a:pt x="9342" y="72651"/>
                  </a:lnTo>
                  <a:lnTo>
                    <a:pt x="0" y="118999"/>
                  </a:lnTo>
                  <a:lnTo>
                    <a:pt x="0" y="595249"/>
                  </a:lnTo>
                  <a:lnTo>
                    <a:pt x="9342" y="641615"/>
                  </a:lnTo>
                  <a:lnTo>
                    <a:pt x="34829" y="679481"/>
                  </a:lnTo>
                  <a:lnTo>
                    <a:pt x="72651" y="705012"/>
                  </a:lnTo>
                  <a:lnTo>
                    <a:pt x="118999" y="714375"/>
                  </a:lnTo>
                  <a:lnTo>
                    <a:pt x="2643124" y="714375"/>
                  </a:lnTo>
                  <a:lnTo>
                    <a:pt x="2689490" y="705012"/>
                  </a:lnTo>
                  <a:lnTo>
                    <a:pt x="2727356" y="679481"/>
                  </a:lnTo>
                  <a:lnTo>
                    <a:pt x="2752887" y="641615"/>
                  </a:lnTo>
                  <a:lnTo>
                    <a:pt x="2762250" y="595249"/>
                  </a:lnTo>
                  <a:lnTo>
                    <a:pt x="2762250" y="118999"/>
                  </a:lnTo>
                  <a:lnTo>
                    <a:pt x="2752887" y="72651"/>
                  </a:lnTo>
                  <a:lnTo>
                    <a:pt x="2727356" y="34829"/>
                  </a:lnTo>
                  <a:lnTo>
                    <a:pt x="2689490" y="9342"/>
                  </a:lnTo>
                  <a:lnTo>
                    <a:pt x="2643124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482076" y="1433575"/>
              <a:ext cx="2762250" cy="714375"/>
            </a:xfrm>
            <a:custGeom>
              <a:avLst/>
              <a:gdLst/>
              <a:ahLst/>
              <a:cxnLst/>
              <a:rect l="l" t="t" r="r" b="b"/>
              <a:pathLst>
                <a:path w="2762250" h="714375">
                  <a:moveTo>
                    <a:pt x="0" y="118999"/>
                  </a:moveTo>
                  <a:lnTo>
                    <a:pt x="9342" y="72651"/>
                  </a:lnTo>
                  <a:lnTo>
                    <a:pt x="34829" y="34829"/>
                  </a:lnTo>
                  <a:lnTo>
                    <a:pt x="72651" y="9342"/>
                  </a:lnTo>
                  <a:lnTo>
                    <a:pt x="118999" y="0"/>
                  </a:lnTo>
                  <a:lnTo>
                    <a:pt x="2643124" y="0"/>
                  </a:lnTo>
                  <a:lnTo>
                    <a:pt x="2689490" y="9342"/>
                  </a:lnTo>
                  <a:lnTo>
                    <a:pt x="2727356" y="34829"/>
                  </a:lnTo>
                  <a:lnTo>
                    <a:pt x="2752887" y="72651"/>
                  </a:lnTo>
                  <a:lnTo>
                    <a:pt x="2762250" y="118999"/>
                  </a:lnTo>
                  <a:lnTo>
                    <a:pt x="2762250" y="595249"/>
                  </a:lnTo>
                  <a:lnTo>
                    <a:pt x="2752887" y="641615"/>
                  </a:lnTo>
                  <a:lnTo>
                    <a:pt x="2727356" y="679481"/>
                  </a:lnTo>
                  <a:lnTo>
                    <a:pt x="2689490" y="705012"/>
                  </a:lnTo>
                  <a:lnTo>
                    <a:pt x="2643124" y="714375"/>
                  </a:lnTo>
                  <a:lnTo>
                    <a:pt x="118999" y="714375"/>
                  </a:lnTo>
                  <a:lnTo>
                    <a:pt x="72651" y="705012"/>
                  </a:lnTo>
                  <a:lnTo>
                    <a:pt x="34829" y="679481"/>
                  </a:lnTo>
                  <a:lnTo>
                    <a:pt x="9342" y="641615"/>
                  </a:lnTo>
                  <a:lnTo>
                    <a:pt x="0" y="595249"/>
                  </a:lnTo>
                  <a:lnTo>
                    <a:pt x="0" y="118999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8664575" y="1604581"/>
            <a:ext cx="24041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Projected</a:t>
            </a:r>
            <a:r>
              <a:rPr dirty="0" sz="2000" spc="-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85532" y="2459926"/>
            <a:ext cx="2869565" cy="12909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All-in-</a:t>
            </a:r>
            <a:r>
              <a:rPr dirty="0" sz="2000">
                <a:latin typeface="Calibri"/>
                <a:cs typeface="Calibri"/>
              </a:rPr>
              <a:t>one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Volumes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316CE4"/>
                </a:solidFill>
                <a:latin typeface="Calibri"/>
                <a:cs typeface="Calibri"/>
              </a:rPr>
              <a:t>Types</a:t>
            </a:r>
            <a:r>
              <a:rPr dirty="0" sz="2000" spc="-2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316CE4"/>
                </a:solidFill>
                <a:latin typeface="Calibri"/>
                <a:cs typeface="Calibri"/>
              </a:rPr>
              <a:t>of</a:t>
            </a:r>
            <a:r>
              <a:rPr dirty="0" sz="2000" spc="-70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Calibri"/>
                <a:cs typeface="Calibri"/>
              </a:rPr>
              <a:t>Projected</a:t>
            </a:r>
            <a:r>
              <a:rPr dirty="0" sz="2000" spc="-65">
                <a:solidFill>
                  <a:srgbClr val="316CE4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Calibri"/>
                <a:cs typeface="Calibri"/>
              </a:rPr>
              <a:t>Volumes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95692" y="3815016"/>
            <a:ext cx="2541905" cy="1555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secret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ConfigMaps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20">
                <a:latin typeface="Calibri"/>
                <a:cs typeface="Calibri"/>
              </a:rPr>
              <a:t>serviceAccountToken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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downwardAPI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clusterTrustBundle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0" y="0"/>
            <a:ext cx="10782300" cy="5438775"/>
            <a:chOff x="0" y="0"/>
            <a:chExt cx="10782300" cy="5438775"/>
          </a:xfrm>
        </p:grpSpPr>
        <p:sp>
          <p:nvSpPr>
            <p:cNvPr id="14" name="object 14" descr=""/>
            <p:cNvSpPr/>
            <p:nvPr/>
          </p:nvSpPr>
          <p:spPr>
            <a:xfrm>
              <a:off x="0" y="0"/>
              <a:ext cx="180975" cy="161925"/>
            </a:xfrm>
            <a:custGeom>
              <a:avLst/>
              <a:gdLst/>
              <a:ahLst/>
              <a:cxnLst/>
              <a:rect l="l" t="t" r="r" b="b"/>
              <a:pathLst>
                <a:path w="180975" h="161925">
                  <a:moveTo>
                    <a:pt x="0" y="161925"/>
                  </a:moveTo>
                  <a:lnTo>
                    <a:pt x="180975" y="161925"/>
                  </a:lnTo>
                  <a:lnTo>
                    <a:pt x="180975" y="0"/>
                  </a:lnTo>
                  <a:lnTo>
                    <a:pt x="0" y="0"/>
                  </a:lnTo>
                  <a:lnTo>
                    <a:pt x="0" y="1619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3700" y="4086225"/>
              <a:ext cx="1007325" cy="1057275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7981950" y="3686175"/>
              <a:ext cx="2790825" cy="1743075"/>
            </a:xfrm>
            <a:custGeom>
              <a:avLst/>
              <a:gdLst/>
              <a:ahLst/>
              <a:cxnLst/>
              <a:rect l="l" t="t" r="r" b="b"/>
              <a:pathLst>
                <a:path w="2790825" h="1743075">
                  <a:moveTo>
                    <a:pt x="0" y="80518"/>
                  </a:moveTo>
                  <a:lnTo>
                    <a:pt x="6330" y="49184"/>
                  </a:lnTo>
                  <a:lnTo>
                    <a:pt x="23590" y="23590"/>
                  </a:lnTo>
                  <a:lnTo>
                    <a:pt x="49184" y="6330"/>
                  </a:lnTo>
                  <a:lnTo>
                    <a:pt x="80518" y="0"/>
                  </a:lnTo>
                  <a:lnTo>
                    <a:pt x="2710306" y="0"/>
                  </a:lnTo>
                  <a:lnTo>
                    <a:pt x="2741640" y="6330"/>
                  </a:lnTo>
                  <a:lnTo>
                    <a:pt x="2767234" y="23590"/>
                  </a:lnTo>
                  <a:lnTo>
                    <a:pt x="2784494" y="49184"/>
                  </a:lnTo>
                  <a:lnTo>
                    <a:pt x="2790825" y="80518"/>
                  </a:lnTo>
                  <a:lnTo>
                    <a:pt x="2790825" y="1662557"/>
                  </a:lnTo>
                  <a:lnTo>
                    <a:pt x="2784494" y="1693890"/>
                  </a:lnTo>
                  <a:lnTo>
                    <a:pt x="2767234" y="1719484"/>
                  </a:lnTo>
                  <a:lnTo>
                    <a:pt x="2741640" y="1736744"/>
                  </a:lnTo>
                  <a:lnTo>
                    <a:pt x="2710306" y="1743075"/>
                  </a:lnTo>
                  <a:lnTo>
                    <a:pt x="80518" y="1743075"/>
                  </a:lnTo>
                  <a:lnTo>
                    <a:pt x="49184" y="1736744"/>
                  </a:lnTo>
                  <a:lnTo>
                    <a:pt x="23590" y="1719484"/>
                  </a:lnTo>
                  <a:lnTo>
                    <a:pt x="6330" y="1693890"/>
                  </a:lnTo>
                  <a:lnTo>
                    <a:pt x="0" y="1662557"/>
                  </a:lnTo>
                  <a:lnTo>
                    <a:pt x="0" y="80518"/>
                  </a:lnTo>
                  <a:close/>
                </a:path>
              </a:pathLst>
            </a:custGeom>
            <a:ln w="1905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0299318" y="3732847"/>
            <a:ext cx="3835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316CE4"/>
                </a:solidFill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0" y="3295650"/>
            <a:ext cx="714375" cy="695325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6610350" y="4410075"/>
            <a:ext cx="952500" cy="400050"/>
          </a:xfrm>
          <a:prstGeom prst="rect">
            <a:avLst/>
          </a:prstGeom>
          <a:solidFill>
            <a:srgbClr val="CDDFEB"/>
          </a:solidFill>
        </p:spPr>
        <p:txBody>
          <a:bodyPr wrap="square" lIns="0" tIns="56515" rIns="0" bIns="0" rtlCol="0" vert="horz">
            <a:spAutoFit/>
          </a:bodyPr>
          <a:lstStyle/>
          <a:p>
            <a:pPr marL="132715">
              <a:lnSpc>
                <a:spcPct val="100000"/>
              </a:lnSpc>
              <a:spcBef>
                <a:spcPts val="44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/data/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1009650" y="3876738"/>
            <a:ext cx="7843520" cy="857250"/>
            <a:chOff x="1009650" y="3876738"/>
            <a:chExt cx="7843520" cy="857250"/>
          </a:xfrm>
        </p:grpSpPr>
        <p:sp>
          <p:nvSpPr>
            <p:cNvPr id="21" name="object 21" descr=""/>
            <p:cNvSpPr/>
            <p:nvPr/>
          </p:nvSpPr>
          <p:spPr>
            <a:xfrm>
              <a:off x="7562850" y="4572000"/>
              <a:ext cx="1290320" cy="76200"/>
            </a:xfrm>
            <a:custGeom>
              <a:avLst/>
              <a:gdLst/>
              <a:ahLst/>
              <a:cxnLst/>
              <a:rect l="l" t="t" r="r" b="b"/>
              <a:pathLst>
                <a:path w="129032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63500" y="47625"/>
                  </a:lnTo>
                  <a:lnTo>
                    <a:pt x="63500" y="28575"/>
                  </a:lnTo>
                  <a:lnTo>
                    <a:pt x="76200" y="28575"/>
                  </a:lnTo>
                  <a:lnTo>
                    <a:pt x="76200" y="0"/>
                  </a:lnTo>
                  <a:close/>
                </a:path>
                <a:path w="1290320" h="76200">
                  <a:moveTo>
                    <a:pt x="76200" y="28575"/>
                  </a:moveTo>
                  <a:lnTo>
                    <a:pt x="63500" y="28575"/>
                  </a:lnTo>
                  <a:lnTo>
                    <a:pt x="63500" y="47625"/>
                  </a:lnTo>
                  <a:lnTo>
                    <a:pt x="76200" y="47625"/>
                  </a:lnTo>
                  <a:lnTo>
                    <a:pt x="76200" y="28575"/>
                  </a:lnTo>
                  <a:close/>
                </a:path>
                <a:path w="1290320" h="76200">
                  <a:moveTo>
                    <a:pt x="1290320" y="28575"/>
                  </a:moveTo>
                  <a:lnTo>
                    <a:pt x="76200" y="28575"/>
                  </a:lnTo>
                  <a:lnTo>
                    <a:pt x="76200" y="47625"/>
                  </a:lnTo>
                  <a:lnTo>
                    <a:pt x="1290320" y="47625"/>
                  </a:lnTo>
                  <a:lnTo>
                    <a:pt x="1290320" y="28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023937" y="3891026"/>
              <a:ext cx="161925" cy="828675"/>
            </a:xfrm>
            <a:custGeom>
              <a:avLst/>
              <a:gdLst/>
              <a:ahLst/>
              <a:cxnLst/>
              <a:rect l="l" t="t" r="r" b="b"/>
              <a:pathLst>
                <a:path w="161925" h="828675">
                  <a:moveTo>
                    <a:pt x="161925" y="828675"/>
                  </a:moveTo>
                  <a:lnTo>
                    <a:pt x="98894" y="828655"/>
                  </a:lnTo>
                  <a:lnTo>
                    <a:pt x="47424" y="828611"/>
                  </a:lnTo>
                  <a:lnTo>
                    <a:pt x="12724" y="828567"/>
                  </a:lnTo>
                  <a:lnTo>
                    <a:pt x="0" y="828548"/>
                  </a:lnTo>
                  <a:lnTo>
                    <a:pt x="0" y="0"/>
                  </a:lnTo>
                  <a:lnTo>
                    <a:pt x="12724" y="0"/>
                  </a:lnTo>
                  <a:lnTo>
                    <a:pt x="47424" y="0"/>
                  </a:lnTo>
                  <a:lnTo>
                    <a:pt x="98894" y="0"/>
                  </a:lnTo>
                  <a:lnTo>
                    <a:pt x="161925" y="0"/>
                  </a:lnTo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2332227" y="3981577"/>
            <a:ext cx="4280535" cy="666750"/>
            <a:chOff x="2332227" y="3981577"/>
            <a:chExt cx="4280535" cy="666750"/>
          </a:xfrm>
        </p:grpSpPr>
        <p:sp>
          <p:nvSpPr>
            <p:cNvPr id="24" name="object 24" descr=""/>
            <p:cNvSpPr/>
            <p:nvPr/>
          </p:nvSpPr>
          <p:spPr>
            <a:xfrm>
              <a:off x="2332227" y="3981577"/>
              <a:ext cx="4280535" cy="654685"/>
            </a:xfrm>
            <a:custGeom>
              <a:avLst/>
              <a:gdLst/>
              <a:ahLst/>
              <a:cxnLst/>
              <a:rect l="l" t="t" r="r" b="b"/>
              <a:pathLst>
                <a:path w="4280534" h="654685">
                  <a:moveTo>
                    <a:pt x="4203235" y="625806"/>
                  </a:moveTo>
                  <a:lnTo>
                    <a:pt x="4199128" y="654177"/>
                  </a:lnTo>
                  <a:lnTo>
                    <a:pt x="4279260" y="627634"/>
                  </a:lnTo>
                  <a:lnTo>
                    <a:pt x="4215892" y="627634"/>
                  </a:lnTo>
                  <a:lnTo>
                    <a:pt x="4203235" y="625806"/>
                  </a:lnTo>
                  <a:close/>
                </a:path>
                <a:path w="4280534" h="654685">
                  <a:moveTo>
                    <a:pt x="4205955" y="607017"/>
                  </a:moveTo>
                  <a:lnTo>
                    <a:pt x="4203235" y="625806"/>
                  </a:lnTo>
                  <a:lnTo>
                    <a:pt x="4215892" y="627634"/>
                  </a:lnTo>
                  <a:lnTo>
                    <a:pt x="4218558" y="608838"/>
                  </a:lnTo>
                  <a:lnTo>
                    <a:pt x="4205955" y="607017"/>
                  </a:lnTo>
                  <a:close/>
                </a:path>
                <a:path w="4280534" h="654685">
                  <a:moveTo>
                    <a:pt x="4210050" y="578739"/>
                  </a:moveTo>
                  <a:lnTo>
                    <a:pt x="4205955" y="607017"/>
                  </a:lnTo>
                  <a:lnTo>
                    <a:pt x="4218558" y="608838"/>
                  </a:lnTo>
                  <a:lnTo>
                    <a:pt x="4215928" y="627380"/>
                  </a:lnTo>
                  <a:lnTo>
                    <a:pt x="4215892" y="627634"/>
                  </a:lnTo>
                  <a:lnTo>
                    <a:pt x="4279260" y="627634"/>
                  </a:lnTo>
                  <a:lnTo>
                    <a:pt x="4280027" y="627380"/>
                  </a:lnTo>
                  <a:lnTo>
                    <a:pt x="4210050" y="578739"/>
                  </a:lnTo>
                  <a:close/>
                </a:path>
                <a:path w="4280534" h="654685">
                  <a:moveTo>
                    <a:pt x="2794" y="0"/>
                  </a:moveTo>
                  <a:lnTo>
                    <a:pt x="0" y="18796"/>
                  </a:lnTo>
                  <a:lnTo>
                    <a:pt x="4203235" y="625806"/>
                  </a:lnTo>
                  <a:lnTo>
                    <a:pt x="4205955" y="607017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742438" y="4295775"/>
              <a:ext cx="3869054" cy="352425"/>
            </a:xfrm>
            <a:custGeom>
              <a:avLst/>
              <a:gdLst/>
              <a:ahLst/>
              <a:cxnLst/>
              <a:rect l="l" t="t" r="r" b="b"/>
              <a:pathLst>
                <a:path w="3869054" h="352425">
                  <a:moveTo>
                    <a:pt x="3868534" y="314325"/>
                  </a:moveTo>
                  <a:lnTo>
                    <a:pt x="3849484" y="304800"/>
                  </a:lnTo>
                  <a:lnTo>
                    <a:pt x="3810177" y="285153"/>
                  </a:lnTo>
                  <a:lnTo>
                    <a:pt x="3793109" y="274828"/>
                  </a:lnTo>
                  <a:lnTo>
                    <a:pt x="3792969" y="276555"/>
                  </a:lnTo>
                  <a:lnTo>
                    <a:pt x="3792334" y="276225"/>
                  </a:lnTo>
                  <a:lnTo>
                    <a:pt x="3792334" y="284480"/>
                  </a:lnTo>
                  <a:lnTo>
                    <a:pt x="3790823" y="303276"/>
                  </a:lnTo>
                  <a:lnTo>
                    <a:pt x="3790734" y="304292"/>
                  </a:lnTo>
                  <a:lnTo>
                    <a:pt x="3790696" y="304800"/>
                  </a:lnTo>
                  <a:lnTo>
                    <a:pt x="3790734" y="304292"/>
                  </a:lnTo>
                  <a:lnTo>
                    <a:pt x="3790734" y="303276"/>
                  </a:lnTo>
                  <a:lnTo>
                    <a:pt x="1524" y="0"/>
                  </a:lnTo>
                  <a:lnTo>
                    <a:pt x="0" y="19050"/>
                  </a:lnTo>
                  <a:lnTo>
                    <a:pt x="3571659" y="304800"/>
                  </a:lnTo>
                  <a:lnTo>
                    <a:pt x="972312" y="304800"/>
                  </a:lnTo>
                  <a:lnTo>
                    <a:pt x="972312" y="323850"/>
                  </a:lnTo>
                  <a:lnTo>
                    <a:pt x="3789159" y="323850"/>
                  </a:lnTo>
                  <a:lnTo>
                    <a:pt x="3787013" y="350774"/>
                  </a:lnTo>
                  <a:lnTo>
                    <a:pt x="3792334" y="348627"/>
                  </a:lnTo>
                  <a:lnTo>
                    <a:pt x="3792334" y="352425"/>
                  </a:lnTo>
                  <a:lnTo>
                    <a:pt x="3831717" y="332740"/>
                  </a:lnTo>
                  <a:lnTo>
                    <a:pt x="3855301" y="323215"/>
                  </a:lnTo>
                  <a:lnTo>
                    <a:pt x="3850754" y="323215"/>
                  </a:lnTo>
                  <a:lnTo>
                    <a:pt x="3852761" y="322211"/>
                  </a:lnTo>
                  <a:lnTo>
                    <a:pt x="3857815" y="322211"/>
                  </a:lnTo>
                  <a:lnTo>
                    <a:pt x="3866007" y="318897"/>
                  </a:lnTo>
                  <a:lnTo>
                    <a:pt x="3863009" y="317093"/>
                  </a:lnTo>
                  <a:lnTo>
                    <a:pt x="3868534" y="314325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33415" y="5134673"/>
            <a:ext cx="3560445" cy="87820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50"/>
              </a:spcBef>
            </a:pPr>
            <a:r>
              <a:rPr dirty="0" sz="2750">
                <a:latin typeface="Tahoma"/>
                <a:cs typeface="Tahoma"/>
              </a:rPr>
              <a:t>Empty</a:t>
            </a:r>
            <a:r>
              <a:rPr dirty="0" sz="2750" spc="-200">
                <a:latin typeface="Tahoma"/>
                <a:cs typeface="Tahoma"/>
              </a:rPr>
              <a:t> </a:t>
            </a:r>
            <a:r>
              <a:rPr dirty="0" sz="2750">
                <a:latin typeface="Tahoma"/>
                <a:cs typeface="Tahoma"/>
              </a:rPr>
              <a:t>dir</a:t>
            </a:r>
            <a:r>
              <a:rPr dirty="0" sz="2750" spc="-200">
                <a:latin typeface="Tahoma"/>
                <a:cs typeface="Tahoma"/>
              </a:rPr>
              <a:t> </a:t>
            </a:r>
            <a:r>
              <a:rPr dirty="0" sz="2750">
                <a:latin typeface="Tahoma"/>
                <a:cs typeface="Tahoma"/>
              </a:rPr>
              <a:t>Volume</a:t>
            </a:r>
            <a:r>
              <a:rPr dirty="0" sz="2750" spc="-229">
                <a:latin typeface="Tahoma"/>
                <a:cs typeface="Tahoma"/>
              </a:rPr>
              <a:t> </a:t>
            </a:r>
            <a:r>
              <a:rPr dirty="0" sz="2750" spc="-20">
                <a:latin typeface="Tahoma"/>
                <a:cs typeface="Tahoma"/>
              </a:rPr>
              <a:t>Type </a:t>
            </a:r>
            <a:r>
              <a:rPr dirty="0" sz="2750" spc="-25">
                <a:latin typeface="Tahoma"/>
                <a:cs typeface="Tahoma"/>
              </a:rPr>
              <a:t>(Ephemeral</a:t>
            </a:r>
            <a:r>
              <a:rPr dirty="0" sz="2750" spc="-160">
                <a:latin typeface="Tahoma"/>
                <a:cs typeface="Tahoma"/>
              </a:rPr>
              <a:t> </a:t>
            </a:r>
            <a:r>
              <a:rPr dirty="0" sz="2750" spc="-10">
                <a:latin typeface="Tahoma"/>
                <a:cs typeface="Tahoma"/>
              </a:rPr>
              <a:t>Volumes)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33415" y="5092382"/>
            <a:ext cx="3502025" cy="87820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50"/>
              </a:spcBef>
            </a:pPr>
            <a:r>
              <a:rPr dirty="0" sz="2750">
                <a:latin typeface="Tahoma"/>
                <a:cs typeface="Tahoma"/>
              </a:rPr>
              <a:t>Hostpath</a:t>
            </a:r>
            <a:r>
              <a:rPr dirty="0" sz="2750" spc="-160">
                <a:latin typeface="Tahoma"/>
                <a:cs typeface="Tahoma"/>
              </a:rPr>
              <a:t> </a:t>
            </a:r>
            <a:r>
              <a:rPr dirty="0" sz="2750">
                <a:latin typeface="Tahoma"/>
                <a:cs typeface="Tahoma"/>
              </a:rPr>
              <a:t>Volume</a:t>
            </a:r>
            <a:r>
              <a:rPr dirty="0" sz="2750" spc="-204">
                <a:latin typeface="Tahoma"/>
                <a:cs typeface="Tahoma"/>
              </a:rPr>
              <a:t> </a:t>
            </a:r>
            <a:r>
              <a:rPr dirty="0" sz="2750" spc="-20">
                <a:latin typeface="Tahoma"/>
                <a:cs typeface="Tahoma"/>
              </a:rPr>
              <a:t>Type </a:t>
            </a:r>
            <a:r>
              <a:rPr dirty="0" sz="2750">
                <a:latin typeface="Tahoma"/>
                <a:cs typeface="Tahoma"/>
              </a:rPr>
              <a:t>(Persistent</a:t>
            </a:r>
            <a:r>
              <a:rPr dirty="0" sz="2750" spc="85">
                <a:latin typeface="Tahoma"/>
                <a:cs typeface="Tahoma"/>
              </a:rPr>
              <a:t> </a:t>
            </a:r>
            <a:r>
              <a:rPr dirty="0" sz="2750" spc="-10">
                <a:latin typeface="Tahoma"/>
                <a:cs typeface="Tahoma"/>
              </a:rPr>
              <a:t>Volumes)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33415" y="5092382"/>
            <a:ext cx="3535679" cy="87820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50"/>
              </a:spcBef>
            </a:pPr>
            <a:r>
              <a:rPr dirty="0" sz="2750">
                <a:latin typeface="Tahoma"/>
                <a:cs typeface="Tahoma"/>
              </a:rPr>
              <a:t>ConfigMaps</a:t>
            </a:r>
            <a:r>
              <a:rPr dirty="0" sz="2750" spc="-95">
                <a:latin typeface="Tahoma"/>
                <a:cs typeface="Tahoma"/>
              </a:rPr>
              <a:t> </a:t>
            </a:r>
            <a:r>
              <a:rPr dirty="0" sz="2750" spc="-25">
                <a:latin typeface="Tahoma"/>
                <a:cs typeface="Tahoma"/>
              </a:rPr>
              <a:t>and </a:t>
            </a:r>
            <a:r>
              <a:rPr dirty="0" sz="2750" spc="75">
                <a:latin typeface="Tahoma"/>
                <a:cs typeface="Tahoma"/>
              </a:rPr>
              <a:t>Secrets</a:t>
            </a:r>
            <a:r>
              <a:rPr dirty="0" sz="2750" spc="-240">
                <a:latin typeface="Tahoma"/>
                <a:cs typeface="Tahoma"/>
              </a:rPr>
              <a:t> </a:t>
            </a:r>
            <a:r>
              <a:rPr dirty="0" sz="2750">
                <a:latin typeface="Tahoma"/>
                <a:cs typeface="Tahoma"/>
              </a:rPr>
              <a:t>using</a:t>
            </a:r>
            <a:r>
              <a:rPr dirty="0" sz="2750" spc="-235">
                <a:latin typeface="Tahoma"/>
                <a:cs typeface="Tahoma"/>
              </a:rPr>
              <a:t> </a:t>
            </a:r>
            <a:r>
              <a:rPr dirty="0" sz="2750" spc="-10">
                <a:latin typeface="Tahoma"/>
                <a:cs typeface="Tahoma"/>
              </a:rPr>
              <a:t>Volumes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33415" y="5092382"/>
            <a:ext cx="2991485" cy="87820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50"/>
              </a:spcBef>
            </a:pPr>
            <a:r>
              <a:rPr dirty="0" sz="2750" spc="45">
                <a:latin typeface="Tahoma"/>
                <a:cs typeface="Tahoma"/>
              </a:rPr>
              <a:t>Projected</a:t>
            </a:r>
            <a:r>
              <a:rPr dirty="0" sz="2750" spc="-265">
                <a:latin typeface="Tahoma"/>
                <a:cs typeface="Tahoma"/>
              </a:rPr>
              <a:t> </a:t>
            </a:r>
            <a:r>
              <a:rPr dirty="0" sz="2750" spc="-10">
                <a:latin typeface="Tahoma"/>
                <a:cs typeface="Tahoma"/>
              </a:rPr>
              <a:t>Volumes </a:t>
            </a:r>
            <a:r>
              <a:rPr dirty="0" sz="2750" spc="-70">
                <a:latin typeface="Tahoma"/>
                <a:cs typeface="Tahoma"/>
              </a:rPr>
              <a:t>(All</a:t>
            </a:r>
            <a:r>
              <a:rPr dirty="0" sz="2750" spc="-260">
                <a:latin typeface="Tahoma"/>
                <a:cs typeface="Tahoma"/>
              </a:rPr>
              <a:t> </a:t>
            </a:r>
            <a:r>
              <a:rPr dirty="0" sz="2750">
                <a:latin typeface="Tahoma"/>
                <a:cs typeface="Tahoma"/>
              </a:rPr>
              <a:t>in</a:t>
            </a:r>
            <a:r>
              <a:rPr dirty="0" sz="2750" spc="-295">
                <a:latin typeface="Tahoma"/>
                <a:cs typeface="Tahoma"/>
              </a:rPr>
              <a:t> </a:t>
            </a:r>
            <a:r>
              <a:rPr dirty="0" sz="2750">
                <a:latin typeface="Tahoma"/>
                <a:cs typeface="Tahoma"/>
              </a:rPr>
              <a:t>one</a:t>
            </a:r>
            <a:r>
              <a:rPr dirty="0" sz="2750" spc="-275">
                <a:latin typeface="Tahoma"/>
                <a:cs typeface="Tahoma"/>
              </a:rPr>
              <a:t> </a:t>
            </a:r>
            <a:r>
              <a:rPr dirty="0" sz="2750" spc="-10">
                <a:latin typeface="Tahoma"/>
                <a:cs typeface="Tahoma"/>
              </a:rPr>
              <a:t>Volumes)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8976" y="2804794"/>
            <a:ext cx="420243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80">
                <a:solidFill>
                  <a:srgbClr val="FFFFFF"/>
                </a:solidFill>
              </a:rPr>
              <a:t>Summary</a:t>
            </a:r>
            <a:endParaRPr sz="8000"/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314825" cy="6858000"/>
            </a:xfrm>
            <a:custGeom>
              <a:avLst/>
              <a:gdLst/>
              <a:ahLst/>
              <a:cxnLst/>
              <a:rect l="l" t="t" r="r" b="b"/>
              <a:pathLst>
                <a:path w="4314825" h="6858000">
                  <a:moveTo>
                    <a:pt x="43148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14825" y="6858000"/>
                  </a:lnTo>
                  <a:lnTo>
                    <a:pt x="431482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91" y="1598873"/>
              <a:ext cx="3763105" cy="365301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4711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Summary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633976" y="1154747"/>
            <a:ext cx="4466590" cy="277241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Tahoma"/>
                <a:cs typeface="Tahoma"/>
              </a:rPr>
              <a:t>Fundamentals</a:t>
            </a:r>
            <a:r>
              <a:rPr dirty="0" sz="2000" spc="-215">
                <a:latin typeface="Tahoma"/>
                <a:cs typeface="Tahoma"/>
              </a:rPr>
              <a:t> </a:t>
            </a:r>
            <a:r>
              <a:rPr dirty="0" sz="2000" spc="50">
                <a:latin typeface="Tahoma"/>
                <a:cs typeface="Tahoma"/>
              </a:rPr>
              <a:t>of</a:t>
            </a:r>
            <a:r>
              <a:rPr dirty="0" sz="2000" spc="-19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Kubernetes</a:t>
            </a:r>
            <a:r>
              <a:rPr dirty="0" sz="2000" spc="-21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Storage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Tahoma"/>
                <a:cs typeface="Tahoma"/>
              </a:rPr>
              <a:t>Volume</a:t>
            </a:r>
            <a:r>
              <a:rPr dirty="0" sz="2000" spc="-275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Types</a:t>
            </a:r>
            <a:endParaRPr sz="2000">
              <a:latin typeface="Tahoma"/>
              <a:cs typeface="Tahoma"/>
            </a:endParaRPr>
          </a:p>
          <a:p>
            <a:pPr lvl="1" marL="8128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812800" algn="l"/>
              </a:tabLst>
            </a:pPr>
            <a:r>
              <a:rPr dirty="0" sz="2000" spc="-10">
                <a:latin typeface="Tahoma"/>
                <a:cs typeface="Tahoma"/>
              </a:rPr>
              <a:t>EmptyDir</a:t>
            </a:r>
            <a:endParaRPr sz="2000">
              <a:latin typeface="Tahoma"/>
              <a:cs typeface="Tahoma"/>
            </a:endParaRPr>
          </a:p>
          <a:p>
            <a:pPr lvl="1" marL="8128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812800" algn="l"/>
              </a:tabLst>
            </a:pPr>
            <a:r>
              <a:rPr dirty="0" sz="2000" spc="-10">
                <a:latin typeface="Tahoma"/>
                <a:cs typeface="Tahoma"/>
              </a:rPr>
              <a:t>HostPath</a:t>
            </a:r>
            <a:endParaRPr sz="2000">
              <a:latin typeface="Tahoma"/>
              <a:cs typeface="Tahoma"/>
            </a:endParaRPr>
          </a:p>
          <a:p>
            <a:pPr lvl="1" marL="8128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812800" algn="l"/>
              </a:tabLst>
            </a:pPr>
            <a:r>
              <a:rPr dirty="0" sz="2000" spc="-10">
                <a:latin typeface="Tahoma"/>
                <a:cs typeface="Tahoma"/>
              </a:rPr>
              <a:t>ConfigMaps</a:t>
            </a:r>
            <a:r>
              <a:rPr dirty="0" sz="2000" spc="-200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and</a:t>
            </a:r>
            <a:r>
              <a:rPr dirty="0" sz="2000" spc="-18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Secrets</a:t>
            </a:r>
            <a:endParaRPr sz="2000">
              <a:latin typeface="Tahoma"/>
              <a:cs typeface="Tahoma"/>
            </a:endParaRPr>
          </a:p>
          <a:p>
            <a:pPr lvl="1" marL="8128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812800" algn="l"/>
              </a:tabLst>
            </a:pPr>
            <a:r>
              <a:rPr dirty="0" sz="2000">
                <a:latin typeface="Tahoma"/>
                <a:cs typeface="Tahoma"/>
              </a:rPr>
              <a:t>Projected</a:t>
            </a:r>
            <a:r>
              <a:rPr dirty="0" sz="2000" spc="-9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Volumes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61740" y="2804794"/>
            <a:ext cx="568007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05">
                <a:solidFill>
                  <a:srgbClr val="FFFFFF"/>
                </a:solidFill>
              </a:rPr>
              <a:t>Section:</a:t>
            </a:r>
            <a:r>
              <a:rPr dirty="0" sz="8000" spc="-869">
                <a:solidFill>
                  <a:srgbClr val="FFFFFF"/>
                </a:solidFill>
              </a:rPr>
              <a:t> </a:t>
            </a:r>
            <a:r>
              <a:rPr dirty="0" sz="8000" spc="-565">
                <a:solidFill>
                  <a:srgbClr val="FFFFFF"/>
                </a:solidFill>
              </a:rPr>
              <a:t>13.2</a:t>
            </a:r>
            <a:endParaRPr sz="8000"/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56196" y="5367801"/>
            <a:ext cx="1426210" cy="1391285"/>
            <a:chOff x="10656196" y="5367801"/>
            <a:chExt cx="1426210" cy="1391285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12192000" cy="2476500"/>
            <a:chOff x="0" y="0"/>
            <a:chExt cx="12192000" cy="24765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24765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6775" y="628650"/>
              <a:ext cx="2871851" cy="144297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081722" y="3879151"/>
            <a:ext cx="2548890" cy="1555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20"/>
              </a:spcBef>
            </a:pPr>
            <a:r>
              <a:rPr dirty="0" sz="5000" spc="-10" b="1">
                <a:solidFill>
                  <a:srgbClr val="316CE4"/>
                </a:solidFill>
                <a:latin typeface="Calibri"/>
                <a:cs typeface="Calibri"/>
              </a:rPr>
              <a:t>Section Overview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376801" y="2748026"/>
            <a:ext cx="0" cy="3926840"/>
          </a:xfrm>
          <a:custGeom>
            <a:avLst/>
            <a:gdLst/>
            <a:ahLst/>
            <a:cxnLst/>
            <a:rect l="l" t="t" r="r" b="b"/>
            <a:pathLst>
              <a:path w="0" h="3926840">
                <a:moveTo>
                  <a:pt x="0" y="0"/>
                </a:moveTo>
                <a:lnTo>
                  <a:pt x="0" y="3926420"/>
                </a:lnTo>
              </a:path>
            </a:pathLst>
          </a:custGeom>
          <a:ln w="28575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817745" y="3965003"/>
            <a:ext cx="3705225" cy="139890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Persistent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Volumes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(PVs)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Persistent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Volume</a:t>
            </a:r>
            <a:r>
              <a:rPr dirty="0" sz="2000" spc="-8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Claims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(PVCs)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Storage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Classes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090159" y="793813"/>
            <a:ext cx="2023745" cy="7924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0" spc="-25" b="1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endParaRPr sz="5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309" y="2188464"/>
            <a:ext cx="10796270" cy="24707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 marR="5080" indent="899794">
              <a:lnSpc>
                <a:spcPct val="100099"/>
              </a:lnSpc>
              <a:spcBef>
                <a:spcPts val="125"/>
              </a:spcBef>
            </a:pPr>
            <a:r>
              <a:rPr dirty="0" sz="8000" spc="135">
                <a:solidFill>
                  <a:srgbClr val="FFFFFF"/>
                </a:solidFill>
              </a:rPr>
              <a:t>Persistent</a:t>
            </a:r>
            <a:r>
              <a:rPr dirty="0" sz="8000" spc="-900">
                <a:solidFill>
                  <a:srgbClr val="FFFFFF"/>
                </a:solidFill>
              </a:rPr>
              <a:t> </a:t>
            </a:r>
            <a:r>
              <a:rPr dirty="0" sz="8000" spc="-75">
                <a:solidFill>
                  <a:srgbClr val="FFFFFF"/>
                </a:solidFill>
              </a:rPr>
              <a:t>Volume</a:t>
            </a:r>
            <a:r>
              <a:rPr dirty="0" sz="8000" spc="-905">
                <a:solidFill>
                  <a:srgbClr val="FFFFFF"/>
                </a:solidFill>
              </a:rPr>
              <a:t> </a:t>
            </a:r>
            <a:r>
              <a:rPr dirty="0" sz="8000" spc="-50">
                <a:solidFill>
                  <a:srgbClr val="FFFFFF"/>
                </a:solidFill>
              </a:rPr>
              <a:t>&amp; </a:t>
            </a:r>
            <a:r>
              <a:rPr dirty="0" sz="8000" spc="125">
                <a:solidFill>
                  <a:srgbClr val="FFFFFF"/>
                </a:solidFill>
              </a:rPr>
              <a:t>Persistent</a:t>
            </a:r>
            <a:r>
              <a:rPr dirty="0" sz="8000" spc="-875">
                <a:solidFill>
                  <a:srgbClr val="FFFFFF"/>
                </a:solidFill>
              </a:rPr>
              <a:t> </a:t>
            </a:r>
            <a:r>
              <a:rPr dirty="0" sz="8000" spc="-80">
                <a:solidFill>
                  <a:srgbClr val="FFFFFF"/>
                </a:solidFill>
              </a:rPr>
              <a:t>Volume</a:t>
            </a:r>
            <a:r>
              <a:rPr dirty="0" sz="8000" spc="-894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Claim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643251" y="3290950"/>
            <a:ext cx="4115435" cy="76200"/>
          </a:xfrm>
          <a:custGeom>
            <a:avLst/>
            <a:gdLst/>
            <a:ahLst/>
            <a:cxnLst/>
            <a:rect l="l" t="t" r="r" b="b"/>
            <a:pathLst>
              <a:path w="4115434" h="76200">
                <a:moveTo>
                  <a:pt x="1577213" y="38100"/>
                </a:moveTo>
                <a:lnTo>
                  <a:pt x="1570863" y="34925"/>
                </a:lnTo>
                <a:lnTo>
                  <a:pt x="1501013" y="0"/>
                </a:lnTo>
                <a:lnTo>
                  <a:pt x="1501013" y="34925"/>
                </a:lnTo>
                <a:lnTo>
                  <a:pt x="0" y="34925"/>
                </a:lnTo>
                <a:lnTo>
                  <a:pt x="0" y="41275"/>
                </a:lnTo>
                <a:lnTo>
                  <a:pt x="1501013" y="41275"/>
                </a:lnTo>
                <a:lnTo>
                  <a:pt x="1501013" y="76200"/>
                </a:lnTo>
                <a:lnTo>
                  <a:pt x="1570863" y="41275"/>
                </a:lnTo>
                <a:lnTo>
                  <a:pt x="1577213" y="38100"/>
                </a:lnTo>
                <a:close/>
              </a:path>
              <a:path w="4115434" h="76200">
                <a:moveTo>
                  <a:pt x="4115435" y="38100"/>
                </a:moveTo>
                <a:lnTo>
                  <a:pt x="4109085" y="34925"/>
                </a:lnTo>
                <a:lnTo>
                  <a:pt x="4039235" y="0"/>
                </a:lnTo>
                <a:lnTo>
                  <a:pt x="4039235" y="34925"/>
                </a:lnTo>
                <a:lnTo>
                  <a:pt x="2571623" y="34925"/>
                </a:lnTo>
                <a:lnTo>
                  <a:pt x="2571623" y="41275"/>
                </a:lnTo>
                <a:lnTo>
                  <a:pt x="4039235" y="41275"/>
                </a:lnTo>
                <a:lnTo>
                  <a:pt x="4039235" y="76200"/>
                </a:lnTo>
                <a:lnTo>
                  <a:pt x="4109085" y="41275"/>
                </a:lnTo>
                <a:lnTo>
                  <a:pt x="4115435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022475">
              <a:lnSpc>
                <a:spcPct val="100000"/>
              </a:lnSpc>
              <a:spcBef>
                <a:spcPts val="130"/>
              </a:spcBef>
            </a:pPr>
            <a:r>
              <a:rPr dirty="0"/>
              <a:t>Introduction</a:t>
            </a:r>
            <a:r>
              <a:rPr dirty="0" spc="-409"/>
              <a:t> </a:t>
            </a:r>
            <a:r>
              <a:rPr dirty="0"/>
              <a:t>to</a:t>
            </a:r>
            <a:r>
              <a:rPr dirty="0" spc="-355"/>
              <a:t> </a:t>
            </a:r>
            <a:r>
              <a:rPr dirty="0" spc="-10"/>
              <a:t>Kubernetes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1636776" y="2608326"/>
            <a:ext cx="1203325" cy="1231900"/>
            <a:chOff x="1636776" y="2608326"/>
            <a:chExt cx="1203325" cy="1231900"/>
          </a:xfrm>
        </p:grpSpPr>
        <p:sp>
          <p:nvSpPr>
            <p:cNvPr id="5" name="object 5" descr=""/>
            <p:cNvSpPr/>
            <p:nvPr/>
          </p:nvSpPr>
          <p:spPr>
            <a:xfrm>
              <a:off x="1643126" y="2808300"/>
              <a:ext cx="997585" cy="1026160"/>
            </a:xfrm>
            <a:custGeom>
              <a:avLst/>
              <a:gdLst/>
              <a:ahLst/>
              <a:cxnLst/>
              <a:rect l="l" t="t" r="r" b="b"/>
              <a:pathLst>
                <a:path w="997585" h="1026160">
                  <a:moveTo>
                    <a:pt x="997000" y="0"/>
                  </a:moveTo>
                  <a:lnTo>
                    <a:pt x="0" y="0"/>
                  </a:lnTo>
                  <a:lnTo>
                    <a:pt x="0" y="1025575"/>
                  </a:lnTo>
                  <a:lnTo>
                    <a:pt x="997000" y="1025575"/>
                  </a:lnTo>
                  <a:lnTo>
                    <a:pt x="997000" y="0"/>
                  </a:lnTo>
                  <a:close/>
                </a:path>
              </a:pathLst>
            </a:custGeom>
            <a:solidFill>
              <a:srgbClr val="2835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640076" y="2614676"/>
              <a:ext cx="193675" cy="1219200"/>
            </a:xfrm>
            <a:custGeom>
              <a:avLst/>
              <a:gdLst/>
              <a:ahLst/>
              <a:cxnLst/>
              <a:rect l="l" t="t" r="r" b="b"/>
              <a:pathLst>
                <a:path w="193675" h="1219200">
                  <a:moveTo>
                    <a:pt x="193675" y="0"/>
                  </a:moveTo>
                  <a:lnTo>
                    <a:pt x="0" y="193548"/>
                  </a:lnTo>
                  <a:lnTo>
                    <a:pt x="0" y="1219200"/>
                  </a:lnTo>
                  <a:lnTo>
                    <a:pt x="193675" y="1025525"/>
                  </a:lnTo>
                  <a:lnTo>
                    <a:pt x="193675" y="0"/>
                  </a:lnTo>
                  <a:close/>
                </a:path>
              </a:pathLst>
            </a:custGeom>
            <a:solidFill>
              <a:srgbClr val="1F2B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43126" y="2614676"/>
              <a:ext cx="1190625" cy="193675"/>
            </a:xfrm>
            <a:custGeom>
              <a:avLst/>
              <a:gdLst/>
              <a:ahLst/>
              <a:cxnLst/>
              <a:rect l="l" t="t" r="r" b="b"/>
              <a:pathLst>
                <a:path w="1190625" h="193675">
                  <a:moveTo>
                    <a:pt x="1190625" y="0"/>
                  </a:moveTo>
                  <a:lnTo>
                    <a:pt x="193548" y="0"/>
                  </a:lnTo>
                  <a:lnTo>
                    <a:pt x="0" y="193548"/>
                  </a:lnTo>
                  <a:lnTo>
                    <a:pt x="996950" y="193548"/>
                  </a:lnTo>
                  <a:lnTo>
                    <a:pt x="1190625" y="0"/>
                  </a:lnTo>
                  <a:close/>
                </a:path>
              </a:pathLst>
            </a:custGeom>
            <a:solidFill>
              <a:srgbClr val="52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43126" y="2614676"/>
              <a:ext cx="1190625" cy="1219200"/>
            </a:xfrm>
            <a:custGeom>
              <a:avLst/>
              <a:gdLst/>
              <a:ahLst/>
              <a:cxnLst/>
              <a:rect l="l" t="t" r="r" b="b"/>
              <a:pathLst>
                <a:path w="1190625" h="1219200">
                  <a:moveTo>
                    <a:pt x="0" y="193548"/>
                  </a:moveTo>
                  <a:lnTo>
                    <a:pt x="193548" y="0"/>
                  </a:lnTo>
                  <a:lnTo>
                    <a:pt x="1190625" y="0"/>
                  </a:lnTo>
                  <a:lnTo>
                    <a:pt x="1190625" y="1025525"/>
                  </a:lnTo>
                  <a:lnTo>
                    <a:pt x="996950" y="1219200"/>
                  </a:lnTo>
                  <a:lnTo>
                    <a:pt x="0" y="1219200"/>
                  </a:lnTo>
                  <a:lnTo>
                    <a:pt x="0" y="193548"/>
                  </a:lnTo>
                  <a:close/>
                </a:path>
                <a:path w="1190625" h="1219200">
                  <a:moveTo>
                    <a:pt x="0" y="193548"/>
                  </a:moveTo>
                  <a:lnTo>
                    <a:pt x="996950" y="193548"/>
                  </a:lnTo>
                  <a:lnTo>
                    <a:pt x="1190625" y="0"/>
                  </a:lnTo>
                </a:path>
                <a:path w="1190625" h="1219200">
                  <a:moveTo>
                    <a:pt x="996950" y="193548"/>
                  </a:moveTo>
                  <a:lnTo>
                    <a:pt x="996950" y="1219200"/>
                  </a:lnTo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643126" y="3155632"/>
            <a:ext cx="9906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7965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BORG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4218051" y="2608326"/>
            <a:ext cx="1193800" cy="1231900"/>
            <a:chOff x="4218051" y="2608326"/>
            <a:chExt cx="1193800" cy="1231900"/>
          </a:xfrm>
        </p:grpSpPr>
        <p:sp>
          <p:nvSpPr>
            <p:cNvPr id="11" name="object 11" descr=""/>
            <p:cNvSpPr/>
            <p:nvPr/>
          </p:nvSpPr>
          <p:spPr>
            <a:xfrm>
              <a:off x="4224401" y="2806750"/>
              <a:ext cx="989330" cy="1027430"/>
            </a:xfrm>
            <a:custGeom>
              <a:avLst/>
              <a:gdLst/>
              <a:ahLst/>
              <a:cxnLst/>
              <a:rect l="l" t="t" r="r" b="b"/>
              <a:pathLst>
                <a:path w="989329" h="1027429">
                  <a:moveTo>
                    <a:pt x="989025" y="0"/>
                  </a:moveTo>
                  <a:lnTo>
                    <a:pt x="0" y="0"/>
                  </a:lnTo>
                  <a:lnTo>
                    <a:pt x="0" y="1027125"/>
                  </a:lnTo>
                  <a:lnTo>
                    <a:pt x="989025" y="1027125"/>
                  </a:lnTo>
                  <a:lnTo>
                    <a:pt x="98902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213350" y="2614676"/>
              <a:ext cx="192405" cy="1219200"/>
            </a:xfrm>
            <a:custGeom>
              <a:avLst/>
              <a:gdLst/>
              <a:ahLst/>
              <a:cxnLst/>
              <a:rect l="l" t="t" r="r" b="b"/>
              <a:pathLst>
                <a:path w="192404" h="1219200">
                  <a:moveTo>
                    <a:pt x="192150" y="0"/>
                  </a:moveTo>
                  <a:lnTo>
                    <a:pt x="0" y="192024"/>
                  </a:lnTo>
                  <a:lnTo>
                    <a:pt x="0" y="1219200"/>
                  </a:lnTo>
                  <a:lnTo>
                    <a:pt x="192150" y="1027049"/>
                  </a:lnTo>
                  <a:lnTo>
                    <a:pt x="192150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224401" y="2614676"/>
              <a:ext cx="1181100" cy="192405"/>
            </a:xfrm>
            <a:custGeom>
              <a:avLst/>
              <a:gdLst/>
              <a:ahLst/>
              <a:cxnLst/>
              <a:rect l="l" t="t" r="r" b="b"/>
              <a:pathLst>
                <a:path w="1181100" h="192405">
                  <a:moveTo>
                    <a:pt x="1181100" y="0"/>
                  </a:moveTo>
                  <a:lnTo>
                    <a:pt x="192024" y="0"/>
                  </a:lnTo>
                  <a:lnTo>
                    <a:pt x="0" y="192024"/>
                  </a:lnTo>
                  <a:lnTo>
                    <a:pt x="988949" y="192024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31BE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224401" y="2614676"/>
              <a:ext cx="1181100" cy="1219200"/>
            </a:xfrm>
            <a:custGeom>
              <a:avLst/>
              <a:gdLst/>
              <a:ahLst/>
              <a:cxnLst/>
              <a:rect l="l" t="t" r="r" b="b"/>
              <a:pathLst>
                <a:path w="1181100" h="1219200">
                  <a:moveTo>
                    <a:pt x="0" y="192024"/>
                  </a:moveTo>
                  <a:lnTo>
                    <a:pt x="192024" y="0"/>
                  </a:lnTo>
                  <a:lnTo>
                    <a:pt x="1181100" y="0"/>
                  </a:lnTo>
                  <a:lnTo>
                    <a:pt x="1181100" y="1027049"/>
                  </a:lnTo>
                  <a:lnTo>
                    <a:pt x="988949" y="1219200"/>
                  </a:lnTo>
                  <a:lnTo>
                    <a:pt x="0" y="1219200"/>
                  </a:lnTo>
                  <a:lnTo>
                    <a:pt x="0" y="192024"/>
                  </a:lnTo>
                  <a:close/>
                </a:path>
                <a:path w="1181100" h="1219200">
                  <a:moveTo>
                    <a:pt x="0" y="192024"/>
                  </a:moveTo>
                  <a:lnTo>
                    <a:pt x="988949" y="192024"/>
                  </a:lnTo>
                  <a:lnTo>
                    <a:pt x="1181100" y="0"/>
                  </a:lnTo>
                </a:path>
                <a:path w="1181100" h="1219200">
                  <a:moveTo>
                    <a:pt x="988949" y="192024"/>
                  </a:moveTo>
                  <a:lnTo>
                    <a:pt x="988949" y="1219200"/>
                  </a:lnTo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4224401" y="3079114"/>
            <a:ext cx="98298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2750" spc="-50">
                <a:solidFill>
                  <a:srgbClr val="FFFFFF"/>
                </a:solidFill>
                <a:latin typeface="Calibri"/>
                <a:cs typeface="Calibri"/>
              </a:rPr>
              <a:t>Ω</a:t>
            </a:r>
            <a:endParaRPr sz="2750">
              <a:latin typeface="Calibri"/>
              <a:cs typeface="Calibr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6753225" y="2609850"/>
            <a:ext cx="3727450" cy="1219200"/>
            <a:chOff x="6753225" y="2609850"/>
            <a:chExt cx="3727450" cy="1219200"/>
          </a:xfrm>
        </p:grpSpPr>
        <p:pic>
          <p:nvPicPr>
            <p:cNvPr id="17" name="object 1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3225" y="2609850"/>
              <a:ext cx="1257300" cy="12192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2402" y="2688227"/>
              <a:ext cx="1058091" cy="1062445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1805051" y="3985895"/>
            <a:ext cx="877569" cy="60642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ts val="2390"/>
              </a:lnSpc>
              <a:spcBef>
                <a:spcPts val="130"/>
              </a:spcBef>
            </a:pP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Borg</a:t>
            </a:r>
            <a:endParaRPr sz="2000">
              <a:latin typeface="Tahoma"/>
              <a:cs typeface="Tahoma"/>
            </a:endParaRPr>
          </a:p>
          <a:p>
            <a:pPr algn="ctr">
              <a:lnSpc>
                <a:spcPts val="2150"/>
              </a:lnSpc>
            </a:pPr>
            <a:r>
              <a:rPr dirty="0" sz="1800">
                <a:latin typeface="Tahoma"/>
                <a:cs typeface="Tahoma"/>
              </a:rPr>
              <a:t>2003-</a:t>
            </a:r>
            <a:r>
              <a:rPr dirty="0" sz="1800" spc="-25">
                <a:latin typeface="Tahoma"/>
                <a:cs typeface="Tahoma"/>
              </a:rPr>
              <a:t>04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415409" y="3985895"/>
            <a:ext cx="795020" cy="60642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ts val="2390"/>
              </a:lnSpc>
              <a:spcBef>
                <a:spcPts val="130"/>
              </a:spcBef>
            </a:pPr>
            <a:r>
              <a:rPr dirty="0" sz="2000" spc="-25">
                <a:solidFill>
                  <a:srgbClr val="316CE4"/>
                </a:solidFill>
                <a:latin typeface="Tahoma"/>
                <a:cs typeface="Tahoma"/>
              </a:rPr>
              <a:t>Omega</a:t>
            </a:r>
            <a:endParaRPr sz="2000">
              <a:latin typeface="Tahoma"/>
              <a:cs typeface="Tahoma"/>
            </a:endParaRPr>
          </a:p>
          <a:p>
            <a:pPr algn="ctr" marL="3810">
              <a:lnSpc>
                <a:spcPts val="2150"/>
              </a:lnSpc>
            </a:pPr>
            <a:r>
              <a:rPr dirty="0" sz="1800" spc="-20">
                <a:latin typeface="Tahoma"/>
                <a:cs typeface="Tahoma"/>
              </a:rPr>
              <a:t>2013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735826" y="3985895"/>
            <a:ext cx="1303655" cy="60642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ts val="2390"/>
              </a:lnSpc>
              <a:spcBef>
                <a:spcPts val="130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Kubernetes</a:t>
            </a:r>
            <a:endParaRPr sz="2000">
              <a:latin typeface="Tahoma"/>
              <a:cs typeface="Tahoma"/>
            </a:endParaRPr>
          </a:p>
          <a:p>
            <a:pPr algn="ctr" marL="4445">
              <a:lnSpc>
                <a:spcPts val="2150"/>
              </a:lnSpc>
            </a:pPr>
            <a:r>
              <a:rPr dirty="0" sz="1800" spc="-20">
                <a:latin typeface="Tahoma"/>
                <a:cs typeface="Tahoma"/>
              </a:rPr>
              <a:t>2014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637776" y="3985895"/>
            <a:ext cx="648970" cy="60642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2390"/>
              </a:lnSpc>
              <a:spcBef>
                <a:spcPts val="130"/>
              </a:spcBef>
            </a:pP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CNCF</a:t>
            </a:r>
            <a:endParaRPr sz="2000">
              <a:latin typeface="Tahoma"/>
              <a:cs typeface="Tahoma"/>
            </a:endParaRPr>
          </a:p>
          <a:p>
            <a:pPr marL="100330">
              <a:lnSpc>
                <a:spcPts val="2150"/>
              </a:lnSpc>
            </a:pPr>
            <a:r>
              <a:rPr dirty="0" sz="1800" spc="-20">
                <a:latin typeface="Tahoma"/>
                <a:cs typeface="Tahoma"/>
              </a:rPr>
              <a:t>2015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6600825" y="2447925"/>
            <a:ext cx="2750185" cy="1571625"/>
            <a:chOff x="6600825" y="2447925"/>
            <a:chExt cx="2750185" cy="1571625"/>
          </a:xfrm>
        </p:grpSpPr>
        <p:sp>
          <p:nvSpPr>
            <p:cNvPr id="24" name="object 24" descr=""/>
            <p:cNvSpPr/>
            <p:nvPr/>
          </p:nvSpPr>
          <p:spPr>
            <a:xfrm>
              <a:off x="8015224" y="3281425"/>
              <a:ext cx="1335405" cy="76200"/>
            </a:xfrm>
            <a:custGeom>
              <a:avLst/>
              <a:gdLst/>
              <a:ahLst/>
              <a:cxnLst/>
              <a:rect l="l" t="t" r="r" b="b"/>
              <a:pathLst>
                <a:path w="1335404" h="76200">
                  <a:moveTo>
                    <a:pt x="1259077" y="0"/>
                  </a:moveTo>
                  <a:lnTo>
                    <a:pt x="1259077" y="76200"/>
                  </a:lnTo>
                  <a:lnTo>
                    <a:pt x="1328927" y="41275"/>
                  </a:lnTo>
                  <a:lnTo>
                    <a:pt x="1271777" y="41275"/>
                  </a:lnTo>
                  <a:lnTo>
                    <a:pt x="1271777" y="34925"/>
                  </a:lnTo>
                  <a:lnTo>
                    <a:pt x="1328927" y="34925"/>
                  </a:lnTo>
                  <a:lnTo>
                    <a:pt x="1259077" y="0"/>
                  </a:lnTo>
                  <a:close/>
                </a:path>
                <a:path w="1335404" h="76200">
                  <a:moveTo>
                    <a:pt x="1259077" y="34925"/>
                  </a:moveTo>
                  <a:lnTo>
                    <a:pt x="0" y="34925"/>
                  </a:lnTo>
                  <a:lnTo>
                    <a:pt x="0" y="41275"/>
                  </a:lnTo>
                  <a:lnTo>
                    <a:pt x="1259077" y="41275"/>
                  </a:lnTo>
                  <a:lnTo>
                    <a:pt x="1259077" y="34925"/>
                  </a:lnTo>
                  <a:close/>
                </a:path>
                <a:path w="1335404" h="76200">
                  <a:moveTo>
                    <a:pt x="1328927" y="34925"/>
                  </a:moveTo>
                  <a:lnTo>
                    <a:pt x="1271777" y="34925"/>
                  </a:lnTo>
                  <a:lnTo>
                    <a:pt x="1271777" y="41275"/>
                  </a:lnTo>
                  <a:lnTo>
                    <a:pt x="1328927" y="41275"/>
                  </a:lnTo>
                  <a:lnTo>
                    <a:pt x="1335277" y="38100"/>
                  </a:lnTo>
                  <a:lnTo>
                    <a:pt x="1328927" y="349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00825" y="2447925"/>
              <a:ext cx="1562100" cy="1571625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85"/>
              <a:t>Persistent</a:t>
            </a:r>
            <a:r>
              <a:rPr dirty="0" spc="-409"/>
              <a:t> </a:t>
            </a:r>
            <a:r>
              <a:rPr dirty="0" spc="-20"/>
              <a:t>Volume</a:t>
            </a:r>
            <a:r>
              <a:rPr dirty="0" spc="-320"/>
              <a:t> </a:t>
            </a:r>
            <a:r>
              <a:rPr dirty="0" spc="-60"/>
              <a:t>&amp;</a:t>
            </a:r>
            <a:r>
              <a:rPr dirty="0" spc="-450"/>
              <a:t> </a:t>
            </a:r>
            <a:r>
              <a:rPr dirty="0" spc="85"/>
              <a:t>Persistent</a:t>
            </a:r>
            <a:r>
              <a:rPr dirty="0" spc="-405"/>
              <a:t> </a:t>
            </a:r>
            <a:r>
              <a:rPr dirty="0" spc="-10"/>
              <a:t>Volume</a:t>
            </a:r>
            <a:r>
              <a:rPr dirty="0" spc="-395"/>
              <a:t> </a:t>
            </a:r>
            <a:r>
              <a:rPr dirty="0" spc="-10"/>
              <a:t>Claim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15009" y="1172781"/>
            <a:ext cx="9613900" cy="9455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20">
                <a:latin typeface="Calibri"/>
                <a:cs typeface="Calibri"/>
              </a:rPr>
              <a:t>Persistent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Volumes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(PVs)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Persistent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Volume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Claims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(PVCs)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allow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storage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management </a:t>
            </a:r>
            <a:r>
              <a:rPr dirty="0" sz="2000">
                <a:latin typeface="Calibri"/>
                <a:cs typeface="Calibri"/>
              </a:rPr>
              <a:t>independently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Pods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0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They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ensure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data</a:t>
            </a:r>
            <a:r>
              <a:rPr dirty="0" sz="2000" spc="-1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persists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across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restarts,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rescheduling,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failures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0927" y="2804794"/>
            <a:ext cx="1005776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25">
                <a:solidFill>
                  <a:srgbClr val="FFFFFF"/>
                </a:solidFill>
              </a:rPr>
              <a:t>Persistent</a:t>
            </a:r>
            <a:r>
              <a:rPr dirty="0" sz="8000" spc="-875">
                <a:solidFill>
                  <a:srgbClr val="FFFFFF"/>
                </a:solidFill>
              </a:rPr>
              <a:t> </a:t>
            </a:r>
            <a:r>
              <a:rPr dirty="0" sz="8000" spc="-80">
                <a:solidFill>
                  <a:srgbClr val="FFFFFF"/>
                </a:solidFill>
              </a:rPr>
              <a:t>Volume</a:t>
            </a:r>
            <a:r>
              <a:rPr dirty="0" sz="8000" spc="-894">
                <a:solidFill>
                  <a:srgbClr val="FFFFFF"/>
                </a:solidFill>
              </a:rPr>
              <a:t> </a:t>
            </a:r>
            <a:r>
              <a:rPr dirty="0" sz="8000" spc="-450">
                <a:solidFill>
                  <a:srgbClr val="FFFFFF"/>
                </a:solidFill>
              </a:rPr>
              <a:t>(PV)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  <a:path w="1415415" h="1379854">
                  <a:moveTo>
                    <a:pt x="882593" y="826706"/>
                  </a:moveTo>
                  <a:lnTo>
                    <a:pt x="885347" y="826383"/>
                  </a:lnTo>
                  <a:lnTo>
                    <a:pt x="888668" y="826383"/>
                  </a:lnTo>
                  <a:lnTo>
                    <a:pt x="890775" y="826706"/>
                  </a:lnTo>
                  <a:lnTo>
                    <a:pt x="1100096" y="861883"/>
                  </a:lnTo>
                  <a:lnTo>
                    <a:pt x="1078568" y="912217"/>
                  </a:lnTo>
                  <a:lnTo>
                    <a:pt x="1050507" y="958952"/>
                  </a:lnTo>
                  <a:lnTo>
                    <a:pt x="1016458" y="1001521"/>
                  </a:lnTo>
                  <a:lnTo>
                    <a:pt x="976966" y="1039355"/>
                  </a:lnTo>
                  <a:lnTo>
                    <a:pt x="932574" y="1071887"/>
                  </a:lnTo>
                  <a:lnTo>
                    <a:pt x="851648" y="876854"/>
                  </a:lnTo>
                  <a:lnTo>
                    <a:pt x="848812" y="863050"/>
                  </a:lnTo>
                  <a:lnTo>
                    <a:pt x="851436" y="849702"/>
                  </a:lnTo>
                  <a:lnTo>
                    <a:pt x="882431" y="827593"/>
                  </a:lnTo>
                  <a:lnTo>
                    <a:pt x="882593" y="826706"/>
                  </a:lnTo>
                </a:path>
                <a:path w="1415415" h="1379854">
                  <a:moveTo>
                    <a:pt x="531023" y="827593"/>
                  </a:moveTo>
                  <a:lnTo>
                    <a:pt x="564105" y="851529"/>
                  </a:lnTo>
                  <a:lnTo>
                    <a:pt x="565877" y="859897"/>
                  </a:lnTo>
                  <a:lnTo>
                    <a:pt x="565553" y="868446"/>
                  </a:lnTo>
                  <a:lnTo>
                    <a:pt x="563102" y="876789"/>
                  </a:lnTo>
                  <a:lnTo>
                    <a:pt x="563102" y="877571"/>
                  </a:lnTo>
                  <a:lnTo>
                    <a:pt x="482695" y="1071040"/>
                  </a:lnTo>
                  <a:lnTo>
                    <a:pt x="438798" y="1038789"/>
                  </a:lnTo>
                  <a:lnTo>
                    <a:pt x="399775" y="1001338"/>
                  </a:lnTo>
                  <a:lnTo>
                    <a:pt x="366048" y="959228"/>
                  </a:lnTo>
                  <a:lnTo>
                    <a:pt x="338039" y="913003"/>
                  </a:lnTo>
                  <a:lnTo>
                    <a:pt x="316169" y="863206"/>
                  </a:lnTo>
                  <a:lnTo>
                    <a:pt x="523652" y="828158"/>
                  </a:lnTo>
                  <a:lnTo>
                    <a:pt x="526001" y="827916"/>
                  </a:lnTo>
                  <a:lnTo>
                    <a:pt x="528350" y="827916"/>
                  </a:lnTo>
                  <a:lnTo>
                    <a:pt x="530699" y="828158"/>
                  </a:lnTo>
                  <a:lnTo>
                    <a:pt x="531023" y="827593"/>
                  </a:lnTo>
                </a:path>
                <a:path w="1415415" h="1379854">
                  <a:moveTo>
                    <a:pt x="706403" y="911780"/>
                  </a:moveTo>
                  <a:lnTo>
                    <a:pt x="716239" y="912841"/>
                  </a:lnTo>
                  <a:lnTo>
                    <a:pt x="725247" y="916467"/>
                  </a:lnTo>
                  <a:lnTo>
                    <a:pt x="732934" y="922379"/>
                  </a:lnTo>
                  <a:lnTo>
                    <a:pt x="738806" y="930300"/>
                  </a:lnTo>
                  <a:lnTo>
                    <a:pt x="739616" y="930300"/>
                  </a:lnTo>
                  <a:lnTo>
                    <a:pt x="841847" y="1114089"/>
                  </a:lnTo>
                  <a:lnTo>
                    <a:pt x="801019" y="1126116"/>
                  </a:lnTo>
                  <a:lnTo>
                    <a:pt x="755538" y="1133859"/>
                  </a:lnTo>
                  <a:lnTo>
                    <a:pt x="709684" y="1136543"/>
                  </a:lnTo>
                  <a:lnTo>
                    <a:pt x="663880" y="1134190"/>
                  </a:lnTo>
                  <a:lnTo>
                    <a:pt x="618550" y="1126819"/>
                  </a:lnTo>
                  <a:lnTo>
                    <a:pt x="574119" y="1114452"/>
                  </a:lnTo>
                  <a:lnTo>
                    <a:pt x="676755" y="930663"/>
                  </a:lnTo>
                  <a:lnTo>
                    <a:pt x="682342" y="923367"/>
                  </a:lnTo>
                  <a:lnTo>
                    <a:pt x="689493" y="917847"/>
                  </a:lnTo>
                  <a:lnTo>
                    <a:pt x="697829" y="914301"/>
                  </a:lnTo>
                  <a:lnTo>
                    <a:pt x="706970" y="912926"/>
                  </a:lnTo>
                  <a:lnTo>
                    <a:pt x="706403" y="911780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79495" y="130746"/>
            <a:ext cx="503047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85"/>
              <a:t>Persistent</a:t>
            </a:r>
            <a:r>
              <a:rPr dirty="0" spc="-400"/>
              <a:t> </a:t>
            </a:r>
            <a:r>
              <a:rPr dirty="0" spc="-20"/>
              <a:t>Volume</a:t>
            </a:r>
            <a:r>
              <a:rPr dirty="0" spc="-320"/>
              <a:t> </a:t>
            </a:r>
            <a:r>
              <a:rPr dirty="0" spc="-160"/>
              <a:t>(PV)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715009" y="1172781"/>
            <a:ext cx="10600055" cy="1555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6223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0">
                <a:latin typeface="Calibri"/>
                <a:cs typeface="Calibri"/>
              </a:rPr>
              <a:t> Persistent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Volume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(PV)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storage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resource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managed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by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Kubernetes,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either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manually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created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or </a:t>
            </a:r>
            <a:r>
              <a:rPr dirty="0" sz="2000" spc="-10">
                <a:latin typeface="Calibri"/>
                <a:cs typeface="Calibri"/>
              </a:rPr>
              <a:t>automatically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provisioned</a:t>
            </a:r>
            <a:endParaRPr sz="2000">
              <a:latin typeface="Calibri"/>
              <a:cs typeface="Calibri"/>
            </a:endParaRPr>
          </a:p>
          <a:p>
            <a:pPr marL="355600" marR="541020" indent="-342900">
              <a:lnSpc>
                <a:spcPct val="100000"/>
              </a:lnSpc>
              <a:spcBef>
                <a:spcPts val="10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PVs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abstract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underlying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storage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infrastructure,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enabling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work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different storage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solutions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 spc="-10">
                <a:latin typeface="Calibri"/>
                <a:cs typeface="Calibri"/>
              </a:rPr>
              <a:t>PVs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can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integrate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various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storage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types,</a:t>
            </a:r>
            <a:r>
              <a:rPr dirty="0" sz="2000" spc="-10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including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cloud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provider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storage,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NAS,</a:t>
            </a:r>
            <a:r>
              <a:rPr dirty="0" sz="2000" spc="-10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local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storage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638175" y="3429000"/>
            <a:ext cx="2581275" cy="504825"/>
          </a:xfrm>
          <a:custGeom>
            <a:avLst/>
            <a:gdLst/>
            <a:ahLst/>
            <a:cxnLst/>
            <a:rect l="l" t="t" r="r" b="b"/>
            <a:pathLst>
              <a:path w="2581275" h="504825">
                <a:moveTo>
                  <a:pt x="2497074" y="0"/>
                </a:moveTo>
                <a:lnTo>
                  <a:pt x="84137" y="0"/>
                </a:lnTo>
                <a:lnTo>
                  <a:pt x="51386" y="6619"/>
                </a:lnTo>
                <a:lnTo>
                  <a:pt x="24642" y="24669"/>
                </a:lnTo>
                <a:lnTo>
                  <a:pt x="6611" y="51435"/>
                </a:lnTo>
                <a:lnTo>
                  <a:pt x="0" y="84200"/>
                </a:lnTo>
                <a:lnTo>
                  <a:pt x="0" y="420624"/>
                </a:lnTo>
                <a:lnTo>
                  <a:pt x="6611" y="453390"/>
                </a:lnTo>
                <a:lnTo>
                  <a:pt x="24642" y="480155"/>
                </a:lnTo>
                <a:lnTo>
                  <a:pt x="51386" y="498205"/>
                </a:lnTo>
                <a:lnTo>
                  <a:pt x="84137" y="504825"/>
                </a:lnTo>
                <a:lnTo>
                  <a:pt x="2497074" y="504825"/>
                </a:lnTo>
                <a:lnTo>
                  <a:pt x="2529840" y="498205"/>
                </a:lnTo>
                <a:lnTo>
                  <a:pt x="2556605" y="480155"/>
                </a:lnTo>
                <a:lnTo>
                  <a:pt x="2574655" y="453389"/>
                </a:lnTo>
                <a:lnTo>
                  <a:pt x="2581275" y="420624"/>
                </a:lnTo>
                <a:lnTo>
                  <a:pt x="2581275" y="84200"/>
                </a:lnTo>
                <a:lnTo>
                  <a:pt x="2574655" y="51435"/>
                </a:lnTo>
                <a:lnTo>
                  <a:pt x="2556605" y="24669"/>
                </a:lnTo>
                <a:lnTo>
                  <a:pt x="2529840" y="6619"/>
                </a:lnTo>
                <a:lnTo>
                  <a:pt x="2497074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436369" y="3522662"/>
            <a:ext cx="99186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Capacity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4181475" y="3429000"/>
            <a:ext cx="3209925" cy="504825"/>
          </a:xfrm>
          <a:custGeom>
            <a:avLst/>
            <a:gdLst/>
            <a:ahLst/>
            <a:cxnLst/>
            <a:rect l="l" t="t" r="r" b="b"/>
            <a:pathLst>
              <a:path w="3209925" h="504825">
                <a:moveTo>
                  <a:pt x="3125851" y="0"/>
                </a:moveTo>
                <a:lnTo>
                  <a:pt x="84200" y="0"/>
                </a:lnTo>
                <a:lnTo>
                  <a:pt x="51435" y="6619"/>
                </a:lnTo>
                <a:lnTo>
                  <a:pt x="24669" y="24669"/>
                </a:lnTo>
                <a:lnTo>
                  <a:pt x="6619" y="51435"/>
                </a:lnTo>
                <a:lnTo>
                  <a:pt x="0" y="84200"/>
                </a:lnTo>
                <a:lnTo>
                  <a:pt x="0" y="420624"/>
                </a:lnTo>
                <a:lnTo>
                  <a:pt x="6619" y="453390"/>
                </a:lnTo>
                <a:lnTo>
                  <a:pt x="24669" y="480155"/>
                </a:lnTo>
                <a:lnTo>
                  <a:pt x="51435" y="498205"/>
                </a:lnTo>
                <a:lnTo>
                  <a:pt x="84200" y="504825"/>
                </a:lnTo>
                <a:lnTo>
                  <a:pt x="3125851" y="504825"/>
                </a:lnTo>
                <a:lnTo>
                  <a:pt x="3158543" y="498205"/>
                </a:lnTo>
                <a:lnTo>
                  <a:pt x="3185271" y="480155"/>
                </a:lnTo>
                <a:lnTo>
                  <a:pt x="3203307" y="453389"/>
                </a:lnTo>
                <a:lnTo>
                  <a:pt x="3209925" y="420624"/>
                </a:lnTo>
                <a:lnTo>
                  <a:pt x="3209925" y="84200"/>
                </a:lnTo>
                <a:lnTo>
                  <a:pt x="3203307" y="51435"/>
                </a:lnTo>
                <a:lnTo>
                  <a:pt x="3185271" y="24669"/>
                </a:lnTo>
                <a:lnTo>
                  <a:pt x="3158543" y="6619"/>
                </a:lnTo>
                <a:lnTo>
                  <a:pt x="3125851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4993259" y="3522662"/>
            <a:ext cx="15906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60">
                <a:solidFill>
                  <a:srgbClr val="FFFFFF"/>
                </a:solidFill>
                <a:latin typeface="Tahoma"/>
                <a:cs typeface="Tahoma"/>
              </a:rPr>
              <a:t>Access</a:t>
            </a:r>
            <a:r>
              <a:rPr dirty="0" sz="20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ahoma"/>
                <a:cs typeface="Tahoma"/>
              </a:rPr>
              <a:t>Modes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8343900" y="3429000"/>
            <a:ext cx="3209925" cy="504825"/>
          </a:xfrm>
          <a:custGeom>
            <a:avLst/>
            <a:gdLst/>
            <a:ahLst/>
            <a:cxnLst/>
            <a:rect l="l" t="t" r="r" b="b"/>
            <a:pathLst>
              <a:path w="3209925" h="504825">
                <a:moveTo>
                  <a:pt x="3125851" y="0"/>
                </a:moveTo>
                <a:lnTo>
                  <a:pt x="84200" y="0"/>
                </a:lnTo>
                <a:lnTo>
                  <a:pt x="51434" y="6619"/>
                </a:lnTo>
                <a:lnTo>
                  <a:pt x="24669" y="24669"/>
                </a:lnTo>
                <a:lnTo>
                  <a:pt x="6619" y="51435"/>
                </a:lnTo>
                <a:lnTo>
                  <a:pt x="0" y="84200"/>
                </a:lnTo>
                <a:lnTo>
                  <a:pt x="0" y="420624"/>
                </a:lnTo>
                <a:lnTo>
                  <a:pt x="6619" y="453390"/>
                </a:lnTo>
                <a:lnTo>
                  <a:pt x="24669" y="480155"/>
                </a:lnTo>
                <a:lnTo>
                  <a:pt x="51434" y="498205"/>
                </a:lnTo>
                <a:lnTo>
                  <a:pt x="84200" y="504825"/>
                </a:lnTo>
                <a:lnTo>
                  <a:pt x="3125851" y="504825"/>
                </a:lnTo>
                <a:lnTo>
                  <a:pt x="3158543" y="498205"/>
                </a:lnTo>
                <a:lnTo>
                  <a:pt x="3185271" y="480155"/>
                </a:lnTo>
                <a:lnTo>
                  <a:pt x="3203307" y="453389"/>
                </a:lnTo>
                <a:lnTo>
                  <a:pt x="3209925" y="420624"/>
                </a:lnTo>
                <a:lnTo>
                  <a:pt x="3209925" y="84200"/>
                </a:lnTo>
                <a:lnTo>
                  <a:pt x="3203307" y="51435"/>
                </a:lnTo>
                <a:lnTo>
                  <a:pt x="3185271" y="24669"/>
                </a:lnTo>
                <a:lnTo>
                  <a:pt x="3158543" y="6619"/>
                </a:lnTo>
                <a:lnTo>
                  <a:pt x="3125851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9146158" y="3522662"/>
            <a:ext cx="163004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Reclaim</a:t>
            </a:r>
            <a:r>
              <a:rPr dirty="0" sz="2000" spc="-2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Policy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366900" y="4605401"/>
            <a:ext cx="1133475" cy="504825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107950" rIns="0" bIns="0" rtlCol="0" vert="horz">
            <a:spAutoFit/>
          </a:bodyPr>
          <a:lstStyle/>
          <a:p>
            <a:pPr algn="ctr" marR="8255">
              <a:lnSpc>
                <a:spcPct val="100000"/>
              </a:lnSpc>
              <a:spcBef>
                <a:spcPts val="850"/>
              </a:spcBef>
            </a:pPr>
            <a:r>
              <a:rPr dirty="0" sz="2000" spc="-25">
                <a:solidFill>
                  <a:srgbClr val="316CE4"/>
                </a:solidFill>
                <a:latin typeface="Tahoma"/>
                <a:cs typeface="Tahoma"/>
              </a:rPr>
              <a:t>Gi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1890776" y="3938523"/>
            <a:ext cx="76200" cy="665480"/>
          </a:xfrm>
          <a:custGeom>
            <a:avLst/>
            <a:gdLst/>
            <a:ahLst/>
            <a:cxnLst/>
            <a:rect l="l" t="t" r="r" b="b"/>
            <a:pathLst>
              <a:path w="76200" h="665479">
                <a:moveTo>
                  <a:pt x="34922" y="589280"/>
                </a:moveTo>
                <a:lnTo>
                  <a:pt x="0" y="589280"/>
                </a:lnTo>
                <a:lnTo>
                  <a:pt x="38100" y="665480"/>
                </a:lnTo>
                <a:lnTo>
                  <a:pt x="69850" y="601980"/>
                </a:lnTo>
                <a:lnTo>
                  <a:pt x="34925" y="601980"/>
                </a:lnTo>
                <a:lnTo>
                  <a:pt x="34922" y="589280"/>
                </a:lnTo>
                <a:close/>
              </a:path>
              <a:path w="76200" h="665479">
                <a:moveTo>
                  <a:pt x="41275" y="0"/>
                </a:moveTo>
                <a:lnTo>
                  <a:pt x="34798" y="0"/>
                </a:lnTo>
                <a:lnTo>
                  <a:pt x="34925" y="601980"/>
                </a:lnTo>
                <a:lnTo>
                  <a:pt x="41275" y="601980"/>
                </a:lnTo>
                <a:lnTo>
                  <a:pt x="41275" y="0"/>
                </a:lnTo>
                <a:close/>
              </a:path>
              <a:path w="76200" h="665479">
                <a:moveTo>
                  <a:pt x="76200" y="589280"/>
                </a:moveTo>
                <a:lnTo>
                  <a:pt x="41275" y="589280"/>
                </a:lnTo>
                <a:lnTo>
                  <a:pt x="41275" y="601980"/>
                </a:lnTo>
                <a:lnTo>
                  <a:pt x="69850" y="601980"/>
                </a:lnTo>
                <a:lnTo>
                  <a:pt x="76200" y="58928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3376676" y="4605401"/>
            <a:ext cx="1619250" cy="66675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83820" rIns="0" bIns="0" rtlCol="0" vert="horz">
            <a:spAutoFit/>
          </a:bodyPr>
          <a:lstStyle/>
          <a:p>
            <a:pPr marL="537845" marR="118110" indent="-426084">
              <a:lnSpc>
                <a:spcPct val="104900"/>
              </a:lnSpc>
              <a:spcBef>
                <a:spcPts val="660"/>
              </a:spcBef>
            </a:pPr>
            <a:r>
              <a:rPr dirty="0" sz="1550" spc="-10">
                <a:solidFill>
                  <a:srgbClr val="316CE4"/>
                </a:solidFill>
                <a:latin typeface="Tahoma"/>
                <a:cs typeface="Tahoma"/>
              </a:rPr>
              <a:t>ReadWriteOnce (RWO)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986401" y="5376862"/>
            <a:ext cx="1619250" cy="657225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79375" rIns="0" bIns="0" rtlCol="0" vert="horz">
            <a:spAutoFit/>
          </a:bodyPr>
          <a:lstStyle/>
          <a:p>
            <a:pPr marL="570865" marR="164465" indent="-400685">
              <a:lnSpc>
                <a:spcPct val="105000"/>
              </a:lnSpc>
              <a:spcBef>
                <a:spcPts val="625"/>
              </a:spcBef>
            </a:pPr>
            <a:r>
              <a:rPr dirty="0" sz="1550" spc="-20">
                <a:solidFill>
                  <a:srgbClr val="316CE4"/>
                </a:solidFill>
                <a:latin typeface="Tahoma"/>
                <a:cs typeface="Tahoma"/>
              </a:rPr>
              <a:t>ReadOnlyMany (ROX)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586601" y="4605401"/>
            <a:ext cx="1619250" cy="66675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83820" rIns="0" bIns="0" rtlCol="0" vert="horz">
            <a:spAutoFit/>
          </a:bodyPr>
          <a:lstStyle/>
          <a:p>
            <a:pPr marL="544195" marR="111125" indent="-430530">
              <a:lnSpc>
                <a:spcPct val="104900"/>
              </a:lnSpc>
              <a:spcBef>
                <a:spcPts val="660"/>
              </a:spcBef>
            </a:pPr>
            <a:r>
              <a:rPr dirty="0" sz="1550" spc="-10">
                <a:solidFill>
                  <a:srgbClr val="316CE4"/>
                </a:solidFill>
                <a:latin typeface="Tahoma"/>
                <a:cs typeface="Tahoma"/>
              </a:rPr>
              <a:t>ReadWriteMany (RWX)</a:t>
            </a:r>
            <a:endParaRPr sz="1550">
              <a:latin typeface="Tahoma"/>
              <a:cs typeface="Tahoma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4148201" y="3938523"/>
            <a:ext cx="7416800" cy="1431290"/>
            <a:chOff x="4148201" y="3938523"/>
            <a:chExt cx="7416800" cy="1431290"/>
          </a:xfrm>
        </p:grpSpPr>
        <p:sp>
          <p:nvSpPr>
            <p:cNvPr id="19" name="object 19" descr=""/>
            <p:cNvSpPr/>
            <p:nvPr/>
          </p:nvSpPr>
          <p:spPr>
            <a:xfrm>
              <a:off x="4148201" y="3938523"/>
              <a:ext cx="3281679" cy="1431290"/>
            </a:xfrm>
            <a:custGeom>
              <a:avLst/>
              <a:gdLst/>
              <a:ahLst/>
              <a:cxnLst/>
              <a:rect l="l" t="t" r="r" b="b"/>
              <a:pathLst>
                <a:path w="3281679" h="1431289">
                  <a:moveTo>
                    <a:pt x="3281553" y="589280"/>
                  </a:moveTo>
                  <a:lnTo>
                    <a:pt x="3246628" y="589280"/>
                  </a:lnTo>
                  <a:lnTo>
                    <a:pt x="3246628" y="335915"/>
                  </a:lnTo>
                  <a:lnTo>
                    <a:pt x="3246628" y="329565"/>
                  </a:lnTo>
                  <a:lnTo>
                    <a:pt x="1646555" y="329565"/>
                  </a:lnTo>
                  <a:lnTo>
                    <a:pt x="1646555" y="0"/>
                  </a:lnTo>
                  <a:lnTo>
                    <a:pt x="1640205" y="0"/>
                  </a:lnTo>
                  <a:lnTo>
                    <a:pt x="1640205" y="127"/>
                  </a:lnTo>
                  <a:lnTo>
                    <a:pt x="1634998" y="127"/>
                  </a:lnTo>
                  <a:lnTo>
                    <a:pt x="1634998" y="329565"/>
                  </a:lnTo>
                  <a:lnTo>
                    <a:pt x="34925" y="329565"/>
                  </a:lnTo>
                  <a:lnTo>
                    <a:pt x="34925" y="589280"/>
                  </a:lnTo>
                  <a:lnTo>
                    <a:pt x="0" y="589280"/>
                  </a:lnTo>
                  <a:lnTo>
                    <a:pt x="38100" y="665480"/>
                  </a:lnTo>
                  <a:lnTo>
                    <a:pt x="69850" y="601980"/>
                  </a:lnTo>
                  <a:lnTo>
                    <a:pt x="76200" y="589280"/>
                  </a:lnTo>
                  <a:lnTo>
                    <a:pt x="41275" y="589280"/>
                  </a:lnTo>
                  <a:lnTo>
                    <a:pt x="41275" y="335915"/>
                  </a:lnTo>
                  <a:lnTo>
                    <a:pt x="1634998" y="335915"/>
                  </a:lnTo>
                  <a:lnTo>
                    <a:pt x="1636737" y="335915"/>
                  </a:lnTo>
                  <a:lnTo>
                    <a:pt x="1642033" y="1354963"/>
                  </a:lnTo>
                  <a:lnTo>
                    <a:pt x="1642033" y="1355178"/>
                  </a:lnTo>
                  <a:lnTo>
                    <a:pt x="1607185" y="1355344"/>
                  </a:lnTo>
                  <a:lnTo>
                    <a:pt x="1645666" y="1431290"/>
                  </a:lnTo>
                  <a:lnTo>
                    <a:pt x="1676971" y="1367917"/>
                  </a:lnTo>
                  <a:lnTo>
                    <a:pt x="1683194" y="1355344"/>
                  </a:lnTo>
                  <a:lnTo>
                    <a:pt x="1683270" y="1355178"/>
                  </a:lnTo>
                  <a:lnTo>
                    <a:pt x="1683385" y="1354963"/>
                  </a:lnTo>
                  <a:lnTo>
                    <a:pt x="1648383" y="1355153"/>
                  </a:lnTo>
                  <a:lnTo>
                    <a:pt x="1643087" y="335915"/>
                  </a:lnTo>
                  <a:lnTo>
                    <a:pt x="1646555" y="335915"/>
                  </a:lnTo>
                  <a:lnTo>
                    <a:pt x="3240278" y="335915"/>
                  </a:lnTo>
                  <a:lnTo>
                    <a:pt x="3240278" y="589280"/>
                  </a:lnTo>
                  <a:lnTo>
                    <a:pt x="3205353" y="589280"/>
                  </a:lnTo>
                  <a:lnTo>
                    <a:pt x="3243453" y="665480"/>
                  </a:lnTo>
                  <a:lnTo>
                    <a:pt x="3275203" y="601980"/>
                  </a:lnTo>
                  <a:lnTo>
                    <a:pt x="3281553" y="58928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9939401" y="4357750"/>
              <a:ext cx="1619250" cy="504825"/>
            </a:xfrm>
            <a:custGeom>
              <a:avLst/>
              <a:gdLst/>
              <a:ahLst/>
              <a:cxnLst/>
              <a:rect l="l" t="t" r="r" b="b"/>
              <a:pathLst>
                <a:path w="1619250" h="504825">
                  <a:moveTo>
                    <a:pt x="0" y="504825"/>
                  </a:moveTo>
                  <a:lnTo>
                    <a:pt x="1619250" y="504825"/>
                  </a:lnTo>
                  <a:lnTo>
                    <a:pt x="1619250" y="0"/>
                  </a:lnTo>
                  <a:lnTo>
                    <a:pt x="0" y="0"/>
                  </a:lnTo>
                  <a:lnTo>
                    <a:pt x="0" y="504825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9939401" y="4473511"/>
            <a:ext cx="161290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28955"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solidFill>
                  <a:srgbClr val="316CE4"/>
                </a:solidFill>
                <a:latin typeface="Tahoma"/>
                <a:cs typeface="Tahoma"/>
              </a:rPr>
              <a:t>Retain</a:t>
            </a:r>
            <a:endParaRPr sz="1550">
              <a:latin typeface="Tahoma"/>
              <a:cs typeface="Tahoma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9933051" y="5008626"/>
            <a:ext cx="1631950" cy="527050"/>
            <a:chOff x="9933051" y="5008626"/>
            <a:chExt cx="1631950" cy="527050"/>
          </a:xfrm>
        </p:grpSpPr>
        <p:sp>
          <p:nvSpPr>
            <p:cNvPr id="23" name="object 23" descr=""/>
            <p:cNvSpPr/>
            <p:nvPr/>
          </p:nvSpPr>
          <p:spPr>
            <a:xfrm>
              <a:off x="9939401" y="5014976"/>
              <a:ext cx="1619250" cy="514350"/>
            </a:xfrm>
            <a:custGeom>
              <a:avLst/>
              <a:gdLst/>
              <a:ahLst/>
              <a:cxnLst/>
              <a:rect l="l" t="t" r="r" b="b"/>
              <a:pathLst>
                <a:path w="1619250" h="514350">
                  <a:moveTo>
                    <a:pt x="1619250" y="0"/>
                  </a:moveTo>
                  <a:lnTo>
                    <a:pt x="0" y="0"/>
                  </a:lnTo>
                  <a:lnTo>
                    <a:pt x="0" y="514350"/>
                  </a:lnTo>
                  <a:lnTo>
                    <a:pt x="1619250" y="514350"/>
                  </a:lnTo>
                  <a:lnTo>
                    <a:pt x="16192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9939401" y="5014976"/>
              <a:ext cx="1619250" cy="514350"/>
            </a:xfrm>
            <a:custGeom>
              <a:avLst/>
              <a:gdLst/>
              <a:ahLst/>
              <a:cxnLst/>
              <a:rect l="l" t="t" r="r" b="b"/>
              <a:pathLst>
                <a:path w="1619250" h="514350">
                  <a:moveTo>
                    <a:pt x="0" y="514350"/>
                  </a:moveTo>
                  <a:lnTo>
                    <a:pt x="1619250" y="514350"/>
                  </a:lnTo>
                  <a:lnTo>
                    <a:pt x="1619250" y="0"/>
                  </a:lnTo>
                  <a:lnTo>
                    <a:pt x="0" y="0"/>
                  </a:lnTo>
                  <a:lnTo>
                    <a:pt x="0" y="514350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9939401" y="5140007"/>
            <a:ext cx="161290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68630"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solidFill>
                  <a:srgbClr val="316CE4"/>
                </a:solidFill>
                <a:latin typeface="Tahoma"/>
                <a:cs typeface="Tahoma"/>
              </a:rPr>
              <a:t>Recycle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9939401" y="5681662"/>
            <a:ext cx="1619250" cy="514350"/>
          </a:xfrm>
          <a:custGeom>
            <a:avLst/>
            <a:gdLst/>
            <a:ahLst/>
            <a:cxnLst/>
            <a:rect l="l" t="t" r="r" b="b"/>
            <a:pathLst>
              <a:path w="1619250" h="514350">
                <a:moveTo>
                  <a:pt x="1619250" y="0"/>
                </a:moveTo>
                <a:lnTo>
                  <a:pt x="0" y="0"/>
                </a:lnTo>
                <a:lnTo>
                  <a:pt x="0" y="514350"/>
                </a:lnTo>
                <a:lnTo>
                  <a:pt x="1619250" y="514350"/>
                </a:lnTo>
                <a:lnTo>
                  <a:pt x="16192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9939401" y="5681662"/>
            <a:ext cx="1619250" cy="51435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140335" rIns="0" bIns="0" rtlCol="0" vert="horz">
            <a:spAutoFit/>
          </a:bodyPr>
          <a:lstStyle/>
          <a:p>
            <a:pPr marL="530225">
              <a:lnSpc>
                <a:spcPct val="100000"/>
              </a:lnSpc>
              <a:spcBef>
                <a:spcPts val="1105"/>
              </a:spcBef>
            </a:pPr>
            <a:r>
              <a:rPr dirty="0" sz="1550" spc="-10">
                <a:solidFill>
                  <a:srgbClr val="316CE4"/>
                </a:solidFill>
                <a:latin typeface="Tahoma"/>
                <a:cs typeface="Tahoma"/>
              </a:rPr>
              <a:t>Delete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9707626" y="3938523"/>
            <a:ext cx="250190" cy="2034539"/>
          </a:xfrm>
          <a:custGeom>
            <a:avLst/>
            <a:gdLst/>
            <a:ahLst/>
            <a:cxnLst/>
            <a:rect l="l" t="t" r="r" b="b"/>
            <a:pathLst>
              <a:path w="250190" h="2034539">
                <a:moveTo>
                  <a:pt x="249682" y="0"/>
                </a:moveTo>
                <a:lnTo>
                  <a:pt x="243332" y="0"/>
                </a:lnTo>
                <a:lnTo>
                  <a:pt x="243332" y="202565"/>
                </a:lnTo>
                <a:lnTo>
                  <a:pt x="0" y="202565"/>
                </a:lnTo>
                <a:lnTo>
                  <a:pt x="0" y="1999322"/>
                </a:lnTo>
                <a:lnTo>
                  <a:pt x="155575" y="1999322"/>
                </a:lnTo>
                <a:lnTo>
                  <a:pt x="155575" y="2034247"/>
                </a:lnTo>
                <a:lnTo>
                  <a:pt x="225425" y="1999322"/>
                </a:lnTo>
                <a:lnTo>
                  <a:pt x="231775" y="1996147"/>
                </a:lnTo>
                <a:lnTo>
                  <a:pt x="225425" y="1992972"/>
                </a:lnTo>
                <a:lnTo>
                  <a:pt x="155575" y="1958047"/>
                </a:lnTo>
                <a:lnTo>
                  <a:pt x="155575" y="1992972"/>
                </a:lnTo>
                <a:lnTo>
                  <a:pt x="6350" y="1992972"/>
                </a:lnTo>
                <a:lnTo>
                  <a:pt x="6350" y="1334008"/>
                </a:lnTo>
                <a:lnTo>
                  <a:pt x="155575" y="1334008"/>
                </a:lnTo>
                <a:lnTo>
                  <a:pt x="155575" y="1368933"/>
                </a:lnTo>
                <a:lnTo>
                  <a:pt x="225425" y="1334008"/>
                </a:lnTo>
                <a:lnTo>
                  <a:pt x="231775" y="1330833"/>
                </a:lnTo>
                <a:lnTo>
                  <a:pt x="225425" y="1327658"/>
                </a:lnTo>
                <a:lnTo>
                  <a:pt x="155575" y="1292733"/>
                </a:lnTo>
                <a:lnTo>
                  <a:pt x="155575" y="1327658"/>
                </a:lnTo>
                <a:lnTo>
                  <a:pt x="6350" y="1327658"/>
                </a:lnTo>
                <a:lnTo>
                  <a:pt x="6350" y="668655"/>
                </a:lnTo>
                <a:lnTo>
                  <a:pt x="155575" y="668655"/>
                </a:lnTo>
                <a:lnTo>
                  <a:pt x="155575" y="703580"/>
                </a:lnTo>
                <a:lnTo>
                  <a:pt x="225425" y="668655"/>
                </a:lnTo>
                <a:lnTo>
                  <a:pt x="231775" y="665480"/>
                </a:lnTo>
                <a:lnTo>
                  <a:pt x="225425" y="662305"/>
                </a:lnTo>
                <a:lnTo>
                  <a:pt x="155575" y="627380"/>
                </a:lnTo>
                <a:lnTo>
                  <a:pt x="155575" y="662305"/>
                </a:lnTo>
                <a:lnTo>
                  <a:pt x="6350" y="662305"/>
                </a:lnTo>
                <a:lnTo>
                  <a:pt x="6350" y="219837"/>
                </a:lnTo>
                <a:lnTo>
                  <a:pt x="249682" y="219837"/>
                </a:lnTo>
                <a:lnTo>
                  <a:pt x="249682" y="214376"/>
                </a:lnTo>
                <a:lnTo>
                  <a:pt x="249682" y="213487"/>
                </a:lnTo>
                <a:lnTo>
                  <a:pt x="249682" y="208915"/>
                </a:lnTo>
                <a:lnTo>
                  <a:pt x="249682" y="208026"/>
                </a:lnTo>
                <a:lnTo>
                  <a:pt x="249682" y="202565"/>
                </a:lnTo>
                <a:lnTo>
                  <a:pt x="24968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79495" y="130746"/>
            <a:ext cx="503047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85"/>
              <a:t>Persistent</a:t>
            </a:r>
            <a:r>
              <a:rPr dirty="0" spc="-400"/>
              <a:t> </a:t>
            </a:r>
            <a:r>
              <a:rPr dirty="0" spc="-20"/>
              <a:t>Volume</a:t>
            </a:r>
            <a:r>
              <a:rPr dirty="0" spc="-320"/>
              <a:t> </a:t>
            </a:r>
            <a:r>
              <a:rPr dirty="0" spc="-160"/>
              <a:t>(PV)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266825" y="2295525"/>
            <a:ext cx="3486150" cy="504825"/>
          </a:xfrm>
          <a:custGeom>
            <a:avLst/>
            <a:gdLst/>
            <a:ahLst/>
            <a:cxnLst/>
            <a:rect l="l" t="t" r="r" b="b"/>
            <a:pathLst>
              <a:path w="3486150" h="504825">
                <a:moveTo>
                  <a:pt x="3401949" y="0"/>
                </a:moveTo>
                <a:lnTo>
                  <a:pt x="84200" y="0"/>
                </a:lnTo>
                <a:lnTo>
                  <a:pt x="51434" y="6619"/>
                </a:lnTo>
                <a:lnTo>
                  <a:pt x="24669" y="24669"/>
                </a:lnTo>
                <a:lnTo>
                  <a:pt x="6619" y="51435"/>
                </a:lnTo>
                <a:lnTo>
                  <a:pt x="0" y="84200"/>
                </a:lnTo>
                <a:lnTo>
                  <a:pt x="0" y="420624"/>
                </a:lnTo>
                <a:lnTo>
                  <a:pt x="6619" y="453389"/>
                </a:lnTo>
                <a:lnTo>
                  <a:pt x="24669" y="480155"/>
                </a:lnTo>
                <a:lnTo>
                  <a:pt x="51434" y="498205"/>
                </a:lnTo>
                <a:lnTo>
                  <a:pt x="84200" y="504825"/>
                </a:lnTo>
                <a:lnTo>
                  <a:pt x="3401949" y="504825"/>
                </a:lnTo>
                <a:lnTo>
                  <a:pt x="3434715" y="498205"/>
                </a:lnTo>
                <a:lnTo>
                  <a:pt x="3461480" y="480155"/>
                </a:lnTo>
                <a:lnTo>
                  <a:pt x="3479530" y="453389"/>
                </a:lnTo>
                <a:lnTo>
                  <a:pt x="3486150" y="420624"/>
                </a:lnTo>
                <a:lnTo>
                  <a:pt x="3486150" y="84200"/>
                </a:lnTo>
                <a:lnTo>
                  <a:pt x="3479530" y="51435"/>
                </a:lnTo>
                <a:lnTo>
                  <a:pt x="3461480" y="24669"/>
                </a:lnTo>
                <a:lnTo>
                  <a:pt x="3434715" y="6619"/>
                </a:lnTo>
                <a:lnTo>
                  <a:pt x="3401949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810766" y="2383091"/>
            <a:ext cx="240284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Statically</a:t>
            </a:r>
            <a:r>
              <a:rPr dirty="0" sz="20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Provisioned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7439025" y="2295525"/>
            <a:ext cx="3486150" cy="504825"/>
          </a:xfrm>
          <a:custGeom>
            <a:avLst/>
            <a:gdLst/>
            <a:ahLst/>
            <a:cxnLst/>
            <a:rect l="l" t="t" r="r" b="b"/>
            <a:pathLst>
              <a:path w="3486150" h="504825">
                <a:moveTo>
                  <a:pt x="3401949" y="0"/>
                </a:moveTo>
                <a:lnTo>
                  <a:pt x="84200" y="0"/>
                </a:lnTo>
                <a:lnTo>
                  <a:pt x="51434" y="6619"/>
                </a:lnTo>
                <a:lnTo>
                  <a:pt x="24669" y="24669"/>
                </a:lnTo>
                <a:lnTo>
                  <a:pt x="6619" y="51435"/>
                </a:lnTo>
                <a:lnTo>
                  <a:pt x="0" y="84200"/>
                </a:lnTo>
                <a:lnTo>
                  <a:pt x="0" y="420624"/>
                </a:lnTo>
                <a:lnTo>
                  <a:pt x="6619" y="453389"/>
                </a:lnTo>
                <a:lnTo>
                  <a:pt x="24669" y="480155"/>
                </a:lnTo>
                <a:lnTo>
                  <a:pt x="51434" y="498205"/>
                </a:lnTo>
                <a:lnTo>
                  <a:pt x="84200" y="504825"/>
                </a:lnTo>
                <a:lnTo>
                  <a:pt x="3401949" y="504825"/>
                </a:lnTo>
                <a:lnTo>
                  <a:pt x="3434715" y="498205"/>
                </a:lnTo>
                <a:lnTo>
                  <a:pt x="3461480" y="480155"/>
                </a:lnTo>
                <a:lnTo>
                  <a:pt x="3479530" y="453389"/>
                </a:lnTo>
                <a:lnTo>
                  <a:pt x="3486150" y="420624"/>
                </a:lnTo>
                <a:lnTo>
                  <a:pt x="3486150" y="84200"/>
                </a:lnTo>
                <a:lnTo>
                  <a:pt x="3479530" y="51435"/>
                </a:lnTo>
                <a:lnTo>
                  <a:pt x="3461480" y="24669"/>
                </a:lnTo>
                <a:lnTo>
                  <a:pt x="3434715" y="6619"/>
                </a:lnTo>
                <a:lnTo>
                  <a:pt x="3401949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7842504" y="2383091"/>
            <a:ext cx="268922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30">
                <a:solidFill>
                  <a:srgbClr val="FFFFFF"/>
                </a:solidFill>
                <a:latin typeface="Tahoma"/>
                <a:cs typeface="Tahoma"/>
              </a:rPr>
              <a:t>Dynamically</a:t>
            </a:r>
            <a:r>
              <a:rPr dirty="0" sz="2000" spc="-2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Provisioned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71650" y="3757676"/>
            <a:ext cx="3486150" cy="11811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140335" rIns="0" bIns="0" rtlCol="0" vert="horz">
            <a:spAutoFit/>
          </a:bodyPr>
          <a:lstStyle/>
          <a:p>
            <a:pPr algn="ctr" marL="129539" marR="118745">
              <a:lnSpc>
                <a:spcPct val="100000"/>
              </a:lnSpc>
              <a:spcBef>
                <a:spcPts val="1105"/>
              </a:spcBef>
            </a:pPr>
            <a:r>
              <a:rPr dirty="0" sz="2000" spc="55">
                <a:latin typeface="Tahoma"/>
                <a:cs typeface="Tahoma"/>
              </a:rPr>
              <a:t>PVs</a:t>
            </a:r>
            <a:r>
              <a:rPr dirty="0" sz="2000" spc="-204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are</a:t>
            </a:r>
            <a:r>
              <a:rPr dirty="0" sz="2000" spc="-160">
                <a:latin typeface="Tahoma"/>
                <a:cs typeface="Tahoma"/>
              </a:rPr>
              <a:t> </a:t>
            </a:r>
            <a:r>
              <a:rPr dirty="0" sz="2000" spc="-45">
                <a:latin typeface="Tahoma"/>
                <a:cs typeface="Tahoma"/>
              </a:rPr>
              <a:t>manually</a:t>
            </a:r>
            <a:r>
              <a:rPr dirty="0" sz="2000" spc="-15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created</a:t>
            </a:r>
            <a:r>
              <a:rPr dirty="0" sz="2000" spc="-185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and </a:t>
            </a:r>
            <a:r>
              <a:rPr dirty="0" sz="2000">
                <a:latin typeface="Tahoma"/>
                <a:cs typeface="Tahoma"/>
              </a:rPr>
              <a:t>defined</a:t>
            </a:r>
            <a:r>
              <a:rPr dirty="0" sz="2000" spc="-250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by</a:t>
            </a:r>
            <a:r>
              <a:rPr dirty="0" sz="2000" spc="-14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administrators</a:t>
            </a:r>
            <a:r>
              <a:rPr dirty="0" sz="2000" spc="-95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in </a:t>
            </a:r>
            <a:r>
              <a:rPr dirty="0" sz="2000" spc="-10">
                <a:latin typeface="Tahoma"/>
                <a:cs typeface="Tahoma"/>
              </a:rPr>
              <a:t>advance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443851" y="3757676"/>
            <a:ext cx="3486150" cy="11811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140335" rIns="0" bIns="0" rtlCol="0" vert="horz">
            <a:spAutoFit/>
          </a:bodyPr>
          <a:lstStyle/>
          <a:p>
            <a:pPr algn="ctr" marL="105410" marR="83820">
              <a:lnSpc>
                <a:spcPct val="100000"/>
              </a:lnSpc>
              <a:spcBef>
                <a:spcPts val="1105"/>
              </a:spcBef>
            </a:pPr>
            <a:r>
              <a:rPr dirty="0" sz="2000" spc="55">
                <a:latin typeface="Tahoma"/>
                <a:cs typeface="Tahoma"/>
              </a:rPr>
              <a:t>PVs</a:t>
            </a:r>
            <a:r>
              <a:rPr dirty="0" sz="2000" spc="-210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are</a:t>
            </a:r>
            <a:r>
              <a:rPr dirty="0" sz="2000" spc="-15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automatically</a:t>
            </a:r>
            <a:r>
              <a:rPr dirty="0" sz="2000" spc="-24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created </a:t>
            </a:r>
            <a:r>
              <a:rPr dirty="0" sz="2000">
                <a:latin typeface="Tahoma"/>
                <a:cs typeface="Tahoma"/>
              </a:rPr>
              <a:t>based</a:t>
            </a:r>
            <a:r>
              <a:rPr dirty="0" sz="2000" spc="-19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on</a:t>
            </a:r>
            <a:r>
              <a:rPr dirty="0" sz="2000" spc="-254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StorageClass</a:t>
            </a:r>
            <a:r>
              <a:rPr dirty="0" sz="2000" spc="-155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and </a:t>
            </a:r>
            <a:r>
              <a:rPr dirty="0" sz="2000">
                <a:latin typeface="Tahoma"/>
                <a:cs typeface="Tahoma"/>
              </a:rPr>
              <a:t>PVC</a:t>
            </a:r>
            <a:r>
              <a:rPr dirty="0" sz="2000" spc="-17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requests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2976626" y="2805048"/>
            <a:ext cx="6248400" cy="956944"/>
          </a:xfrm>
          <a:custGeom>
            <a:avLst/>
            <a:gdLst/>
            <a:ahLst/>
            <a:cxnLst/>
            <a:rect l="l" t="t" r="r" b="b"/>
            <a:pathLst>
              <a:path w="6248400" h="956945">
                <a:moveTo>
                  <a:pt x="76200" y="880491"/>
                </a:moveTo>
                <a:lnTo>
                  <a:pt x="41275" y="880491"/>
                </a:lnTo>
                <a:lnTo>
                  <a:pt x="41275" y="0"/>
                </a:lnTo>
                <a:lnTo>
                  <a:pt x="34925" y="0"/>
                </a:lnTo>
                <a:lnTo>
                  <a:pt x="34925" y="880491"/>
                </a:lnTo>
                <a:lnTo>
                  <a:pt x="0" y="880491"/>
                </a:lnTo>
                <a:lnTo>
                  <a:pt x="38100" y="956691"/>
                </a:lnTo>
                <a:lnTo>
                  <a:pt x="69850" y="893191"/>
                </a:lnTo>
                <a:lnTo>
                  <a:pt x="76200" y="880491"/>
                </a:lnTo>
                <a:close/>
              </a:path>
              <a:path w="6248400" h="956945">
                <a:moveTo>
                  <a:pt x="6248273" y="880491"/>
                </a:moveTo>
                <a:lnTo>
                  <a:pt x="6213348" y="880491"/>
                </a:lnTo>
                <a:lnTo>
                  <a:pt x="6213348" y="0"/>
                </a:lnTo>
                <a:lnTo>
                  <a:pt x="6206998" y="0"/>
                </a:lnTo>
                <a:lnTo>
                  <a:pt x="6206998" y="880491"/>
                </a:lnTo>
                <a:lnTo>
                  <a:pt x="6172073" y="880491"/>
                </a:lnTo>
                <a:lnTo>
                  <a:pt x="6210300" y="956691"/>
                </a:lnTo>
                <a:lnTo>
                  <a:pt x="6241935" y="893191"/>
                </a:lnTo>
                <a:lnTo>
                  <a:pt x="6248273" y="880491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309" y="2188464"/>
            <a:ext cx="10796270" cy="24707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4224020" marR="5080" indent="-4211955">
              <a:lnSpc>
                <a:spcPct val="100099"/>
              </a:lnSpc>
              <a:spcBef>
                <a:spcPts val="125"/>
              </a:spcBef>
            </a:pPr>
            <a:r>
              <a:rPr dirty="0" sz="8000" spc="125">
                <a:solidFill>
                  <a:srgbClr val="FFFFFF"/>
                </a:solidFill>
              </a:rPr>
              <a:t>Persistent</a:t>
            </a:r>
            <a:r>
              <a:rPr dirty="0" sz="8000" spc="-875">
                <a:solidFill>
                  <a:srgbClr val="FFFFFF"/>
                </a:solidFill>
              </a:rPr>
              <a:t> </a:t>
            </a:r>
            <a:r>
              <a:rPr dirty="0" sz="8000" spc="-80">
                <a:solidFill>
                  <a:srgbClr val="FFFFFF"/>
                </a:solidFill>
              </a:rPr>
              <a:t>Volume</a:t>
            </a:r>
            <a:r>
              <a:rPr dirty="0" sz="8000" spc="-894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Claim </a:t>
            </a:r>
            <a:r>
              <a:rPr dirty="0" sz="8000" spc="-355">
                <a:solidFill>
                  <a:srgbClr val="FFFFFF"/>
                </a:solidFill>
              </a:rPr>
              <a:t>(PVC)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5645" y="130746"/>
            <a:ext cx="6680834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85"/>
              <a:t>Persistent</a:t>
            </a:r>
            <a:r>
              <a:rPr dirty="0" spc="-409"/>
              <a:t> </a:t>
            </a:r>
            <a:r>
              <a:rPr dirty="0" spc="-10"/>
              <a:t>Volume</a:t>
            </a:r>
            <a:r>
              <a:rPr dirty="0" spc="-325"/>
              <a:t> </a:t>
            </a:r>
            <a:r>
              <a:rPr dirty="0"/>
              <a:t>Claim</a:t>
            </a:r>
            <a:r>
              <a:rPr dirty="0" spc="-375"/>
              <a:t> </a:t>
            </a:r>
            <a:r>
              <a:rPr dirty="0" spc="-100"/>
              <a:t>(PVC)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15009" y="1172781"/>
            <a:ext cx="10287635" cy="9455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0">
                <a:latin typeface="Calibri"/>
                <a:cs typeface="Calibri"/>
              </a:rPr>
              <a:t> Persistent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Volume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Claim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(PVC)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request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 </a:t>
            </a:r>
            <a:r>
              <a:rPr dirty="0" sz="2000" spc="-10">
                <a:latin typeface="Calibri"/>
                <a:cs typeface="Calibri"/>
              </a:rPr>
              <a:t>storage </a:t>
            </a:r>
            <a:r>
              <a:rPr dirty="0" sz="2000">
                <a:latin typeface="Calibri"/>
                <a:cs typeface="Calibri"/>
              </a:rPr>
              <a:t>by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application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running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endParaRPr sz="2000">
              <a:latin typeface="Calibri"/>
              <a:cs typeface="Calibri"/>
            </a:endParaRPr>
          </a:p>
          <a:p>
            <a:pPr marL="355600" marR="55880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Kubernetes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attempts</a:t>
            </a:r>
            <a:r>
              <a:rPr dirty="0" sz="2000">
                <a:latin typeface="Calibri"/>
                <a:cs typeface="Calibri"/>
              </a:rPr>
              <a:t> to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find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bind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matching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Persistent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Volume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(PV)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fulfill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PVC's requirements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38175" y="3429000"/>
            <a:ext cx="2581275" cy="504825"/>
          </a:xfrm>
          <a:custGeom>
            <a:avLst/>
            <a:gdLst/>
            <a:ahLst/>
            <a:cxnLst/>
            <a:rect l="l" t="t" r="r" b="b"/>
            <a:pathLst>
              <a:path w="2581275" h="504825">
                <a:moveTo>
                  <a:pt x="2497074" y="0"/>
                </a:moveTo>
                <a:lnTo>
                  <a:pt x="84137" y="0"/>
                </a:lnTo>
                <a:lnTo>
                  <a:pt x="51386" y="6619"/>
                </a:lnTo>
                <a:lnTo>
                  <a:pt x="24642" y="24669"/>
                </a:lnTo>
                <a:lnTo>
                  <a:pt x="6611" y="51435"/>
                </a:lnTo>
                <a:lnTo>
                  <a:pt x="0" y="84200"/>
                </a:lnTo>
                <a:lnTo>
                  <a:pt x="0" y="420624"/>
                </a:lnTo>
                <a:lnTo>
                  <a:pt x="6611" y="453390"/>
                </a:lnTo>
                <a:lnTo>
                  <a:pt x="24642" y="480155"/>
                </a:lnTo>
                <a:lnTo>
                  <a:pt x="51386" y="498205"/>
                </a:lnTo>
                <a:lnTo>
                  <a:pt x="84137" y="504825"/>
                </a:lnTo>
                <a:lnTo>
                  <a:pt x="2497074" y="504825"/>
                </a:lnTo>
                <a:lnTo>
                  <a:pt x="2529840" y="498205"/>
                </a:lnTo>
                <a:lnTo>
                  <a:pt x="2556605" y="480155"/>
                </a:lnTo>
                <a:lnTo>
                  <a:pt x="2574655" y="453389"/>
                </a:lnTo>
                <a:lnTo>
                  <a:pt x="2581275" y="420624"/>
                </a:lnTo>
                <a:lnTo>
                  <a:pt x="2581275" y="84200"/>
                </a:lnTo>
                <a:lnTo>
                  <a:pt x="2574655" y="51435"/>
                </a:lnTo>
                <a:lnTo>
                  <a:pt x="2556605" y="24669"/>
                </a:lnTo>
                <a:lnTo>
                  <a:pt x="2529840" y="6619"/>
                </a:lnTo>
                <a:lnTo>
                  <a:pt x="2497074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860425" y="3522662"/>
            <a:ext cx="214312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Requested</a:t>
            </a:r>
            <a:r>
              <a:rPr dirty="0" sz="20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Storage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4181475" y="3429000"/>
            <a:ext cx="3209925" cy="504825"/>
          </a:xfrm>
          <a:custGeom>
            <a:avLst/>
            <a:gdLst/>
            <a:ahLst/>
            <a:cxnLst/>
            <a:rect l="l" t="t" r="r" b="b"/>
            <a:pathLst>
              <a:path w="3209925" h="504825">
                <a:moveTo>
                  <a:pt x="3125851" y="0"/>
                </a:moveTo>
                <a:lnTo>
                  <a:pt x="84200" y="0"/>
                </a:lnTo>
                <a:lnTo>
                  <a:pt x="51435" y="6619"/>
                </a:lnTo>
                <a:lnTo>
                  <a:pt x="24669" y="24669"/>
                </a:lnTo>
                <a:lnTo>
                  <a:pt x="6619" y="51435"/>
                </a:lnTo>
                <a:lnTo>
                  <a:pt x="0" y="84200"/>
                </a:lnTo>
                <a:lnTo>
                  <a:pt x="0" y="420624"/>
                </a:lnTo>
                <a:lnTo>
                  <a:pt x="6619" y="453390"/>
                </a:lnTo>
                <a:lnTo>
                  <a:pt x="24669" y="480155"/>
                </a:lnTo>
                <a:lnTo>
                  <a:pt x="51435" y="498205"/>
                </a:lnTo>
                <a:lnTo>
                  <a:pt x="84200" y="504825"/>
                </a:lnTo>
                <a:lnTo>
                  <a:pt x="3125851" y="504825"/>
                </a:lnTo>
                <a:lnTo>
                  <a:pt x="3158543" y="498205"/>
                </a:lnTo>
                <a:lnTo>
                  <a:pt x="3185271" y="480155"/>
                </a:lnTo>
                <a:lnTo>
                  <a:pt x="3203307" y="453389"/>
                </a:lnTo>
                <a:lnTo>
                  <a:pt x="3209925" y="420624"/>
                </a:lnTo>
                <a:lnTo>
                  <a:pt x="3209925" y="84200"/>
                </a:lnTo>
                <a:lnTo>
                  <a:pt x="3203307" y="51435"/>
                </a:lnTo>
                <a:lnTo>
                  <a:pt x="3185271" y="24669"/>
                </a:lnTo>
                <a:lnTo>
                  <a:pt x="3158543" y="6619"/>
                </a:lnTo>
                <a:lnTo>
                  <a:pt x="3125851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4993259" y="3522662"/>
            <a:ext cx="15906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60">
                <a:solidFill>
                  <a:srgbClr val="FFFFFF"/>
                </a:solidFill>
                <a:latin typeface="Tahoma"/>
                <a:cs typeface="Tahoma"/>
              </a:rPr>
              <a:t>Access</a:t>
            </a:r>
            <a:r>
              <a:rPr dirty="0" sz="2000" spc="-2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ahoma"/>
                <a:cs typeface="Tahoma"/>
              </a:rPr>
              <a:t>Modes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8343900" y="3429000"/>
            <a:ext cx="3209925" cy="504825"/>
          </a:xfrm>
          <a:custGeom>
            <a:avLst/>
            <a:gdLst/>
            <a:ahLst/>
            <a:cxnLst/>
            <a:rect l="l" t="t" r="r" b="b"/>
            <a:pathLst>
              <a:path w="3209925" h="504825">
                <a:moveTo>
                  <a:pt x="3125851" y="0"/>
                </a:moveTo>
                <a:lnTo>
                  <a:pt x="84200" y="0"/>
                </a:lnTo>
                <a:lnTo>
                  <a:pt x="51434" y="6619"/>
                </a:lnTo>
                <a:lnTo>
                  <a:pt x="24669" y="24669"/>
                </a:lnTo>
                <a:lnTo>
                  <a:pt x="6619" y="51435"/>
                </a:lnTo>
                <a:lnTo>
                  <a:pt x="0" y="84200"/>
                </a:lnTo>
                <a:lnTo>
                  <a:pt x="0" y="420624"/>
                </a:lnTo>
                <a:lnTo>
                  <a:pt x="6619" y="453390"/>
                </a:lnTo>
                <a:lnTo>
                  <a:pt x="24669" y="480155"/>
                </a:lnTo>
                <a:lnTo>
                  <a:pt x="51434" y="498205"/>
                </a:lnTo>
                <a:lnTo>
                  <a:pt x="84200" y="504825"/>
                </a:lnTo>
                <a:lnTo>
                  <a:pt x="3125851" y="504825"/>
                </a:lnTo>
                <a:lnTo>
                  <a:pt x="3158543" y="498205"/>
                </a:lnTo>
                <a:lnTo>
                  <a:pt x="3185271" y="480155"/>
                </a:lnTo>
                <a:lnTo>
                  <a:pt x="3203307" y="453389"/>
                </a:lnTo>
                <a:lnTo>
                  <a:pt x="3209925" y="420624"/>
                </a:lnTo>
                <a:lnTo>
                  <a:pt x="3209925" y="84200"/>
                </a:lnTo>
                <a:lnTo>
                  <a:pt x="3203307" y="51435"/>
                </a:lnTo>
                <a:lnTo>
                  <a:pt x="3185271" y="24669"/>
                </a:lnTo>
                <a:lnTo>
                  <a:pt x="3158543" y="6619"/>
                </a:lnTo>
                <a:lnTo>
                  <a:pt x="3125851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8649081" y="3522662"/>
            <a:ext cx="261556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Storage</a:t>
            </a:r>
            <a:r>
              <a:rPr dirty="0" sz="20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Class</a:t>
            </a:r>
            <a:r>
              <a:rPr dirty="0" sz="20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Tahoma"/>
                <a:cs typeface="Tahoma"/>
              </a:rPr>
              <a:t>(optional)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366900" y="4605401"/>
            <a:ext cx="1133475" cy="504825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107950" rIns="0" bIns="0" rtlCol="0" vert="horz">
            <a:spAutoFit/>
          </a:bodyPr>
          <a:lstStyle/>
          <a:p>
            <a:pPr algn="ctr" marR="8255">
              <a:lnSpc>
                <a:spcPct val="100000"/>
              </a:lnSpc>
              <a:spcBef>
                <a:spcPts val="850"/>
              </a:spcBef>
            </a:pPr>
            <a:r>
              <a:rPr dirty="0" sz="2000" spc="-25">
                <a:solidFill>
                  <a:srgbClr val="316CE4"/>
                </a:solidFill>
                <a:latin typeface="Tahoma"/>
                <a:cs typeface="Tahoma"/>
              </a:rPr>
              <a:t>Gi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890776" y="3938523"/>
            <a:ext cx="76200" cy="665480"/>
          </a:xfrm>
          <a:custGeom>
            <a:avLst/>
            <a:gdLst/>
            <a:ahLst/>
            <a:cxnLst/>
            <a:rect l="l" t="t" r="r" b="b"/>
            <a:pathLst>
              <a:path w="76200" h="665479">
                <a:moveTo>
                  <a:pt x="34922" y="589280"/>
                </a:moveTo>
                <a:lnTo>
                  <a:pt x="0" y="589280"/>
                </a:lnTo>
                <a:lnTo>
                  <a:pt x="38100" y="665480"/>
                </a:lnTo>
                <a:lnTo>
                  <a:pt x="69850" y="601980"/>
                </a:lnTo>
                <a:lnTo>
                  <a:pt x="34925" y="601980"/>
                </a:lnTo>
                <a:lnTo>
                  <a:pt x="34922" y="589280"/>
                </a:lnTo>
                <a:close/>
              </a:path>
              <a:path w="76200" h="665479">
                <a:moveTo>
                  <a:pt x="41275" y="0"/>
                </a:moveTo>
                <a:lnTo>
                  <a:pt x="34798" y="0"/>
                </a:lnTo>
                <a:lnTo>
                  <a:pt x="34925" y="601980"/>
                </a:lnTo>
                <a:lnTo>
                  <a:pt x="41275" y="601980"/>
                </a:lnTo>
                <a:lnTo>
                  <a:pt x="41275" y="0"/>
                </a:lnTo>
                <a:close/>
              </a:path>
              <a:path w="76200" h="665479">
                <a:moveTo>
                  <a:pt x="76200" y="589280"/>
                </a:moveTo>
                <a:lnTo>
                  <a:pt x="41275" y="589280"/>
                </a:lnTo>
                <a:lnTo>
                  <a:pt x="41275" y="601980"/>
                </a:lnTo>
                <a:lnTo>
                  <a:pt x="69850" y="601980"/>
                </a:lnTo>
                <a:lnTo>
                  <a:pt x="76200" y="58928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3376676" y="4605401"/>
            <a:ext cx="1619250" cy="59055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46355" rIns="0" bIns="0" rtlCol="0" vert="horz">
            <a:spAutoFit/>
          </a:bodyPr>
          <a:lstStyle/>
          <a:p>
            <a:pPr marL="537845" marR="118110" indent="-426084">
              <a:lnSpc>
                <a:spcPct val="104900"/>
              </a:lnSpc>
              <a:spcBef>
                <a:spcPts val="365"/>
              </a:spcBef>
            </a:pPr>
            <a:r>
              <a:rPr dirty="0" sz="1550" spc="-10">
                <a:solidFill>
                  <a:srgbClr val="316CE4"/>
                </a:solidFill>
                <a:latin typeface="Tahoma"/>
                <a:cs typeface="Tahoma"/>
              </a:rPr>
              <a:t>ReadWriteOnce (RWO)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967351" y="5310187"/>
            <a:ext cx="1619250" cy="59055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48894" rIns="0" bIns="0" rtlCol="0" vert="horz">
            <a:spAutoFit/>
          </a:bodyPr>
          <a:lstStyle/>
          <a:p>
            <a:pPr marL="567690" marR="168275" indent="-400685">
              <a:lnSpc>
                <a:spcPct val="104900"/>
              </a:lnSpc>
              <a:spcBef>
                <a:spcPts val="384"/>
              </a:spcBef>
            </a:pPr>
            <a:r>
              <a:rPr dirty="0" sz="1550" spc="-20">
                <a:solidFill>
                  <a:srgbClr val="316CE4"/>
                </a:solidFill>
                <a:latin typeface="Tahoma"/>
                <a:cs typeface="Tahoma"/>
              </a:rPr>
              <a:t>ReadOnlyMany (ROX)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586601" y="4605401"/>
            <a:ext cx="1619250" cy="59055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46355" rIns="0" bIns="0" rtlCol="0" vert="horz">
            <a:spAutoFit/>
          </a:bodyPr>
          <a:lstStyle/>
          <a:p>
            <a:pPr marL="544195" marR="111125" indent="-430530">
              <a:lnSpc>
                <a:spcPct val="104900"/>
              </a:lnSpc>
              <a:spcBef>
                <a:spcPts val="365"/>
              </a:spcBef>
            </a:pPr>
            <a:r>
              <a:rPr dirty="0" sz="1550" spc="-10">
                <a:solidFill>
                  <a:srgbClr val="316CE4"/>
                </a:solidFill>
                <a:latin typeface="Tahoma"/>
                <a:cs typeface="Tahoma"/>
              </a:rPr>
              <a:t>ReadWriteMany (RWX)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4148201" y="3938523"/>
            <a:ext cx="3281679" cy="1371600"/>
          </a:xfrm>
          <a:custGeom>
            <a:avLst/>
            <a:gdLst/>
            <a:ahLst/>
            <a:cxnLst/>
            <a:rect l="l" t="t" r="r" b="b"/>
            <a:pathLst>
              <a:path w="3281679" h="1371600">
                <a:moveTo>
                  <a:pt x="3281553" y="589280"/>
                </a:moveTo>
                <a:lnTo>
                  <a:pt x="3246628" y="589280"/>
                </a:lnTo>
                <a:lnTo>
                  <a:pt x="3246628" y="335915"/>
                </a:lnTo>
                <a:lnTo>
                  <a:pt x="3246628" y="329565"/>
                </a:lnTo>
                <a:lnTo>
                  <a:pt x="1646555" y="329565"/>
                </a:lnTo>
                <a:lnTo>
                  <a:pt x="1646555" y="11912"/>
                </a:lnTo>
                <a:lnTo>
                  <a:pt x="1646682" y="127"/>
                </a:lnTo>
                <a:lnTo>
                  <a:pt x="1646555" y="127"/>
                </a:lnTo>
                <a:lnTo>
                  <a:pt x="1646555" y="0"/>
                </a:lnTo>
                <a:lnTo>
                  <a:pt x="1640205" y="0"/>
                </a:lnTo>
                <a:lnTo>
                  <a:pt x="1640205" y="127"/>
                </a:lnTo>
                <a:lnTo>
                  <a:pt x="1634998" y="127"/>
                </a:lnTo>
                <a:lnTo>
                  <a:pt x="1634998" y="329565"/>
                </a:lnTo>
                <a:lnTo>
                  <a:pt x="34925" y="329565"/>
                </a:lnTo>
                <a:lnTo>
                  <a:pt x="34925" y="589280"/>
                </a:lnTo>
                <a:lnTo>
                  <a:pt x="0" y="589280"/>
                </a:lnTo>
                <a:lnTo>
                  <a:pt x="38100" y="665480"/>
                </a:lnTo>
                <a:lnTo>
                  <a:pt x="69850" y="601980"/>
                </a:lnTo>
                <a:lnTo>
                  <a:pt x="76200" y="589280"/>
                </a:lnTo>
                <a:lnTo>
                  <a:pt x="41275" y="589280"/>
                </a:lnTo>
                <a:lnTo>
                  <a:pt x="41275" y="335915"/>
                </a:lnTo>
                <a:lnTo>
                  <a:pt x="1634998" y="335915"/>
                </a:lnTo>
                <a:lnTo>
                  <a:pt x="1636699" y="335915"/>
                </a:lnTo>
                <a:lnTo>
                  <a:pt x="1626362" y="1295184"/>
                </a:lnTo>
                <a:lnTo>
                  <a:pt x="1591437" y="1294765"/>
                </a:lnTo>
                <a:lnTo>
                  <a:pt x="1628775" y="1371473"/>
                </a:lnTo>
                <a:lnTo>
                  <a:pt x="1661312" y="1307973"/>
                </a:lnTo>
                <a:lnTo>
                  <a:pt x="1667637" y="1295654"/>
                </a:lnTo>
                <a:lnTo>
                  <a:pt x="1632712" y="1295260"/>
                </a:lnTo>
                <a:lnTo>
                  <a:pt x="1643062" y="335915"/>
                </a:lnTo>
                <a:lnTo>
                  <a:pt x="1646555" y="335915"/>
                </a:lnTo>
                <a:lnTo>
                  <a:pt x="3240278" y="335915"/>
                </a:lnTo>
                <a:lnTo>
                  <a:pt x="3240278" y="589280"/>
                </a:lnTo>
                <a:lnTo>
                  <a:pt x="3205353" y="589280"/>
                </a:lnTo>
                <a:lnTo>
                  <a:pt x="3243453" y="665480"/>
                </a:lnTo>
                <a:lnTo>
                  <a:pt x="3275203" y="601980"/>
                </a:lnTo>
                <a:lnTo>
                  <a:pt x="3281553" y="58928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4133" y="2804794"/>
            <a:ext cx="853630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10">
                <a:solidFill>
                  <a:srgbClr val="FFFFFF"/>
                </a:solidFill>
              </a:rPr>
              <a:t>PV</a:t>
            </a:r>
            <a:r>
              <a:rPr dirty="0" sz="8000" spc="-930">
                <a:solidFill>
                  <a:srgbClr val="FFFFFF"/>
                </a:solidFill>
              </a:rPr>
              <a:t> </a:t>
            </a:r>
            <a:r>
              <a:rPr dirty="0" sz="8000" spc="-114">
                <a:solidFill>
                  <a:srgbClr val="FFFFFF"/>
                </a:solidFill>
              </a:rPr>
              <a:t>&amp;</a:t>
            </a:r>
            <a:r>
              <a:rPr dirty="0" sz="8000" spc="-890">
                <a:solidFill>
                  <a:srgbClr val="FFFFFF"/>
                </a:solidFill>
              </a:rPr>
              <a:t> </a:t>
            </a:r>
            <a:r>
              <a:rPr dirty="0" sz="8000" spc="90">
                <a:solidFill>
                  <a:srgbClr val="FFFFFF"/>
                </a:solidFill>
              </a:rPr>
              <a:t>PVC</a:t>
            </a:r>
            <a:r>
              <a:rPr dirty="0" sz="8000" spc="-930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Workflow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875915">
              <a:lnSpc>
                <a:spcPct val="100000"/>
              </a:lnSpc>
              <a:spcBef>
                <a:spcPts val="130"/>
              </a:spcBef>
            </a:pPr>
            <a:r>
              <a:rPr dirty="0" spc="90"/>
              <a:t>PV</a:t>
            </a:r>
            <a:r>
              <a:rPr dirty="0" spc="-430"/>
              <a:t> </a:t>
            </a:r>
            <a:r>
              <a:rPr dirty="0" spc="-60"/>
              <a:t>&amp;</a:t>
            </a:r>
            <a:r>
              <a:rPr dirty="0" spc="-475"/>
              <a:t> </a:t>
            </a:r>
            <a:r>
              <a:rPr dirty="0" spc="60"/>
              <a:t>PVC</a:t>
            </a:r>
            <a:r>
              <a:rPr dirty="0" spc="-420"/>
              <a:t> </a:t>
            </a:r>
            <a:r>
              <a:rPr dirty="0" spc="-10"/>
              <a:t>Workflow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666750" y="2419350"/>
            <a:ext cx="2381250" cy="876300"/>
          </a:xfrm>
          <a:custGeom>
            <a:avLst/>
            <a:gdLst/>
            <a:ahLst/>
            <a:cxnLst/>
            <a:rect l="l" t="t" r="r" b="b"/>
            <a:pathLst>
              <a:path w="2381250" h="876300">
                <a:moveTo>
                  <a:pt x="2336546" y="0"/>
                </a:moveTo>
                <a:lnTo>
                  <a:pt x="44742" y="0"/>
                </a:lnTo>
                <a:lnTo>
                  <a:pt x="27324" y="3520"/>
                </a:lnTo>
                <a:lnTo>
                  <a:pt x="13103" y="13112"/>
                </a:lnTo>
                <a:lnTo>
                  <a:pt x="3515" y="27324"/>
                </a:lnTo>
                <a:lnTo>
                  <a:pt x="0" y="44703"/>
                </a:lnTo>
                <a:lnTo>
                  <a:pt x="0" y="831596"/>
                </a:lnTo>
                <a:lnTo>
                  <a:pt x="3515" y="848975"/>
                </a:lnTo>
                <a:lnTo>
                  <a:pt x="13103" y="863187"/>
                </a:lnTo>
                <a:lnTo>
                  <a:pt x="27324" y="872779"/>
                </a:lnTo>
                <a:lnTo>
                  <a:pt x="44742" y="876300"/>
                </a:lnTo>
                <a:lnTo>
                  <a:pt x="2336546" y="876300"/>
                </a:lnTo>
                <a:lnTo>
                  <a:pt x="2353925" y="872779"/>
                </a:lnTo>
                <a:lnTo>
                  <a:pt x="2368137" y="863187"/>
                </a:lnTo>
                <a:lnTo>
                  <a:pt x="2377729" y="848975"/>
                </a:lnTo>
                <a:lnTo>
                  <a:pt x="2381250" y="831596"/>
                </a:lnTo>
                <a:lnTo>
                  <a:pt x="2381250" y="44703"/>
                </a:lnTo>
                <a:lnTo>
                  <a:pt x="2377729" y="27324"/>
                </a:lnTo>
                <a:lnTo>
                  <a:pt x="2368137" y="13112"/>
                </a:lnTo>
                <a:lnTo>
                  <a:pt x="2353925" y="3520"/>
                </a:lnTo>
                <a:lnTo>
                  <a:pt x="2336546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781050" y="2698813"/>
            <a:ext cx="216154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Provisioning</a:t>
            </a:r>
            <a:r>
              <a:rPr dirty="0" sz="20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000" spc="-2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ahoma"/>
                <a:cs typeface="Tahoma"/>
              </a:rPr>
              <a:t>PV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495675" y="2419350"/>
            <a:ext cx="2381250" cy="876300"/>
          </a:xfrm>
          <a:custGeom>
            <a:avLst/>
            <a:gdLst/>
            <a:ahLst/>
            <a:cxnLst/>
            <a:rect l="l" t="t" r="r" b="b"/>
            <a:pathLst>
              <a:path w="2381250" h="876300">
                <a:moveTo>
                  <a:pt x="2316226" y="0"/>
                </a:moveTo>
                <a:lnTo>
                  <a:pt x="65024" y="0"/>
                </a:lnTo>
                <a:lnTo>
                  <a:pt x="39701" y="5105"/>
                </a:lnTo>
                <a:lnTo>
                  <a:pt x="19034" y="19034"/>
                </a:lnTo>
                <a:lnTo>
                  <a:pt x="5105" y="39701"/>
                </a:lnTo>
                <a:lnTo>
                  <a:pt x="0" y="65024"/>
                </a:lnTo>
                <a:lnTo>
                  <a:pt x="0" y="811276"/>
                </a:lnTo>
                <a:lnTo>
                  <a:pt x="5105" y="836598"/>
                </a:lnTo>
                <a:lnTo>
                  <a:pt x="19034" y="857265"/>
                </a:lnTo>
                <a:lnTo>
                  <a:pt x="39701" y="871194"/>
                </a:lnTo>
                <a:lnTo>
                  <a:pt x="65024" y="876300"/>
                </a:lnTo>
                <a:lnTo>
                  <a:pt x="2316226" y="876300"/>
                </a:lnTo>
                <a:lnTo>
                  <a:pt x="2341548" y="871194"/>
                </a:lnTo>
                <a:lnTo>
                  <a:pt x="2362215" y="857265"/>
                </a:lnTo>
                <a:lnTo>
                  <a:pt x="2376144" y="836598"/>
                </a:lnTo>
                <a:lnTo>
                  <a:pt x="2381250" y="811276"/>
                </a:lnTo>
                <a:lnTo>
                  <a:pt x="2381250" y="65024"/>
                </a:lnTo>
                <a:lnTo>
                  <a:pt x="2376144" y="39701"/>
                </a:lnTo>
                <a:lnTo>
                  <a:pt x="2362215" y="19034"/>
                </a:lnTo>
                <a:lnTo>
                  <a:pt x="2341548" y="5105"/>
                </a:lnTo>
                <a:lnTo>
                  <a:pt x="2316226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3860546" y="2698813"/>
            <a:ext cx="165671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Creating</a:t>
            </a:r>
            <a:r>
              <a:rPr dirty="0" sz="2000" spc="-2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000" spc="-2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ahoma"/>
                <a:cs typeface="Tahoma"/>
              </a:rPr>
              <a:t>PVC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6315075" y="2419350"/>
            <a:ext cx="2381250" cy="876300"/>
          </a:xfrm>
          <a:custGeom>
            <a:avLst/>
            <a:gdLst/>
            <a:ahLst/>
            <a:cxnLst/>
            <a:rect l="l" t="t" r="r" b="b"/>
            <a:pathLst>
              <a:path w="2381250" h="876300">
                <a:moveTo>
                  <a:pt x="2336546" y="0"/>
                </a:moveTo>
                <a:lnTo>
                  <a:pt x="44703" y="0"/>
                </a:lnTo>
                <a:lnTo>
                  <a:pt x="27324" y="3520"/>
                </a:lnTo>
                <a:lnTo>
                  <a:pt x="13112" y="13112"/>
                </a:lnTo>
                <a:lnTo>
                  <a:pt x="3520" y="27324"/>
                </a:lnTo>
                <a:lnTo>
                  <a:pt x="0" y="44703"/>
                </a:lnTo>
                <a:lnTo>
                  <a:pt x="0" y="831596"/>
                </a:lnTo>
                <a:lnTo>
                  <a:pt x="3520" y="848975"/>
                </a:lnTo>
                <a:lnTo>
                  <a:pt x="13112" y="863187"/>
                </a:lnTo>
                <a:lnTo>
                  <a:pt x="27324" y="872779"/>
                </a:lnTo>
                <a:lnTo>
                  <a:pt x="44703" y="876300"/>
                </a:lnTo>
                <a:lnTo>
                  <a:pt x="2336546" y="876300"/>
                </a:lnTo>
                <a:lnTo>
                  <a:pt x="2353925" y="872779"/>
                </a:lnTo>
                <a:lnTo>
                  <a:pt x="2368137" y="863187"/>
                </a:lnTo>
                <a:lnTo>
                  <a:pt x="2377729" y="848975"/>
                </a:lnTo>
                <a:lnTo>
                  <a:pt x="2381250" y="831596"/>
                </a:lnTo>
                <a:lnTo>
                  <a:pt x="2381250" y="44703"/>
                </a:lnTo>
                <a:lnTo>
                  <a:pt x="2377729" y="27324"/>
                </a:lnTo>
                <a:lnTo>
                  <a:pt x="2368137" y="13112"/>
                </a:lnTo>
                <a:lnTo>
                  <a:pt x="2353925" y="3520"/>
                </a:lnTo>
                <a:lnTo>
                  <a:pt x="2336546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7082790" y="2698813"/>
            <a:ext cx="8674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Binding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9144000" y="2419350"/>
            <a:ext cx="2381250" cy="876300"/>
          </a:xfrm>
          <a:custGeom>
            <a:avLst/>
            <a:gdLst/>
            <a:ahLst/>
            <a:cxnLst/>
            <a:rect l="l" t="t" r="r" b="b"/>
            <a:pathLst>
              <a:path w="2381250" h="876300">
                <a:moveTo>
                  <a:pt x="2336546" y="0"/>
                </a:moveTo>
                <a:lnTo>
                  <a:pt x="44703" y="0"/>
                </a:lnTo>
                <a:lnTo>
                  <a:pt x="27324" y="3520"/>
                </a:lnTo>
                <a:lnTo>
                  <a:pt x="13112" y="13112"/>
                </a:lnTo>
                <a:lnTo>
                  <a:pt x="3520" y="27324"/>
                </a:lnTo>
                <a:lnTo>
                  <a:pt x="0" y="44703"/>
                </a:lnTo>
                <a:lnTo>
                  <a:pt x="0" y="831596"/>
                </a:lnTo>
                <a:lnTo>
                  <a:pt x="3520" y="848975"/>
                </a:lnTo>
                <a:lnTo>
                  <a:pt x="13112" y="863187"/>
                </a:lnTo>
                <a:lnTo>
                  <a:pt x="27324" y="872779"/>
                </a:lnTo>
                <a:lnTo>
                  <a:pt x="44703" y="876300"/>
                </a:lnTo>
                <a:lnTo>
                  <a:pt x="2336546" y="876300"/>
                </a:lnTo>
                <a:lnTo>
                  <a:pt x="2353925" y="872779"/>
                </a:lnTo>
                <a:lnTo>
                  <a:pt x="2368137" y="863187"/>
                </a:lnTo>
                <a:lnTo>
                  <a:pt x="2377729" y="848975"/>
                </a:lnTo>
                <a:lnTo>
                  <a:pt x="2381250" y="831596"/>
                </a:lnTo>
                <a:lnTo>
                  <a:pt x="2381250" y="44703"/>
                </a:lnTo>
                <a:lnTo>
                  <a:pt x="2377729" y="27324"/>
                </a:lnTo>
                <a:lnTo>
                  <a:pt x="2368137" y="13112"/>
                </a:lnTo>
                <a:lnTo>
                  <a:pt x="2353925" y="3520"/>
                </a:lnTo>
                <a:lnTo>
                  <a:pt x="2336546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9368408" y="2698813"/>
            <a:ext cx="19431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dirty="0" sz="2000" spc="-2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000" spc="-1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Volume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323975" y="3695700"/>
            <a:ext cx="9501505" cy="1076325"/>
            <a:chOff x="1323975" y="3695700"/>
            <a:chExt cx="9501505" cy="1076325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3975" y="3738753"/>
              <a:ext cx="1011745" cy="99021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2533" y="3695700"/>
              <a:ext cx="818006" cy="107632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2222" y="3803332"/>
              <a:ext cx="796480" cy="86106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34753" y="3738753"/>
              <a:ext cx="990219" cy="990219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33415" y="5134673"/>
            <a:ext cx="1790700" cy="87820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50"/>
              </a:spcBef>
            </a:pPr>
            <a:r>
              <a:rPr dirty="0" sz="2750" spc="60">
                <a:latin typeface="Tahoma"/>
                <a:cs typeface="Tahoma"/>
              </a:rPr>
              <a:t>PV</a:t>
            </a:r>
            <a:r>
              <a:rPr dirty="0" sz="2750" spc="-240">
                <a:latin typeface="Tahoma"/>
                <a:cs typeface="Tahoma"/>
              </a:rPr>
              <a:t> </a:t>
            </a:r>
            <a:r>
              <a:rPr dirty="0" sz="2750" spc="-30">
                <a:latin typeface="Tahoma"/>
                <a:cs typeface="Tahoma"/>
              </a:rPr>
              <a:t>and</a:t>
            </a:r>
            <a:r>
              <a:rPr dirty="0" sz="2750" spc="-265">
                <a:latin typeface="Tahoma"/>
                <a:cs typeface="Tahoma"/>
              </a:rPr>
              <a:t> </a:t>
            </a:r>
            <a:r>
              <a:rPr dirty="0" sz="2750" spc="30">
                <a:latin typeface="Tahoma"/>
                <a:cs typeface="Tahoma"/>
              </a:rPr>
              <a:t>PVC </a:t>
            </a:r>
            <a:r>
              <a:rPr dirty="0" sz="2750">
                <a:latin typeface="Tahoma"/>
                <a:cs typeface="Tahoma"/>
              </a:rPr>
              <a:t>with</a:t>
            </a:r>
            <a:r>
              <a:rPr dirty="0" sz="2750" spc="-180">
                <a:latin typeface="Tahoma"/>
                <a:cs typeface="Tahoma"/>
              </a:rPr>
              <a:t> </a:t>
            </a:r>
            <a:r>
              <a:rPr dirty="0" sz="2750" spc="55">
                <a:latin typeface="Tahoma"/>
                <a:cs typeface="Tahoma"/>
              </a:rPr>
              <a:t>NFS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3762" y="2188464"/>
            <a:ext cx="10412095" cy="24707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668780" marR="5080" indent="-1656714">
              <a:lnSpc>
                <a:spcPct val="100099"/>
              </a:lnSpc>
              <a:spcBef>
                <a:spcPts val="125"/>
              </a:spcBef>
            </a:pPr>
            <a:r>
              <a:rPr dirty="0" sz="8000" spc="-85">
                <a:solidFill>
                  <a:srgbClr val="FFFFFF"/>
                </a:solidFill>
              </a:rPr>
              <a:t>Dynamic</a:t>
            </a:r>
            <a:r>
              <a:rPr dirty="0" sz="8000" spc="-930">
                <a:solidFill>
                  <a:srgbClr val="FFFFFF"/>
                </a:solidFill>
              </a:rPr>
              <a:t> </a:t>
            </a:r>
            <a:r>
              <a:rPr dirty="0" sz="8000" spc="-30">
                <a:solidFill>
                  <a:srgbClr val="FFFFFF"/>
                </a:solidFill>
              </a:rPr>
              <a:t>Volumes</a:t>
            </a:r>
            <a:r>
              <a:rPr dirty="0" sz="8000" spc="-855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using </a:t>
            </a:r>
            <a:r>
              <a:rPr dirty="0" sz="8000">
                <a:solidFill>
                  <a:srgbClr val="FFFFFF"/>
                </a:solidFill>
              </a:rPr>
              <a:t>Storage</a:t>
            </a:r>
            <a:r>
              <a:rPr dirty="0" sz="8000" spc="-770">
                <a:solidFill>
                  <a:srgbClr val="FFFFFF"/>
                </a:solidFill>
              </a:rPr>
              <a:t> </a:t>
            </a:r>
            <a:r>
              <a:rPr dirty="0" sz="8000" spc="90">
                <a:solidFill>
                  <a:srgbClr val="FFFFFF"/>
                </a:solidFill>
              </a:rPr>
              <a:t>Classes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5200" y="2804794"/>
            <a:ext cx="773303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245">
                <a:solidFill>
                  <a:srgbClr val="FFFFFF"/>
                </a:solidFill>
              </a:rPr>
              <a:t>Why</a:t>
            </a:r>
            <a:r>
              <a:rPr dirty="0" sz="8000" spc="-865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Kubernetes?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581025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Dynamic</a:t>
            </a:r>
            <a:r>
              <a:rPr dirty="0" spc="-330"/>
              <a:t> </a:t>
            </a:r>
            <a:r>
              <a:rPr dirty="0"/>
              <a:t>Volumes</a:t>
            </a:r>
            <a:r>
              <a:rPr dirty="0" spc="-325"/>
              <a:t> </a:t>
            </a:r>
            <a:r>
              <a:rPr dirty="0"/>
              <a:t>using</a:t>
            </a:r>
            <a:r>
              <a:rPr dirty="0" spc="-310"/>
              <a:t> </a:t>
            </a:r>
            <a:r>
              <a:rPr dirty="0"/>
              <a:t>Storage</a:t>
            </a:r>
            <a:r>
              <a:rPr dirty="0" spc="-300"/>
              <a:t> </a:t>
            </a:r>
            <a:r>
              <a:rPr dirty="0" spc="60"/>
              <a:t>Classes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15009" y="1172781"/>
            <a:ext cx="10808335" cy="1250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 spc="-10">
                <a:latin typeface="Calibri"/>
                <a:cs typeface="Calibri"/>
              </a:rPr>
              <a:t>Storage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Classes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enable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dynamic </a:t>
            </a:r>
            <a:r>
              <a:rPr dirty="0" sz="2000" spc="-10">
                <a:latin typeface="Calibri"/>
                <a:cs typeface="Calibri"/>
              </a:rPr>
              <a:t>provisioning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Persistent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Volumes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(PVs)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demand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 spc="-10">
                <a:latin typeface="Calibri"/>
                <a:cs typeface="Calibri"/>
              </a:rPr>
              <a:t>Storage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Classes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simplify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storage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management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by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eliminating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need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pre-</a:t>
            </a:r>
            <a:r>
              <a:rPr dirty="0" sz="2000" spc="-10">
                <a:latin typeface="Calibri"/>
                <a:cs typeface="Calibri"/>
              </a:rPr>
              <a:t>existing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PVs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Storage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Classes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define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storage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properties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like </a:t>
            </a:r>
            <a:r>
              <a:rPr dirty="0" sz="2000" spc="-10">
                <a:latin typeface="Calibri"/>
                <a:cs typeface="Calibri"/>
              </a:rPr>
              <a:t>performance,</a:t>
            </a:r>
            <a:r>
              <a:rPr dirty="0" sz="2000" spc="-25">
                <a:latin typeface="Calibri"/>
                <a:cs typeface="Calibri"/>
              </a:rPr>
              <a:t> availability,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cost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match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application needs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5637" y="2804794"/>
            <a:ext cx="1074737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75">
                <a:solidFill>
                  <a:srgbClr val="FFFFFF"/>
                </a:solidFill>
              </a:rPr>
              <a:t>What</a:t>
            </a:r>
            <a:r>
              <a:rPr dirty="0" sz="8000" spc="-860">
                <a:solidFill>
                  <a:srgbClr val="FFFFFF"/>
                </a:solidFill>
              </a:rPr>
              <a:t> </a:t>
            </a:r>
            <a:r>
              <a:rPr dirty="0" sz="8000" spc="240">
                <a:solidFill>
                  <a:srgbClr val="FFFFFF"/>
                </a:solidFill>
              </a:rPr>
              <a:t>is</a:t>
            </a:r>
            <a:r>
              <a:rPr dirty="0" sz="8000" spc="-860">
                <a:solidFill>
                  <a:srgbClr val="FFFFFF"/>
                </a:solidFill>
              </a:rPr>
              <a:t> </a:t>
            </a:r>
            <a:r>
              <a:rPr dirty="0" sz="8000" spc="-135">
                <a:solidFill>
                  <a:srgbClr val="FFFFFF"/>
                </a:solidFill>
              </a:rPr>
              <a:t>a</a:t>
            </a:r>
            <a:r>
              <a:rPr dirty="0" sz="8000" spc="-860">
                <a:solidFill>
                  <a:srgbClr val="FFFFFF"/>
                </a:solidFill>
              </a:rPr>
              <a:t> </a:t>
            </a:r>
            <a:r>
              <a:rPr dirty="0" sz="8000">
                <a:solidFill>
                  <a:srgbClr val="FFFFFF"/>
                </a:solidFill>
              </a:rPr>
              <a:t>Storage</a:t>
            </a:r>
            <a:r>
              <a:rPr dirty="0" sz="8000" spc="-900">
                <a:solidFill>
                  <a:srgbClr val="FFFFFF"/>
                </a:solidFill>
              </a:rPr>
              <a:t> </a:t>
            </a:r>
            <a:r>
              <a:rPr dirty="0" sz="8000" spc="45">
                <a:solidFill>
                  <a:srgbClr val="FFFFFF"/>
                </a:solidFill>
              </a:rPr>
              <a:t>Class?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31902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What</a:t>
            </a:r>
            <a:r>
              <a:rPr dirty="0" spc="-365"/>
              <a:t> </a:t>
            </a:r>
            <a:r>
              <a:rPr dirty="0" spc="135"/>
              <a:t>is</a:t>
            </a:r>
            <a:r>
              <a:rPr dirty="0" spc="-375"/>
              <a:t> </a:t>
            </a:r>
            <a:r>
              <a:rPr dirty="0" spc="-50"/>
              <a:t>a</a:t>
            </a:r>
            <a:r>
              <a:rPr dirty="0" spc="-345"/>
              <a:t> </a:t>
            </a:r>
            <a:r>
              <a:rPr dirty="0"/>
              <a:t>Storage</a:t>
            </a:r>
            <a:r>
              <a:rPr dirty="0" spc="-355"/>
              <a:t> </a:t>
            </a:r>
            <a:r>
              <a:rPr dirty="0" spc="-10"/>
              <a:t>Class?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15009" y="1172781"/>
            <a:ext cx="10535920" cy="19596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10">
                <a:latin typeface="Calibri"/>
                <a:cs typeface="Calibri"/>
              </a:rPr>
              <a:t> Storage</a:t>
            </a:r>
            <a:r>
              <a:rPr dirty="0" sz="2000">
                <a:latin typeface="Calibri"/>
                <a:cs typeface="Calibri"/>
              </a:rPr>
              <a:t> Class in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r>
              <a:rPr dirty="0" sz="2000">
                <a:latin typeface="Calibri"/>
                <a:cs typeface="Calibri"/>
              </a:rPr>
              <a:t> is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object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defines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"class"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storage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based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underlying storage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provider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85"/>
              </a:spcBef>
              <a:buFont typeface="Wingdings"/>
              <a:buChar char=""/>
              <a:tabLst>
                <a:tab pos="354965" algn="l"/>
              </a:tabLst>
            </a:pPr>
            <a:r>
              <a:rPr dirty="0" sz="2000" spc="-20">
                <a:latin typeface="Calibri"/>
                <a:cs typeface="Calibri"/>
              </a:rPr>
              <a:t>Type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"/>
              <a:tabLst>
                <a:tab pos="354965" algn="l"/>
              </a:tabLst>
            </a:pPr>
            <a:r>
              <a:rPr dirty="0" sz="2000" spc="-10">
                <a:latin typeface="Calibri"/>
                <a:cs typeface="Calibri"/>
              </a:rPr>
              <a:t>Provisioner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4965" algn="l"/>
              </a:tabLst>
            </a:pPr>
            <a:r>
              <a:rPr dirty="0" sz="2000" spc="-10">
                <a:latin typeface="Calibri"/>
                <a:cs typeface="Calibri"/>
              </a:rPr>
              <a:t>Parameters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Reclaim</a:t>
            </a:r>
            <a:r>
              <a:rPr dirty="0" sz="2000" spc="-10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Policy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2257425" y="3981450"/>
            <a:ext cx="1990725" cy="704850"/>
          </a:xfrm>
          <a:custGeom>
            <a:avLst/>
            <a:gdLst/>
            <a:ahLst/>
            <a:cxnLst/>
            <a:rect l="l" t="t" r="r" b="b"/>
            <a:pathLst>
              <a:path w="1990725" h="704850">
                <a:moveTo>
                  <a:pt x="1954149" y="0"/>
                </a:moveTo>
                <a:lnTo>
                  <a:pt x="36575" y="0"/>
                </a:lnTo>
                <a:lnTo>
                  <a:pt x="22342" y="2875"/>
                </a:lnTo>
                <a:lnTo>
                  <a:pt x="10715" y="10715"/>
                </a:lnTo>
                <a:lnTo>
                  <a:pt x="2875" y="22342"/>
                </a:lnTo>
                <a:lnTo>
                  <a:pt x="0" y="36575"/>
                </a:lnTo>
                <a:lnTo>
                  <a:pt x="0" y="668274"/>
                </a:lnTo>
                <a:lnTo>
                  <a:pt x="2875" y="682507"/>
                </a:lnTo>
                <a:lnTo>
                  <a:pt x="10715" y="694134"/>
                </a:lnTo>
                <a:lnTo>
                  <a:pt x="22342" y="701974"/>
                </a:lnTo>
                <a:lnTo>
                  <a:pt x="36575" y="704850"/>
                </a:lnTo>
                <a:lnTo>
                  <a:pt x="1954149" y="704850"/>
                </a:lnTo>
                <a:lnTo>
                  <a:pt x="1968382" y="701974"/>
                </a:lnTo>
                <a:lnTo>
                  <a:pt x="1980009" y="694134"/>
                </a:lnTo>
                <a:lnTo>
                  <a:pt x="1987849" y="682507"/>
                </a:lnTo>
                <a:lnTo>
                  <a:pt x="1990725" y="668274"/>
                </a:lnTo>
                <a:lnTo>
                  <a:pt x="1990725" y="36575"/>
                </a:lnTo>
                <a:lnTo>
                  <a:pt x="1987849" y="22342"/>
                </a:lnTo>
                <a:lnTo>
                  <a:pt x="1980009" y="10715"/>
                </a:lnTo>
                <a:lnTo>
                  <a:pt x="1968382" y="2875"/>
                </a:lnTo>
                <a:lnTo>
                  <a:pt x="1954149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917700" y="4019169"/>
            <a:ext cx="2680970" cy="172402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Storage</a:t>
            </a:r>
            <a:endParaRPr sz="2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Class</a:t>
            </a:r>
            <a:endParaRPr sz="2000">
              <a:latin typeface="Tahoma"/>
              <a:cs typeface="Tahoma"/>
            </a:endParaRPr>
          </a:p>
          <a:p>
            <a:pPr algn="ctr" marL="12700" marR="5080">
              <a:lnSpc>
                <a:spcPct val="100000"/>
              </a:lnSpc>
              <a:spcBef>
                <a:spcPts val="1325"/>
              </a:spcBef>
            </a:pPr>
            <a:r>
              <a:rPr dirty="0" sz="2000" spc="-10">
                <a:latin typeface="Calibri"/>
                <a:cs typeface="Calibri"/>
              </a:rPr>
              <a:t>abstract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details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the </a:t>
            </a:r>
            <a:r>
              <a:rPr dirty="0" sz="2000">
                <a:latin typeface="Calibri"/>
                <a:cs typeface="Calibri"/>
              </a:rPr>
              <a:t>underlying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storage infrastructure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5191125" y="3981450"/>
            <a:ext cx="1981200" cy="704850"/>
          </a:xfrm>
          <a:custGeom>
            <a:avLst/>
            <a:gdLst/>
            <a:ahLst/>
            <a:cxnLst/>
            <a:rect l="l" t="t" r="r" b="b"/>
            <a:pathLst>
              <a:path w="1981200" h="704850">
                <a:moveTo>
                  <a:pt x="1944624" y="0"/>
                </a:moveTo>
                <a:lnTo>
                  <a:pt x="36575" y="0"/>
                </a:lnTo>
                <a:lnTo>
                  <a:pt x="22342" y="2875"/>
                </a:lnTo>
                <a:lnTo>
                  <a:pt x="10715" y="10715"/>
                </a:lnTo>
                <a:lnTo>
                  <a:pt x="2875" y="22342"/>
                </a:lnTo>
                <a:lnTo>
                  <a:pt x="0" y="36575"/>
                </a:lnTo>
                <a:lnTo>
                  <a:pt x="0" y="668274"/>
                </a:lnTo>
                <a:lnTo>
                  <a:pt x="2875" y="682507"/>
                </a:lnTo>
                <a:lnTo>
                  <a:pt x="10715" y="694134"/>
                </a:lnTo>
                <a:lnTo>
                  <a:pt x="22342" y="701974"/>
                </a:lnTo>
                <a:lnTo>
                  <a:pt x="36575" y="704850"/>
                </a:lnTo>
                <a:lnTo>
                  <a:pt x="1944624" y="704850"/>
                </a:lnTo>
                <a:lnTo>
                  <a:pt x="1958857" y="701974"/>
                </a:lnTo>
                <a:lnTo>
                  <a:pt x="1970484" y="694134"/>
                </a:lnTo>
                <a:lnTo>
                  <a:pt x="1978324" y="682507"/>
                </a:lnTo>
                <a:lnTo>
                  <a:pt x="1981200" y="668274"/>
                </a:lnTo>
                <a:lnTo>
                  <a:pt x="1981200" y="36575"/>
                </a:lnTo>
                <a:lnTo>
                  <a:pt x="1978324" y="22342"/>
                </a:lnTo>
                <a:lnTo>
                  <a:pt x="1970484" y="10715"/>
                </a:lnTo>
                <a:lnTo>
                  <a:pt x="1958857" y="2875"/>
                </a:lnTo>
                <a:lnTo>
                  <a:pt x="1944624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960745" y="4172267"/>
            <a:ext cx="45465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30">
                <a:solidFill>
                  <a:srgbClr val="FFFFFF"/>
                </a:solidFill>
                <a:latin typeface="Tahoma"/>
                <a:cs typeface="Tahoma"/>
              </a:rPr>
              <a:t>PVs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8115300" y="3981450"/>
            <a:ext cx="1981200" cy="704850"/>
          </a:xfrm>
          <a:custGeom>
            <a:avLst/>
            <a:gdLst/>
            <a:ahLst/>
            <a:cxnLst/>
            <a:rect l="l" t="t" r="r" b="b"/>
            <a:pathLst>
              <a:path w="1981200" h="704850">
                <a:moveTo>
                  <a:pt x="1944624" y="0"/>
                </a:moveTo>
                <a:lnTo>
                  <a:pt x="36575" y="0"/>
                </a:lnTo>
                <a:lnTo>
                  <a:pt x="22342" y="2875"/>
                </a:lnTo>
                <a:lnTo>
                  <a:pt x="10715" y="10715"/>
                </a:lnTo>
                <a:lnTo>
                  <a:pt x="2875" y="22342"/>
                </a:lnTo>
                <a:lnTo>
                  <a:pt x="0" y="36575"/>
                </a:lnTo>
                <a:lnTo>
                  <a:pt x="0" y="668274"/>
                </a:lnTo>
                <a:lnTo>
                  <a:pt x="2875" y="682507"/>
                </a:lnTo>
                <a:lnTo>
                  <a:pt x="10715" y="694134"/>
                </a:lnTo>
                <a:lnTo>
                  <a:pt x="22342" y="701974"/>
                </a:lnTo>
                <a:lnTo>
                  <a:pt x="36575" y="704850"/>
                </a:lnTo>
                <a:lnTo>
                  <a:pt x="1944624" y="704850"/>
                </a:lnTo>
                <a:lnTo>
                  <a:pt x="1958857" y="701974"/>
                </a:lnTo>
                <a:lnTo>
                  <a:pt x="1970484" y="694134"/>
                </a:lnTo>
                <a:lnTo>
                  <a:pt x="1978324" y="682507"/>
                </a:lnTo>
                <a:lnTo>
                  <a:pt x="1981200" y="668274"/>
                </a:lnTo>
                <a:lnTo>
                  <a:pt x="1981200" y="36575"/>
                </a:lnTo>
                <a:lnTo>
                  <a:pt x="1978324" y="22342"/>
                </a:lnTo>
                <a:lnTo>
                  <a:pt x="1970484" y="10715"/>
                </a:lnTo>
                <a:lnTo>
                  <a:pt x="1958857" y="2875"/>
                </a:lnTo>
                <a:lnTo>
                  <a:pt x="1944624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8873235" y="4172267"/>
            <a:ext cx="48704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5">
                <a:solidFill>
                  <a:srgbClr val="FFFFFF"/>
                </a:solidFill>
                <a:latin typeface="Tahoma"/>
                <a:cs typeface="Tahoma"/>
              </a:rPr>
              <a:t>PVC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5559171" y="4798123"/>
            <a:ext cx="1257300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76835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create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PVs </a:t>
            </a:r>
            <a:r>
              <a:rPr dirty="0" sz="2000" spc="-10">
                <a:latin typeface="Calibri"/>
                <a:cs typeface="Calibri"/>
              </a:rPr>
              <a:t>dynamically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728204" y="4798123"/>
            <a:ext cx="2772410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applications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only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need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to </a:t>
            </a:r>
            <a:r>
              <a:rPr dirty="0" sz="2000">
                <a:latin typeface="Calibri"/>
                <a:cs typeface="Calibri"/>
              </a:rPr>
              <a:t>specify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their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storage requirements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through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PVC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31902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What</a:t>
            </a:r>
            <a:r>
              <a:rPr dirty="0" spc="-365"/>
              <a:t> </a:t>
            </a:r>
            <a:r>
              <a:rPr dirty="0" spc="135"/>
              <a:t>is</a:t>
            </a:r>
            <a:r>
              <a:rPr dirty="0" spc="-375"/>
              <a:t> </a:t>
            </a:r>
            <a:r>
              <a:rPr dirty="0" spc="-50"/>
              <a:t>a</a:t>
            </a:r>
            <a:r>
              <a:rPr dirty="0" spc="-345"/>
              <a:t> </a:t>
            </a:r>
            <a:r>
              <a:rPr dirty="0"/>
              <a:t>Storage</a:t>
            </a:r>
            <a:r>
              <a:rPr dirty="0" spc="-355"/>
              <a:t> </a:t>
            </a:r>
            <a:r>
              <a:rPr dirty="0" spc="-10"/>
              <a:t>Class?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714375" y="2447925"/>
            <a:ext cx="2590800" cy="504825"/>
          </a:xfrm>
          <a:custGeom>
            <a:avLst/>
            <a:gdLst/>
            <a:ahLst/>
            <a:cxnLst/>
            <a:rect l="l" t="t" r="r" b="b"/>
            <a:pathLst>
              <a:path w="2590800" h="504825">
                <a:moveTo>
                  <a:pt x="2506599" y="0"/>
                </a:moveTo>
                <a:lnTo>
                  <a:pt x="84137" y="0"/>
                </a:lnTo>
                <a:lnTo>
                  <a:pt x="51386" y="6619"/>
                </a:lnTo>
                <a:lnTo>
                  <a:pt x="24642" y="24669"/>
                </a:lnTo>
                <a:lnTo>
                  <a:pt x="6611" y="51435"/>
                </a:lnTo>
                <a:lnTo>
                  <a:pt x="0" y="84200"/>
                </a:lnTo>
                <a:lnTo>
                  <a:pt x="0" y="420624"/>
                </a:lnTo>
                <a:lnTo>
                  <a:pt x="6611" y="453389"/>
                </a:lnTo>
                <a:lnTo>
                  <a:pt x="24642" y="480155"/>
                </a:lnTo>
                <a:lnTo>
                  <a:pt x="51386" y="498205"/>
                </a:lnTo>
                <a:lnTo>
                  <a:pt x="84137" y="504825"/>
                </a:lnTo>
                <a:lnTo>
                  <a:pt x="2506599" y="504825"/>
                </a:lnTo>
                <a:lnTo>
                  <a:pt x="2539365" y="498205"/>
                </a:lnTo>
                <a:lnTo>
                  <a:pt x="2566130" y="480155"/>
                </a:lnTo>
                <a:lnTo>
                  <a:pt x="2584180" y="453389"/>
                </a:lnTo>
                <a:lnTo>
                  <a:pt x="2590800" y="420624"/>
                </a:lnTo>
                <a:lnTo>
                  <a:pt x="2590800" y="84200"/>
                </a:lnTo>
                <a:lnTo>
                  <a:pt x="2584180" y="51435"/>
                </a:lnTo>
                <a:lnTo>
                  <a:pt x="2566130" y="24669"/>
                </a:lnTo>
                <a:lnTo>
                  <a:pt x="2539365" y="6619"/>
                </a:lnTo>
                <a:lnTo>
                  <a:pt x="2506599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369949" y="2535872"/>
            <a:ext cx="128016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Provisioner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4257675" y="2447925"/>
            <a:ext cx="3209925" cy="504825"/>
          </a:xfrm>
          <a:custGeom>
            <a:avLst/>
            <a:gdLst/>
            <a:ahLst/>
            <a:cxnLst/>
            <a:rect l="l" t="t" r="r" b="b"/>
            <a:pathLst>
              <a:path w="3209925" h="504825">
                <a:moveTo>
                  <a:pt x="3125851" y="0"/>
                </a:moveTo>
                <a:lnTo>
                  <a:pt x="84200" y="0"/>
                </a:lnTo>
                <a:lnTo>
                  <a:pt x="51435" y="6619"/>
                </a:lnTo>
                <a:lnTo>
                  <a:pt x="24669" y="24669"/>
                </a:lnTo>
                <a:lnTo>
                  <a:pt x="6619" y="51435"/>
                </a:lnTo>
                <a:lnTo>
                  <a:pt x="0" y="84200"/>
                </a:lnTo>
                <a:lnTo>
                  <a:pt x="0" y="420624"/>
                </a:lnTo>
                <a:lnTo>
                  <a:pt x="6619" y="453389"/>
                </a:lnTo>
                <a:lnTo>
                  <a:pt x="24669" y="480155"/>
                </a:lnTo>
                <a:lnTo>
                  <a:pt x="51435" y="498205"/>
                </a:lnTo>
                <a:lnTo>
                  <a:pt x="84200" y="504825"/>
                </a:lnTo>
                <a:lnTo>
                  <a:pt x="3125851" y="504825"/>
                </a:lnTo>
                <a:lnTo>
                  <a:pt x="3158543" y="498205"/>
                </a:lnTo>
                <a:lnTo>
                  <a:pt x="3185271" y="480155"/>
                </a:lnTo>
                <a:lnTo>
                  <a:pt x="3203307" y="453389"/>
                </a:lnTo>
                <a:lnTo>
                  <a:pt x="3209925" y="420624"/>
                </a:lnTo>
                <a:lnTo>
                  <a:pt x="3209925" y="84200"/>
                </a:lnTo>
                <a:lnTo>
                  <a:pt x="3203307" y="51435"/>
                </a:lnTo>
                <a:lnTo>
                  <a:pt x="3185271" y="24669"/>
                </a:lnTo>
                <a:lnTo>
                  <a:pt x="3158543" y="6619"/>
                </a:lnTo>
                <a:lnTo>
                  <a:pt x="3125851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5211445" y="2535872"/>
            <a:ext cx="132016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Parameters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8429625" y="2447925"/>
            <a:ext cx="3209925" cy="504825"/>
          </a:xfrm>
          <a:custGeom>
            <a:avLst/>
            <a:gdLst/>
            <a:ahLst/>
            <a:cxnLst/>
            <a:rect l="l" t="t" r="r" b="b"/>
            <a:pathLst>
              <a:path w="3209925" h="504825">
                <a:moveTo>
                  <a:pt x="3125851" y="0"/>
                </a:moveTo>
                <a:lnTo>
                  <a:pt x="84200" y="0"/>
                </a:lnTo>
                <a:lnTo>
                  <a:pt x="51434" y="6619"/>
                </a:lnTo>
                <a:lnTo>
                  <a:pt x="24669" y="24669"/>
                </a:lnTo>
                <a:lnTo>
                  <a:pt x="6619" y="51435"/>
                </a:lnTo>
                <a:lnTo>
                  <a:pt x="0" y="84200"/>
                </a:lnTo>
                <a:lnTo>
                  <a:pt x="0" y="420624"/>
                </a:lnTo>
                <a:lnTo>
                  <a:pt x="6619" y="453389"/>
                </a:lnTo>
                <a:lnTo>
                  <a:pt x="24669" y="480155"/>
                </a:lnTo>
                <a:lnTo>
                  <a:pt x="51434" y="498205"/>
                </a:lnTo>
                <a:lnTo>
                  <a:pt x="84200" y="504825"/>
                </a:lnTo>
                <a:lnTo>
                  <a:pt x="3125851" y="504825"/>
                </a:lnTo>
                <a:lnTo>
                  <a:pt x="3158543" y="498205"/>
                </a:lnTo>
                <a:lnTo>
                  <a:pt x="3185271" y="480155"/>
                </a:lnTo>
                <a:lnTo>
                  <a:pt x="3203307" y="453389"/>
                </a:lnTo>
                <a:lnTo>
                  <a:pt x="3209925" y="420624"/>
                </a:lnTo>
                <a:lnTo>
                  <a:pt x="3209925" y="84200"/>
                </a:lnTo>
                <a:lnTo>
                  <a:pt x="3203307" y="51435"/>
                </a:lnTo>
                <a:lnTo>
                  <a:pt x="3185271" y="24669"/>
                </a:lnTo>
                <a:lnTo>
                  <a:pt x="3158543" y="6619"/>
                </a:lnTo>
                <a:lnTo>
                  <a:pt x="3125851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9227566" y="2535872"/>
            <a:ext cx="163004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Reclaim</a:t>
            </a:r>
            <a:r>
              <a:rPr dirty="0" sz="2000" spc="-1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Policy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81025" y="3152775"/>
            <a:ext cx="2455545" cy="2409825"/>
            <a:chOff x="581025" y="3152775"/>
            <a:chExt cx="2455545" cy="2409825"/>
          </a:xfrm>
        </p:grpSpPr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0900" y="4720526"/>
              <a:ext cx="810260" cy="84207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1358" y="3461483"/>
              <a:ext cx="774842" cy="97325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1025" y="3152775"/>
              <a:ext cx="1590675" cy="1590675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4341495" y="3447732"/>
            <a:ext cx="3412490" cy="1250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Storage</a:t>
            </a:r>
            <a:r>
              <a:rPr dirty="0" sz="2000" spc="-10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performance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settings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Disk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types</a:t>
            </a:r>
            <a:endParaRPr sz="2000">
              <a:latin typeface="Calibri"/>
              <a:cs typeface="Calibri"/>
            </a:endParaRPr>
          </a:p>
          <a:p>
            <a:pPr marL="355600" marR="768985" indent="-34353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Other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storage-</a:t>
            </a:r>
            <a:r>
              <a:rPr dirty="0" sz="2000" spc="-10">
                <a:latin typeface="Calibri"/>
                <a:cs typeface="Calibri"/>
              </a:rPr>
              <a:t>specific characteristics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158226" y="4100576"/>
            <a:ext cx="1628775" cy="59055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145415" rIns="0" bIns="0" rtlCol="0" vert="horz">
            <a:spAutoFit/>
          </a:bodyPr>
          <a:lstStyle/>
          <a:p>
            <a:pPr marL="459105">
              <a:lnSpc>
                <a:spcPct val="100000"/>
              </a:lnSpc>
              <a:spcBef>
                <a:spcPts val="114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Delete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225151" y="4100576"/>
            <a:ext cx="1619250" cy="59055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145415" rIns="0" bIns="0" rtlCol="0" vert="horz">
            <a:spAutoFit/>
          </a:bodyPr>
          <a:lstStyle/>
          <a:p>
            <a:pPr marL="451484">
              <a:lnSpc>
                <a:spcPct val="100000"/>
              </a:lnSpc>
              <a:spcBef>
                <a:spcPts val="114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Retain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8929751" y="2957448"/>
            <a:ext cx="2136775" cy="1143635"/>
          </a:xfrm>
          <a:custGeom>
            <a:avLst/>
            <a:gdLst/>
            <a:ahLst/>
            <a:cxnLst/>
            <a:rect l="l" t="t" r="r" b="b"/>
            <a:pathLst>
              <a:path w="2136775" h="1143635">
                <a:moveTo>
                  <a:pt x="2136394" y="1066927"/>
                </a:moveTo>
                <a:lnTo>
                  <a:pt x="2101469" y="1066927"/>
                </a:lnTo>
                <a:lnTo>
                  <a:pt x="2101469" y="574802"/>
                </a:lnTo>
                <a:lnTo>
                  <a:pt x="2101469" y="568452"/>
                </a:lnTo>
                <a:lnTo>
                  <a:pt x="1108075" y="568452"/>
                </a:lnTo>
                <a:lnTo>
                  <a:pt x="1108075" y="0"/>
                </a:lnTo>
                <a:lnTo>
                  <a:pt x="1106297" y="0"/>
                </a:lnTo>
                <a:lnTo>
                  <a:pt x="1101725" y="0"/>
                </a:lnTo>
                <a:lnTo>
                  <a:pt x="1099947" y="0"/>
                </a:lnTo>
                <a:lnTo>
                  <a:pt x="1099947" y="568452"/>
                </a:lnTo>
                <a:lnTo>
                  <a:pt x="34925" y="568452"/>
                </a:lnTo>
                <a:lnTo>
                  <a:pt x="34925" y="1066927"/>
                </a:lnTo>
                <a:lnTo>
                  <a:pt x="0" y="1066927"/>
                </a:lnTo>
                <a:lnTo>
                  <a:pt x="38100" y="1143127"/>
                </a:lnTo>
                <a:lnTo>
                  <a:pt x="69850" y="1079627"/>
                </a:lnTo>
                <a:lnTo>
                  <a:pt x="76200" y="1066927"/>
                </a:lnTo>
                <a:lnTo>
                  <a:pt x="41275" y="1066927"/>
                </a:lnTo>
                <a:lnTo>
                  <a:pt x="41275" y="574802"/>
                </a:lnTo>
                <a:lnTo>
                  <a:pt x="1101725" y="574802"/>
                </a:lnTo>
                <a:lnTo>
                  <a:pt x="1106297" y="574802"/>
                </a:lnTo>
                <a:lnTo>
                  <a:pt x="2095119" y="574802"/>
                </a:lnTo>
                <a:lnTo>
                  <a:pt x="2095119" y="1066927"/>
                </a:lnTo>
                <a:lnTo>
                  <a:pt x="2060194" y="1066927"/>
                </a:lnTo>
                <a:lnTo>
                  <a:pt x="2098294" y="1143127"/>
                </a:lnTo>
                <a:lnTo>
                  <a:pt x="2130044" y="1079627"/>
                </a:lnTo>
                <a:lnTo>
                  <a:pt x="2136394" y="106692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3151" y="2188464"/>
            <a:ext cx="8510905" cy="24707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 marR="5080" indent="1270000">
              <a:lnSpc>
                <a:spcPct val="100099"/>
              </a:lnSpc>
              <a:spcBef>
                <a:spcPts val="125"/>
              </a:spcBef>
            </a:pPr>
            <a:r>
              <a:rPr dirty="0" sz="8000" spc="-140">
                <a:solidFill>
                  <a:srgbClr val="FFFFFF"/>
                </a:solidFill>
              </a:rPr>
              <a:t>How</a:t>
            </a:r>
            <a:r>
              <a:rPr dirty="0" sz="8000" spc="-925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Dynamic </a:t>
            </a:r>
            <a:r>
              <a:rPr dirty="0" sz="8000">
                <a:solidFill>
                  <a:srgbClr val="FFFFFF"/>
                </a:solidFill>
              </a:rPr>
              <a:t>Provisioning</a:t>
            </a:r>
            <a:r>
              <a:rPr dirty="0" sz="8000" spc="-540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Works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342390">
              <a:lnSpc>
                <a:spcPct val="100000"/>
              </a:lnSpc>
              <a:spcBef>
                <a:spcPts val="130"/>
              </a:spcBef>
            </a:pPr>
            <a:r>
              <a:rPr dirty="0" spc="-45"/>
              <a:t>How</a:t>
            </a:r>
            <a:r>
              <a:rPr dirty="0" spc="-260"/>
              <a:t> </a:t>
            </a:r>
            <a:r>
              <a:rPr dirty="0" spc="-10"/>
              <a:t>Dynamic</a:t>
            </a:r>
            <a:r>
              <a:rPr dirty="0" spc="-300"/>
              <a:t> </a:t>
            </a:r>
            <a:r>
              <a:rPr dirty="0"/>
              <a:t>Provisioning</a:t>
            </a:r>
            <a:r>
              <a:rPr dirty="0" spc="-275"/>
              <a:t> </a:t>
            </a:r>
            <a:r>
              <a:rPr dirty="0" spc="-10"/>
              <a:t>Works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666750" y="2076450"/>
            <a:ext cx="2381250" cy="876300"/>
          </a:xfrm>
          <a:custGeom>
            <a:avLst/>
            <a:gdLst/>
            <a:ahLst/>
            <a:cxnLst/>
            <a:rect l="l" t="t" r="r" b="b"/>
            <a:pathLst>
              <a:path w="2381250" h="876300">
                <a:moveTo>
                  <a:pt x="2336546" y="0"/>
                </a:moveTo>
                <a:lnTo>
                  <a:pt x="44742" y="0"/>
                </a:lnTo>
                <a:lnTo>
                  <a:pt x="27324" y="3520"/>
                </a:lnTo>
                <a:lnTo>
                  <a:pt x="13103" y="13112"/>
                </a:lnTo>
                <a:lnTo>
                  <a:pt x="3515" y="27324"/>
                </a:lnTo>
                <a:lnTo>
                  <a:pt x="0" y="44703"/>
                </a:lnTo>
                <a:lnTo>
                  <a:pt x="0" y="831596"/>
                </a:lnTo>
                <a:lnTo>
                  <a:pt x="3515" y="848975"/>
                </a:lnTo>
                <a:lnTo>
                  <a:pt x="13103" y="863187"/>
                </a:lnTo>
                <a:lnTo>
                  <a:pt x="27324" y="872779"/>
                </a:lnTo>
                <a:lnTo>
                  <a:pt x="44742" y="876300"/>
                </a:lnTo>
                <a:lnTo>
                  <a:pt x="2336546" y="876300"/>
                </a:lnTo>
                <a:lnTo>
                  <a:pt x="2353925" y="872779"/>
                </a:lnTo>
                <a:lnTo>
                  <a:pt x="2368137" y="863187"/>
                </a:lnTo>
                <a:lnTo>
                  <a:pt x="2377729" y="848975"/>
                </a:lnTo>
                <a:lnTo>
                  <a:pt x="2381250" y="831596"/>
                </a:lnTo>
                <a:lnTo>
                  <a:pt x="2381250" y="44703"/>
                </a:lnTo>
                <a:lnTo>
                  <a:pt x="2377729" y="27324"/>
                </a:lnTo>
                <a:lnTo>
                  <a:pt x="2368137" y="13112"/>
                </a:lnTo>
                <a:lnTo>
                  <a:pt x="2353925" y="3520"/>
                </a:lnTo>
                <a:lnTo>
                  <a:pt x="2336546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824864" y="2202751"/>
            <a:ext cx="2075814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741680" marR="5080" indent="-729615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Creating</a:t>
            </a:r>
            <a:r>
              <a:rPr dirty="0" sz="2000" spc="-2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000" spc="-2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Storage </a:t>
            </a:r>
            <a:r>
              <a:rPr dirty="0" sz="2000" spc="-20">
                <a:solidFill>
                  <a:srgbClr val="FFFFFF"/>
                </a:solidFill>
                <a:latin typeface="Tahoma"/>
                <a:cs typeface="Tahoma"/>
              </a:rPr>
              <a:t>Class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457575" y="2076450"/>
            <a:ext cx="2457450" cy="876300"/>
          </a:xfrm>
          <a:custGeom>
            <a:avLst/>
            <a:gdLst/>
            <a:ahLst/>
            <a:cxnLst/>
            <a:rect l="l" t="t" r="r" b="b"/>
            <a:pathLst>
              <a:path w="2457450" h="876300">
                <a:moveTo>
                  <a:pt x="2392426" y="0"/>
                </a:moveTo>
                <a:lnTo>
                  <a:pt x="65024" y="0"/>
                </a:lnTo>
                <a:lnTo>
                  <a:pt x="39701" y="5105"/>
                </a:lnTo>
                <a:lnTo>
                  <a:pt x="19034" y="19034"/>
                </a:lnTo>
                <a:lnTo>
                  <a:pt x="5105" y="39701"/>
                </a:lnTo>
                <a:lnTo>
                  <a:pt x="0" y="65024"/>
                </a:lnTo>
                <a:lnTo>
                  <a:pt x="0" y="811276"/>
                </a:lnTo>
                <a:lnTo>
                  <a:pt x="5105" y="836598"/>
                </a:lnTo>
                <a:lnTo>
                  <a:pt x="19034" y="857265"/>
                </a:lnTo>
                <a:lnTo>
                  <a:pt x="39701" y="871194"/>
                </a:lnTo>
                <a:lnTo>
                  <a:pt x="65024" y="876300"/>
                </a:lnTo>
                <a:lnTo>
                  <a:pt x="2392426" y="876300"/>
                </a:lnTo>
                <a:lnTo>
                  <a:pt x="2417748" y="871194"/>
                </a:lnTo>
                <a:lnTo>
                  <a:pt x="2438415" y="857265"/>
                </a:lnTo>
                <a:lnTo>
                  <a:pt x="2452344" y="836598"/>
                </a:lnTo>
                <a:lnTo>
                  <a:pt x="2457450" y="811276"/>
                </a:lnTo>
                <a:lnTo>
                  <a:pt x="2457450" y="65024"/>
                </a:lnTo>
                <a:lnTo>
                  <a:pt x="2452344" y="39701"/>
                </a:lnTo>
                <a:lnTo>
                  <a:pt x="2438415" y="19034"/>
                </a:lnTo>
                <a:lnTo>
                  <a:pt x="2417748" y="5105"/>
                </a:lnTo>
                <a:lnTo>
                  <a:pt x="2392426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3585590" y="2202751"/>
            <a:ext cx="220281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14655" marR="5080" indent="-401955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Requesting</a:t>
            </a:r>
            <a:r>
              <a:rPr dirty="0" sz="20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Storage </a:t>
            </a:r>
            <a:r>
              <a:rPr dirty="0" sz="2000" spc="-20">
                <a:solidFill>
                  <a:srgbClr val="FFFFFF"/>
                </a:solidFill>
                <a:latin typeface="Tahoma"/>
                <a:cs typeface="Tahoma"/>
              </a:rPr>
              <a:t>through</a:t>
            </a:r>
            <a:r>
              <a:rPr dirty="0" sz="200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ahoma"/>
                <a:cs typeface="Tahoma"/>
              </a:rPr>
              <a:t>PVC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6315075" y="2076450"/>
            <a:ext cx="2381250" cy="876300"/>
          </a:xfrm>
          <a:custGeom>
            <a:avLst/>
            <a:gdLst/>
            <a:ahLst/>
            <a:cxnLst/>
            <a:rect l="l" t="t" r="r" b="b"/>
            <a:pathLst>
              <a:path w="2381250" h="876300">
                <a:moveTo>
                  <a:pt x="2336546" y="0"/>
                </a:moveTo>
                <a:lnTo>
                  <a:pt x="44703" y="0"/>
                </a:lnTo>
                <a:lnTo>
                  <a:pt x="27324" y="3520"/>
                </a:lnTo>
                <a:lnTo>
                  <a:pt x="13112" y="13112"/>
                </a:lnTo>
                <a:lnTo>
                  <a:pt x="3520" y="27324"/>
                </a:lnTo>
                <a:lnTo>
                  <a:pt x="0" y="44703"/>
                </a:lnTo>
                <a:lnTo>
                  <a:pt x="0" y="831596"/>
                </a:lnTo>
                <a:lnTo>
                  <a:pt x="3520" y="848975"/>
                </a:lnTo>
                <a:lnTo>
                  <a:pt x="13112" y="863187"/>
                </a:lnTo>
                <a:lnTo>
                  <a:pt x="27324" y="872779"/>
                </a:lnTo>
                <a:lnTo>
                  <a:pt x="44703" y="876300"/>
                </a:lnTo>
                <a:lnTo>
                  <a:pt x="2336546" y="876300"/>
                </a:lnTo>
                <a:lnTo>
                  <a:pt x="2353925" y="872779"/>
                </a:lnTo>
                <a:lnTo>
                  <a:pt x="2368137" y="863187"/>
                </a:lnTo>
                <a:lnTo>
                  <a:pt x="2377729" y="848975"/>
                </a:lnTo>
                <a:lnTo>
                  <a:pt x="2381250" y="831596"/>
                </a:lnTo>
                <a:lnTo>
                  <a:pt x="2381250" y="44703"/>
                </a:lnTo>
                <a:lnTo>
                  <a:pt x="2377729" y="27324"/>
                </a:lnTo>
                <a:lnTo>
                  <a:pt x="2368137" y="13112"/>
                </a:lnTo>
                <a:lnTo>
                  <a:pt x="2353925" y="3520"/>
                </a:lnTo>
                <a:lnTo>
                  <a:pt x="2336546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6476746" y="2202751"/>
            <a:ext cx="207645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273685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Automatic</a:t>
            </a:r>
            <a:r>
              <a:rPr dirty="0" sz="20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ahoma"/>
                <a:cs typeface="Tahoma"/>
              </a:rPr>
              <a:t>PV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Creation</a:t>
            </a:r>
            <a:r>
              <a:rPr dirty="0" sz="2000" spc="-2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dirty="0" sz="2000" spc="-2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Binding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9144000" y="2076450"/>
            <a:ext cx="2381250" cy="876300"/>
          </a:xfrm>
          <a:custGeom>
            <a:avLst/>
            <a:gdLst/>
            <a:ahLst/>
            <a:cxnLst/>
            <a:rect l="l" t="t" r="r" b="b"/>
            <a:pathLst>
              <a:path w="2381250" h="876300">
                <a:moveTo>
                  <a:pt x="2336546" y="0"/>
                </a:moveTo>
                <a:lnTo>
                  <a:pt x="44703" y="0"/>
                </a:lnTo>
                <a:lnTo>
                  <a:pt x="27324" y="3520"/>
                </a:lnTo>
                <a:lnTo>
                  <a:pt x="13112" y="13112"/>
                </a:lnTo>
                <a:lnTo>
                  <a:pt x="3520" y="27324"/>
                </a:lnTo>
                <a:lnTo>
                  <a:pt x="0" y="44703"/>
                </a:lnTo>
                <a:lnTo>
                  <a:pt x="0" y="831596"/>
                </a:lnTo>
                <a:lnTo>
                  <a:pt x="3520" y="848975"/>
                </a:lnTo>
                <a:lnTo>
                  <a:pt x="13112" y="863187"/>
                </a:lnTo>
                <a:lnTo>
                  <a:pt x="27324" y="872779"/>
                </a:lnTo>
                <a:lnTo>
                  <a:pt x="44703" y="876300"/>
                </a:lnTo>
                <a:lnTo>
                  <a:pt x="2336546" y="876300"/>
                </a:lnTo>
                <a:lnTo>
                  <a:pt x="2353925" y="872779"/>
                </a:lnTo>
                <a:lnTo>
                  <a:pt x="2368137" y="863187"/>
                </a:lnTo>
                <a:lnTo>
                  <a:pt x="2377729" y="848975"/>
                </a:lnTo>
                <a:lnTo>
                  <a:pt x="2381250" y="831596"/>
                </a:lnTo>
                <a:lnTo>
                  <a:pt x="2381250" y="44703"/>
                </a:lnTo>
                <a:lnTo>
                  <a:pt x="2377729" y="27324"/>
                </a:lnTo>
                <a:lnTo>
                  <a:pt x="2368137" y="13112"/>
                </a:lnTo>
                <a:lnTo>
                  <a:pt x="2353925" y="3520"/>
                </a:lnTo>
                <a:lnTo>
                  <a:pt x="2336546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9346183" y="2354961"/>
            <a:ext cx="198945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dirty="0" sz="2000" spc="-1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00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Storage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323975" y="3352800"/>
            <a:ext cx="9501505" cy="2019300"/>
            <a:chOff x="1323975" y="3352800"/>
            <a:chExt cx="9501505" cy="2019300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3975" y="3395853"/>
              <a:ext cx="1011745" cy="99021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2533" y="3352800"/>
              <a:ext cx="818006" cy="107632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2222" y="3460432"/>
              <a:ext cx="796480" cy="86105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34753" y="3395853"/>
              <a:ext cx="990219" cy="99021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3525" y="4714875"/>
              <a:ext cx="657225" cy="657225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3709415" y="4862195"/>
            <a:ext cx="195389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10" b="1">
                <a:latin typeface="Calibri"/>
                <a:cs typeface="Calibri"/>
              </a:rPr>
              <a:t>storageClassName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33415" y="5092382"/>
            <a:ext cx="2503805" cy="87820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50"/>
              </a:spcBef>
            </a:pPr>
            <a:r>
              <a:rPr dirty="0" sz="2750" spc="80">
                <a:latin typeface="Tahoma"/>
                <a:cs typeface="Tahoma"/>
              </a:rPr>
              <a:t>NFS</a:t>
            </a:r>
            <a:r>
              <a:rPr dirty="0" sz="2750" spc="-245">
                <a:latin typeface="Tahoma"/>
                <a:cs typeface="Tahoma"/>
              </a:rPr>
              <a:t> </a:t>
            </a:r>
            <a:r>
              <a:rPr dirty="0" sz="2750" spc="-10">
                <a:latin typeface="Tahoma"/>
                <a:cs typeface="Tahoma"/>
              </a:rPr>
              <a:t>Provisioner Setup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33415" y="5092382"/>
            <a:ext cx="2154555" cy="87820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50"/>
              </a:spcBef>
            </a:pPr>
            <a:r>
              <a:rPr dirty="0" sz="2750">
                <a:latin typeface="Tahoma"/>
                <a:cs typeface="Tahoma"/>
              </a:rPr>
              <a:t>Storage</a:t>
            </a:r>
            <a:r>
              <a:rPr dirty="0" sz="2750" spc="-65">
                <a:latin typeface="Tahoma"/>
                <a:cs typeface="Tahoma"/>
              </a:rPr>
              <a:t> </a:t>
            </a:r>
            <a:r>
              <a:rPr dirty="0" sz="2750" spc="-20">
                <a:latin typeface="Tahoma"/>
                <a:cs typeface="Tahoma"/>
              </a:rPr>
              <a:t>using </a:t>
            </a:r>
            <a:r>
              <a:rPr dirty="0" sz="2750" spc="50">
                <a:latin typeface="Tahoma"/>
                <a:cs typeface="Tahoma"/>
              </a:rPr>
              <a:t>NFS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8976" y="2804794"/>
            <a:ext cx="420243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80">
                <a:solidFill>
                  <a:srgbClr val="FFFFFF"/>
                </a:solidFill>
              </a:rPr>
              <a:t>Summary</a:t>
            </a:r>
            <a:endParaRPr sz="8000"/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314825" cy="6858000"/>
            </a:xfrm>
            <a:custGeom>
              <a:avLst/>
              <a:gdLst/>
              <a:ahLst/>
              <a:cxnLst/>
              <a:rect l="l" t="t" r="r" b="b"/>
              <a:pathLst>
                <a:path w="4314825" h="6858000">
                  <a:moveTo>
                    <a:pt x="43148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14825" y="6858000"/>
                  </a:lnTo>
                  <a:lnTo>
                    <a:pt x="431482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91" y="1598873"/>
              <a:ext cx="3763105" cy="365301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4711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Summary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633976" y="1154747"/>
            <a:ext cx="6585584" cy="231457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Persistent</a:t>
            </a:r>
            <a:r>
              <a:rPr dirty="0" sz="2000" spc="-5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Volumes</a:t>
            </a:r>
            <a:r>
              <a:rPr dirty="0" sz="2000" spc="-7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(PVs)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Persistent</a:t>
            </a:r>
            <a:r>
              <a:rPr dirty="0" sz="2000" spc="-13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Volume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Claims</a:t>
            </a:r>
            <a:r>
              <a:rPr dirty="0" sz="2000" spc="-4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(PVCs)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Tahoma"/>
                <a:cs typeface="Tahoma"/>
              </a:rPr>
              <a:t>Storage</a:t>
            </a:r>
            <a:r>
              <a:rPr dirty="0" sz="2000" spc="-10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Classes</a:t>
            </a:r>
            <a:r>
              <a:rPr dirty="0" sz="2000" spc="-15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in</a:t>
            </a:r>
            <a:r>
              <a:rPr dirty="0" sz="2000" spc="-21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Kubernetes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Tahoma"/>
                <a:cs typeface="Tahoma"/>
              </a:rPr>
              <a:t>Demonstrated</a:t>
            </a:r>
            <a:r>
              <a:rPr dirty="0" sz="2000" spc="-12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Requesting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Persistent</a:t>
            </a:r>
            <a:r>
              <a:rPr dirty="0" sz="2000" spc="-12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Storage</a:t>
            </a:r>
            <a:r>
              <a:rPr dirty="0" sz="2000" spc="-18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Resources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Tahoma"/>
                <a:cs typeface="Tahoma"/>
              </a:rPr>
              <a:t>Hands-</a:t>
            </a:r>
            <a:r>
              <a:rPr dirty="0" sz="2000">
                <a:latin typeface="Tahoma"/>
                <a:cs typeface="Tahoma"/>
              </a:rPr>
              <a:t>on</a:t>
            </a:r>
            <a:r>
              <a:rPr dirty="0" sz="2000" spc="-240">
                <a:latin typeface="Tahoma"/>
                <a:cs typeface="Tahoma"/>
              </a:rPr>
              <a:t> </a:t>
            </a:r>
            <a:r>
              <a:rPr dirty="0" sz="2000" spc="-30">
                <a:latin typeface="Tahoma"/>
                <a:cs typeface="Tahoma"/>
              </a:rPr>
              <a:t>Insight</a:t>
            </a:r>
            <a:r>
              <a:rPr dirty="0" sz="2000" spc="-17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into</a:t>
            </a:r>
            <a:r>
              <a:rPr dirty="0" sz="2000" spc="-25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Storage</a:t>
            </a:r>
            <a:r>
              <a:rPr dirty="0" sz="2000" spc="-22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Allocation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00361" y="2562225"/>
            <a:ext cx="10191750" cy="1895475"/>
          </a:xfrm>
          <a:custGeom>
            <a:avLst/>
            <a:gdLst/>
            <a:ahLst/>
            <a:cxnLst/>
            <a:rect l="l" t="t" r="r" b="b"/>
            <a:pathLst>
              <a:path w="10191750" h="1895475">
                <a:moveTo>
                  <a:pt x="1225440" y="0"/>
                </a:moveTo>
                <a:lnTo>
                  <a:pt x="1161178" y="101853"/>
                </a:lnTo>
                <a:lnTo>
                  <a:pt x="1132085" y="140493"/>
                </a:lnTo>
                <a:lnTo>
                  <a:pt x="1097599" y="173894"/>
                </a:lnTo>
                <a:lnTo>
                  <a:pt x="1058326" y="201437"/>
                </a:lnTo>
                <a:lnTo>
                  <a:pt x="1014874" y="222503"/>
                </a:lnTo>
                <a:lnTo>
                  <a:pt x="972328" y="241577"/>
                </a:lnTo>
                <a:lnTo>
                  <a:pt x="931483" y="263930"/>
                </a:lnTo>
                <a:lnTo>
                  <a:pt x="892454" y="289611"/>
                </a:lnTo>
                <a:lnTo>
                  <a:pt x="855358" y="318670"/>
                </a:lnTo>
                <a:lnTo>
                  <a:pt x="820310" y="351154"/>
                </a:lnTo>
                <a:lnTo>
                  <a:pt x="8259" y="1166368"/>
                </a:lnTo>
                <a:lnTo>
                  <a:pt x="0" y="1187450"/>
                </a:lnTo>
                <a:lnTo>
                  <a:pt x="2685" y="1198586"/>
                </a:lnTo>
                <a:lnTo>
                  <a:pt x="10152" y="1207770"/>
                </a:lnTo>
                <a:lnTo>
                  <a:pt x="19445" y="1212558"/>
                </a:lnTo>
                <a:lnTo>
                  <a:pt x="29624" y="1213596"/>
                </a:lnTo>
                <a:lnTo>
                  <a:pt x="39627" y="1210895"/>
                </a:lnTo>
                <a:lnTo>
                  <a:pt x="48391" y="1204468"/>
                </a:lnTo>
                <a:lnTo>
                  <a:pt x="852441" y="397001"/>
                </a:lnTo>
                <a:lnTo>
                  <a:pt x="891193" y="361588"/>
                </a:lnTo>
                <a:lnTo>
                  <a:pt x="932834" y="330172"/>
                </a:lnTo>
                <a:lnTo>
                  <a:pt x="977026" y="302976"/>
                </a:lnTo>
                <a:lnTo>
                  <a:pt x="1023431" y="280225"/>
                </a:lnTo>
                <a:lnTo>
                  <a:pt x="1071711" y="262141"/>
                </a:lnTo>
                <a:lnTo>
                  <a:pt x="1121528" y="248947"/>
                </a:lnTo>
                <a:lnTo>
                  <a:pt x="1172545" y="240867"/>
                </a:lnTo>
                <a:lnTo>
                  <a:pt x="1224424" y="238125"/>
                </a:lnTo>
                <a:lnTo>
                  <a:pt x="1276201" y="240627"/>
                </a:lnTo>
                <a:lnTo>
                  <a:pt x="1326861" y="248074"/>
                </a:lnTo>
                <a:lnTo>
                  <a:pt x="1376135" y="260373"/>
                </a:lnTo>
                <a:lnTo>
                  <a:pt x="1423750" y="277431"/>
                </a:lnTo>
                <a:lnTo>
                  <a:pt x="1469437" y="299156"/>
                </a:lnTo>
                <a:lnTo>
                  <a:pt x="1512924" y="325457"/>
                </a:lnTo>
                <a:lnTo>
                  <a:pt x="1553941" y="356240"/>
                </a:lnTo>
                <a:lnTo>
                  <a:pt x="1592216" y="391413"/>
                </a:lnTo>
                <a:lnTo>
                  <a:pt x="2753631" y="1540891"/>
                </a:lnTo>
                <a:lnTo>
                  <a:pt x="2788919" y="1573436"/>
                </a:lnTo>
                <a:lnTo>
                  <a:pt x="2826108" y="1602525"/>
                </a:lnTo>
                <a:lnTo>
                  <a:pt x="2865060" y="1628207"/>
                </a:lnTo>
                <a:lnTo>
                  <a:pt x="2905633" y="1650529"/>
                </a:lnTo>
                <a:lnTo>
                  <a:pt x="2947687" y="1669542"/>
                </a:lnTo>
                <a:lnTo>
                  <a:pt x="2990919" y="1690627"/>
                </a:lnTo>
                <a:lnTo>
                  <a:pt x="3030173" y="1718214"/>
                </a:lnTo>
                <a:lnTo>
                  <a:pt x="3064666" y="1751659"/>
                </a:lnTo>
                <a:lnTo>
                  <a:pt x="3093610" y="1790319"/>
                </a:lnTo>
                <a:lnTo>
                  <a:pt x="3159269" y="1894332"/>
                </a:lnTo>
                <a:lnTo>
                  <a:pt x="3224801" y="1790319"/>
                </a:lnTo>
                <a:lnTo>
                  <a:pt x="3253914" y="1751659"/>
                </a:lnTo>
                <a:lnTo>
                  <a:pt x="3288444" y="1718214"/>
                </a:lnTo>
                <a:lnTo>
                  <a:pt x="3327760" y="1690627"/>
                </a:lnTo>
                <a:lnTo>
                  <a:pt x="3371232" y="1669542"/>
                </a:lnTo>
                <a:lnTo>
                  <a:pt x="3413758" y="1650529"/>
                </a:lnTo>
                <a:lnTo>
                  <a:pt x="3454522" y="1628207"/>
                </a:lnTo>
                <a:lnTo>
                  <a:pt x="3493378" y="1602525"/>
                </a:lnTo>
                <a:lnTo>
                  <a:pt x="3530179" y="1573436"/>
                </a:lnTo>
                <a:lnTo>
                  <a:pt x="3564780" y="1540891"/>
                </a:lnTo>
                <a:lnTo>
                  <a:pt x="4726703" y="391413"/>
                </a:lnTo>
                <a:lnTo>
                  <a:pt x="4764830" y="356617"/>
                </a:lnTo>
                <a:lnTo>
                  <a:pt x="4805758" y="326118"/>
                </a:lnTo>
                <a:lnTo>
                  <a:pt x="4849185" y="300020"/>
                </a:lnTo>
                <a:lnTo>
                  <a:pt x="4894803" y="278431"/>
                </a:lnTo>
                <a:lnTo>
                  <a:pt x="4942309" y="261456"/>
                </a:lnTo>
                <a:lnTo>
                  <a:pt x="4991397" y="249199"/>
                </a:lnTo>
                <a:lnTo>
                  <a:pt x="5041761" y="241768"/>
                </a:lnTo>
                <a:lnTo>
                  <a:pt x="5093098" y="239267"/>
                </a:lnTo>
                <a:lnTo>
                  <a:pt x="5144541" y="241770"/>
                </a:lnTo>
                <a:lnTo>
                  <a:pt x="5194962" y="249217"/>
                </a:lnTo>
                <a:lnTo>
                  <a:pt x="5244088" y="261516"/>
                </a:lnTo>
                <a:lnTo>
                  <a:pt x="5291647" y="278574"/>
                </a:lnTo>
                <a:lnTo>
                  <a:pt x="5337366" y="300299"/>
                </a:lnTo>
                <a:lnTo>
                  <a:pt x="5380973" y="326600"/>
                </a:lnTo>
                <a:lnTo>
                  <a:pt x="5422196" y="357383"/>
                </a:lnTo>
                <a:lnTo>
                  <a:pt x="5460763" y="392557"/>
                </a:lnTo>
                <a:lnTo>
                  <a:pt x="6622686" y="1542033"/>
                </a:lnTo>
                <a:lnTo>
                  <a:pt x="6657189" y="1574128"/>
                </a:lnTo>
                <a:lnTo>
                  <a:pt x="6694162" y="1603138"/>
                </a:lnTo>
                <a:lnTo>
                  <a:pt x="6733237" y="1628966"/>
                </a:lnTo>
                <a:lnTo>
                  <a:pt x="6774050" y="1651514"/>
                </a:lnTo>
                <a:lnTo>
                  <a:pt x="6816234" y="1670685"/>
                </a:lnTo>
                <a:lnTo>
                  <a:pt x="6859537" y="1691753"/>
                </a:lnTo>
                <a:lnTo>
                  <a:pt x="6898816" y="1719310"/>
                </a:lnTo>
                <a:lnTo>
                  <a:pt x="6933284" y="1752748"/>
                </a:lnTo>
                <a:lnTo>
                  <a:pt x="6962157" y="1791462"/>
                </a:lnTo>
                <a:lnTo>
                  <a:pt x="7029213" y="1895475"/>
                </a:lnTo>
                <a:lnTo>
                  <a:pt x="7095761" y="1791462"/>
                </a:lnTo>
                <a:lnTo>
                  <a:pt x="7124705" y="1752748"/>
                </a:lnTo>
                <a:lnTo>
                  <a:pt x="7159197" y="1719310"/>
                </a:lnTo>
                <a:lnTo>
                  <a:pt x="7198452" y="1691753"/>
                </a:lnTo>
                <a:lnTo>
                  <a:pt x="7241684" y="1670685"/>
                </a:lnTo>
                <a:lnTo>
                  <a:pt x="7283872" y="1651632"/>
                </a:lnTo>
                <a:lnTo>
                  <a:pt x="7324714" y="1629368"/>
                </a:lnTo>
                <a:lnTo>
                  <a:pt x="7363866" y="1603878"/>
                </a:lnTo>
                <a:lnTo>
                  <a:pt x="7400989" y="1575152"/>
                </a:lnTo>
                <a:lnTo>
                  <a:pt x="7435740" y="1543177"/>
                </a:lnTo>
                <a:lnTo>
                  <a:pt x="8597663" y="393700"/>
                </a:lnTo>
                <a:lnTo>
                  <a:pt x="8632528" y="361654"/>
                </a:lnTo>
                <a:lnTo>
                  <a:pt x="8669472" y="333379"/>
                </a:lnTo>
                <a:lnTo>
                  <a:pt x="8708234" y="308874"/>
                </a:lnTo>
                <a:lnTo>
                  <a:pt x="8748554" y="288139"/>
                </a:lnTo>
                <a:lnTo>
                  <a:pt x="8790174" y="271174"/>
                </a:lnTo>
                <a:lnTo>
                  <a:pt x="8832834" y="257979"/>
                </a:lnTo>
                <a:lnTo>
                  <a:pt x="8876274" y="248554"/>
                </a:lnTo>
                <a:lnTo>
                  <a:pt x="8920234" y="242899"/>
                </a:lnTo>
                <a:lnTo>
                  <a:pt x="8964455" y="241014"/>
                </a:lnTo>
                <a:lnTo>
                  <a:pt x="9008677" y="242899"/>
                </a:lnTo>
                <a:lnTo>
                  <a:pt x="9052641" y="248554"/>
                </a:lnTo>
                <a:lnTo>
                  <a:pt x="9096086" y="257979"/>
                </a:lnTo>
                <a:lnTo>
                  <a:pt x="9138754" y="271174"/>
                </a:lnTo>
                <a:lnTo>
                  <a:pt x="9180385" y="288139"/>
                </a:lnTo>
                <a:lnTo>
                  <a:pt x="9220718" y="308874"/>
                </a:lnTo>
                <a:lnTo>
                  <a:pt x="9259496" y="333379"/>
                </a:lnTo>
                <a:lnTo>
                  <a:pt x="9296457" y="361654"/>
                </a:lnTo>
                <a:lnTo>
                  <a:pt x="9331342" y="393700"/>
                </a:lnTo>
                <a:lnTo>
                  <a:pt x="10142364" y="1207770"/>
                </a:lnTo>
                <a:lnTo>
                  <a:pt x="10150921" y="1213786"/>
                </a:lnTo>
                <a:lnTo>
                  <a:pt x="10160906" y="1216564"/>
                </a:lnTo>
                <a:lnTo>
                  <a:pt x="10171082" y="1215770"/>
                </a:lnTo>
                <a:lnTo>
                  <a:pt x="10180210" y="1211072"/>
                </a:lnTo>
                <a:lnTo>
                  <a:pt x="10188477" y="1200157"/>
                </a:lnTo>
                <a:lnTo>
                  <a:pt x="10191576" y="1188434"/>
                </a:lnTo>
                <a:lnTo>
                  <a:pt x="10189818" y="1177139"/>
                </a:lnTo>
                <a:lnTo>
                  <a:pt x="9371474" y="352298"/>
                </a:lnTo>
                <a:lnTo>
                  <a:pt x="9336336" y="319773"/>
                </a:lnTo>
                <a:lnTo>
                  <a:pt x="9299094" y="290773"/>
                </a:lnTo>
                <a:lnTo>
                  <a:pt x="9260054" y="265283"/>
                </a:lnTo>
                <a:lnTo>
                  <a:pt x="9219521" y="243293"/>
                </a:lnTo>
                <a:lnTo>
                  <a:pt x="9177799" y="224789"/>
                </a:lnTo>
                <a:lnTo>
                  <a:pt x="9134262" y="203221"/>
                </a:lnTo>
                <a:lnTo>
                  <a:pt x="9094677" y="175593"/>
                </a:lnTo>
                <a:lnTo>
                  <a:pt x="9059856" y="142083"/>
                </a:lnTo>
                <a:lnTo>
                  <a:pt x="9030606" y="102870"/>
                </a:lnTo>
                <a:lnTo>
                  <a:pt x="8966344" y="1142"/>
                </a:lnTo>
                <a:lnTo>
                  <a:pt x="8901701" y="102870"/>
                </a:lnTo>
                <a:lnTo>
                  <a:pt x="8872610" y="141601"/>
                </a:lnTo>
                <a:lnTo>
                  <a:pt x="8837756" y="175164"/>
                </a:lnTo>
                <a:lnTo>
                  <a:pt x="8798045" y="203061"/>
                </a:lnTo>
                <a:lnTo>
                  <a:pt x="8754381" y="224789"/>
                </a:lnTo>
                <a:lnTo>
                  <a:pt x="8712867" y="243293"/>
                </a:lnTo>
                <a:lnTo>
                  <a:pt x="8672390" y="265283"/>
                </a:lnTo>
                <a:lnTo>
                  <a:pt x="8633314" y="290773"/>
                </a:lnTo>
                <a:lnTo>
                  <a:pt x="8596007" y="319773"/>
                </a:lnTo>
                <a:lnTo>
                  <a:pt x="8560833" y="352298"/>
                </a:lnTo>
                <a:lnTo>
                  <a:pt x="7397894" y="1501775"/>
                </a:lnTo>
                <a:lnTo>
                  <a:pt x="7359621" y="1536607"/>
                </a:lnTo>
                <a:lnTo>
                  <a:pt x="7318618" y="1567124"/>
                </a:lnTo>
                <a:lnTo>
                  <a:pt x="7275169" y="1593223"/>
                </a:lnTo>
                <a:lnTo>
                  <a:pt x="7229555" y="1614804"/>
                </a:lnTo>
                <a:lnTo>
                  <a:pt x="7182061" y="1631766"/>
                </a:lnTo>
                <a:lnTo>
                  <a:pt x="7132968" y="1644007"/>
                </a:lnTo>
                <a:lnTo>
                  <a:pt x="7082559" y="1651425"/>
                </a:lnTo>
                <a:lnTo>
                  <a:pt x="7031118" y="1653920"/>
                </a:lnTo>
                <a:lnTo>
                  <a:pt x="6979342" y="1651425"/>
                </a:lnTo>
                <a:lnTo>
                  <a:pt x="6928688" y="1644007"/>
                </a:lnTo>
                <a:lnTo>
                  <a:pt x="6879434" y="1631766"/>
                </a:lnTo>
                <a:lnTo>
                  <a:pt x="6831855" y="1614804"/>
                </a:lnTo>
                <a:lnTo>
                  <a:pt x="6786229" y="1593223"/>
                </a:lnTo>
                <a:lnTo>
                  <a:pt x="6742832" y="1567124"/>
                </a:lnTo>
                <a:lnTo>
                  <a:pt x="6701941" y="1536607"/>
                </a:lnTo>
                <a:lnTo>
                  <a:pt x="6663834" y="1501775"/>
                </a:lnTo>
                <a:lnTo>
                  <a:pt x="5501911" y="352298"/>
                </a:lnTo>
                <a:lnTo>
                  <a:pt x="5466811" y="319654"/>
                </a:lnTo>
                <a:lnTo>
                  <a:pt x="5429596" y="290370"/>
                </a:lnTo>
                <a:lnTo>
                  <a:pt x="5390436" y="264543"/>
                </a:lnTo>
                <a:lnTo>
                  <a:pt x="5349503" y="242269"/>
                </a:lnTo>
                <a:lnTo>
                  <a:pt x="5306966" y="223647"/>
                </a:lnTo>
                <a:lnTo>
                  <a:pt x="5263663" y="202578"/>
                </a:lnTo>
                <a:lnTo>
                  <a:pt x="5224384" y="175021"/>
                </a:lnTo>
                <a:lnTo>
                  <a:pt x="5189916" y="141583"/>
                </a:lnTo>
                <a:lnTo>
                  <a:pt x="5161043" y="102870"/>
                </a:lnTo>
                <a:lnTo>
                  <a:pt x="5096400" y="1142"/>
                </a:lnTo>
                <a:lnTo>
                  <a:pt x="5031630" y="102870"/>
                </a:lnTo>
                <a:lnTo>
                  <a:pt x="5002813" y="141583"/>
                </a:lnTo>
                <a:lnTo>
                  <a:pt x="4968447" y="175021"/>
                </a:lnTo>
                <a:lnTo>
                  <a:pt x="4929224" y="202578"/>
                </a:lnTo>
                <a:lnTo>
                  <a:pt x="4885834" y="223647"/>
                </a:lnTo>
                <a:lnTo>
                  <a:pt x="4843284" y="242708"/>
                </a:lnTo>
                <a:lnTo>
                  <a:pt x="4802410" y="265036"/>
                </a:lnTo>
                <a:lnTo>
                  <a:pt x="4763304" y="290699"/>
                </a:lnTo>
                <a:lnTo>
                  <a:pt x="4726058" y="319764"/>
                </a:lnTo>
                <a:lnTo>
                  <a:pt x="4690762" y="352298"/>
                </a:lnTo>
                <a:lnTo>
                  <a:pt x="3527061" y="1501775"/>
                </a:lnTo>
                <a:lnTo>
                  <a:pt x="3488747" y="1536607"/>
                </a:lnTo>
                <a:lnTo>
                  <a:pt x="3447720" y="1567124"/>
                </a:lnTo>
                <a:lnTo>
                  <a:pt x="3404267" y="1593223"/>
                </a:lnTo>
                <a:lnTo>
                  <a:pt x="3358675" y="1614804"/>
                </a:lnTo>
                <a:lnTo>
                  <a:pt x="3311232" y="1631766"/>
                </a:lnTo>
                <a:lnTo>
                  <a:pt x="3262224" y="1644007"/>
                </a:lnTo>
                <a:lnTo>
                  <a:pt x="3211940" y="1651425"/>
                </a:lnTo>
                <a:lnTo>
                  <a:pt x="3160666" y="1653920"/>
                </a:lnTo>
                <a:lnTo>
                  <a:pt x="3109217" y="1651423"/>
                </a:lnTo>
                <a:lnTo>
                  <a:pt x="3058782" y="1643991"/>
                </a:lnTo>
                <a:lnTo>
                  <a:pt x="3009636" y="1631712"/>
                </a:lnTo>
                <a:lnTo>
                  <a:pt x="2962054" y="1614678"/>
                </a:lnTo>
                <a:lnTo>
                  <a:pt x="2916311" y="1592975"/>
                </a:lnTo>
                <a:lnTo>
                  <a:pt x="2872684" y="1566695"/>
                </a:lnTo>
                <a:lnTo>
                  <a:pt x="2831446" y="1535927"/>
                </a:lnTo>
                <a:lnTo>
                  <a:pt x="2792874" y="1500758"/>
                </a:lnTo>
                <a:lnTo>
                  <a:pt x="1630951" y="351154"/>
                </a:lnTo>
                <a:lnTo>
                  <a:pt x="1595900" y="318572"/>
                </a:lnTo>
                <a:lnTo>
                  <a:pt x="1558782" y="289319"/>
                </a:lnTo>
                <a:lnTo>
                  <a:pt x="1519696" y="263491"/>
                </a:lnTo>
                <a:lnTo>
                  <a:pt x="1478738" y="241187"/>
                </a:lnTo>
                <a:lnTo>
                  <a:pt x="1436006" y="222503"/>
                </a:lnTo>
                <a:lnTo>
                  <a:pt x="1392757" y="201437"/>
                </a:lnTo>
                <a:lnTo>
                  <a:pt x="1353472" y="173894"/>
                </a:lnTo>
                <a:lnTo>
                  <a:pt x="1318973" y="140493"/>
                </a:lnTo>
                <a:lnTo>
                  <a:pt x="1290083" y="101853"/>
                </a:lnTo>
                <a:lnTo>
                  <a:pt x="122544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073400">
              <a:lnSpc>
                <a:spcPct val="100000"/>
              </a:lnSpc>
              <a:spcBef>
                <a:spcPts val="130"/>
              </a:spcBef>
            </a:pPr>
            <a:r>
              <a:rPr dirty="0" spc="-85"/>
              <a:t>Why</a:t>
            </a:r>
            <a:r>
              <a:rPr dirty="0" spc="-425"/>
              <a:t> </a:t>
            </a:r>
            <a:r>
              <a:rPr dirty="0" spc="-10"/>
              <a:t>Kubernetes?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790575" y="1447800"/>
            <a:ext cx="10601325" cy="4114800"/>
            <a:chOff x="790575" y="1447800"/>
            <a:chExt cx="10601325" cy="41148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275" y="2962275"/>
              <a:ext cx="2590800" cy="260032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190621" y="3095593"/>
              <a:ext cx="2067560" cy="2077085"/>
            </a:xfrm>
            <a:custGeom>
              <a:avLst/>
              <a:gdLst/>
              <a:ahLst/>
              <a:cxnLst/>
              <a:rect l="l" t="t" r="r" b="b"/>
              <a:pathLst>
                <a:path w="2067560" h="2077085">
                  <a:moveTo>
                    <a:pt x="1033465" y="0"/>
                  </a:moveTo>
                  <a:lnTo>
                    <a:pt x="990725" y="4089"/>
                  </a:lnTo>
                  <a:lnTo>
                    <a:pt x="949288" y="16359"/>
                  </a:lnTo>
                  <a:lnTo>
                    <a:pt x="910459" y="36808"/>
                  </a:lnTo>
                  <a:lnTo>
                    <a:pt x="875541" y="65436"/>
                  </a:lnTo>
                  <a:lnTo>
                    <a:pt x="65065" y="879633"/>
                  </a:lnTo>
                  <a:lnTo>
                    <a:pt x="36599" y="914705"/>
                  </a:lnTo>
                  <a:lnTo>
                    <a:pt x="16266" y="953706"/>
                  </a:lnTo>
                  <a:lnTo>
                    <a:pt x="4066" y="995326"/>
                  </a:lnTo>
                  <a:lnTo>
                    <a:pt x="0" y="1038256"/>
                  </a:lnTo>
                  <a:lnTo>
                    <a:pt x="4066" y="1081186"/>
                  </a:lnTo>
                  <a:lnTo>
                    <a:pt x="16266" y="1122807"/>
                  </a:lnTo>
                  <a:lnTo>
                    <a:pt x="36599" y="1161807"/>
                  </a:lnTo>
                  <a:lnTo>
                    <a:pt x="65065" y="1196879"/>
                  </a:lnTo>
                  <a:lnTo>
                    <a:pt x="875541" y="2011076"/>
                  </a:lnTo>
                  <a:lnTo>
                    <a:pt x="910459" y="2039705"/>
                  </a:lnTo>
                  <a:lnTo>
                    <a:pt x="949288" y="2060154"/>
                  </a:lnTo>
                  <a:lnTo>
                    <a:pt x="990725" y="2072423"/>
                  </a:lnTo>
                  <a:lnTo>
                    <a:pt x="1033465" y="2076513"/>
                  </a:lnTo>
                  <a:lnTo>
                    <a:pt x="1076206" y="2072423"/>
                  </a:lnTo>
                  <a:lnTo>
                    <a:pt x="1117642" y="2060154"/>
                  </a:lnTo>
                  <a:lnTo>
                    <a:pt x="1156472" y="2039705"/>
                  </a:lnTo>
                  <a:lnTo>
                    <a:pt x="1191390" y="2011076"/>
                  </a:lnTo>
                  <a:lnTo>
                    <a:pt x="2001904" y="1196879"/>
                  </a:lnTo>
                  <a:lnTo>
                    <a:pt x="2030366" y="1161807"/>
                  </a:lnTo>
                  <a:lnTo>
                    <a:pt x="2050695" y="1122807"/>
                  </a:lnTo>
                  <a:lnTo>
                    <a:pt x="2062893" y="1081186"/>
                  </a:lnTo>
                  <a:lnTo>
                    <a:pt x="2066959" y="1038256"/>
                  </a:lnTo>
                  <a:lnTo>
                    <a:pt x="2062893" y="995326"/>
                  </a:lnTo>
                  <a:lnTo>
                    <a:pt x="2050695" y="953706"/>
                  </a:lnTo>
                  <a:lnTo>
                    <a:pt x="2030366" y="914705"/>
                  </a:lnTo>
                  <a:lnTo>
                    <a:pt x="2001904" y="879633"/>
                  </a:lnTo>
                  <a:lnTo>
                    <a:pt x="1191390" y="65436"/>
                  </a:lnTo>
                  <a:lnTo>
                    <a:pt x="1156472" y="36808"/>
                  </a:lnTo>
                  <a:lnTo>
                    <a:pt x="1117642" y="16359"/>
                  </a:lnTo>
                  <a:lnTo>
                    <a:pt x="1076206" y="4089"/>
                  </a:lnTo>
                  <a:lnTo>
                    <a:pt x="1033465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0575" y="2695575"/>
              <a:ext cx="2590800" cy="260032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190621" y="3095593"/>
              <a:ext cx="2067560" cy="2077085"/>
            </a:xfrm>
            <a:custGeom>
              <a:avLst/>
              <a:gdLst/>
              <a:ahLst/>
              <a:cxnLst/>
              <a:rect l="l" t="t" r="r" b="b"/>
              <a:pathLst>
                <a:path w="2067560" h="2077085">
                  <a:moveTo>
                    <a:pt x="1033465" y="0"/>
                  </a:moveTo>
                  <a:lnTo>
                    <a:pt x="990725" y="4089"/>
                  </a:lnTo>
                  <a:lnTo>
                    <a:pt x="949288" y="16359"/>
                  </a:lnTo>
                  <a:lnTo>
                    <a:pt x="910459" y="36808"/>
                  </a:lnTo>
                  <a:lnTo>
                    <a:pt x="875541" y="65436"/>
                  </a:lnTo>
                  <a:lnTo>
                    <a:pt x="65065" y="879633"/>
                  </a:lnTo>
                  <a:lnTo>
                    <a:pt x="36599" y="914705"/>
                  </a:lnTo>
                  <a:lnTo>
                    <a:pt x="16266" y="953706"/>
                  </a:lnTo>
                  <a:lnTo>
                    <a:pt x="4066" y="995326"/>
                  </a:lnTo>
                  <a:lnTo>
                    <a:pt x="0" y="1038256"/>
                  </a:lnTo>
                  <a:lnTo>
                    <a:pt x="4066" y="1081186"/>
                  </a:lnTo>
                  <a:lnTo>
                    <a:pt x="16266" y="1122807"/>
                  </a:lnTo>
                  <a:lnTo>
                    <a:pt x="36599" y="1161807"/>
                  </a:lnTo>
                  <a:lnTo>
                    <a:pt x="65065" y="1196879"/>
                  </a:lnTo>
                  <a:lnTo>
                    <a:pt x="875541" y="2011076"/>
                  </a:lnTo>
                  <a:lnTo>
                    <a:pt x="910459" y="2039705"/>
                  </a:lnTo>
                  <a:lnTo>
                    <a:pt x="949288" y="2060154"/>
                  </a:lnTo>
                  <a:lnTo>
                    <a:pt x="990725" y="2072423"/>
                  </a:lnTo>
                  <a:lnTo>
                    <a:pt x="1033465" y="2076513"/>
                  </a:lnTo>
                  <a:lnTo>
                    <a:pt x="1076206" y="2072423"/>
                  </a:lnTo>
                  <a:lnTo>
                    <a:pt x="1117642" y="2060154"/>
                  </a:lnTo>
                  <a:lnTo>
                    <a:pt x="1156472" y="2039705"/>
                  </a:lnTo>
                  <a:lnTo>
                    <a:pt x="1191390" y="2011076"/>
                  </a:lnTo>
                  <a:lnTo>
                    <a:pt x="2001904" y="1196879"/>
                  </a:lnTo>
                  <a:lnTo>
                    <a:pt x="2030366" y="1161807"/>
                  </a:lnTo>
                  <a:lnTo>
                    <a:pt x="2050695" y="1122807"/>
                  </a:lnTo>
                  <a:lnTo>
                    <a:pt x="2062893" y="1081186"/>
                  </a:lnTo>
                  <a:lnTo>
                    <a:pt x="2066959" y="1038256"/>
                  </a:lnTo>
                  <a:lnTo>
                    <a:pt x="2062893" y="995326"/>
                  </a:lnTo>
                  <a:lnTo>
                    <a:pt x="2050695" y="953706"/>
                  </a:lnTo>
                  <a:lnTo>
                    <a:pt x="2030366" y="914705"/>
                  </a:lnTo>
                  <a:lnTo>
                    <a:pt x="2001904" y="879633"/>
                  </a:lnTo>
                  <a:lnTo>
                    <a:pt x="1191390" y="65436"/>
                  </a:lnTo>
                  <a:lnTo>
                    <a:pt x="1156472" y="36808"/>
                  </a:lnTo>
                  <a:lnTo>
                    <a:pt x="1117642" y="16359"/>
                  </a:lnTo>
                  <a:lnTo>
                    <a:pt x="1076206" y="4089"/>
                  </a:lnTo>
                  <a:lnTo>
                    <a:pt x="1033465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75" y="3619500"/>
              <a:ext cx="1028700" cy="10287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01100" y="2962275"/>
              <a:ext cx="2590800" cy="2600325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8934418" y="3095593"/>
              <a:ext cx="2066925" cy="2077085"/>
            </a:xfrm>
            <a:custGeom>
              <a:avLst/>
              <a:gdLst/>
              <a:ahLst/>
              <a:cxnLst/>
              <a:rect l="l" t="t" r="r" b="b"/>
              <a:pathLst>
                <a:path w="2066925" h="2077085">
                  <a:moveTo>
                    <a:pt x="1033033" y="0"/>
                  </a:moveTo>
                  <a:lnTo>
                    <a:pt x="990325" y="4089"/>
                  </a:lnTo>
                  <a:lnTo>
                    <a:pt x="948914" y="16359"/>
                  </a:lnTo>
                  <a:lnTo>
                    <a:pt x="910101" y="36808"/>
                  </a:lnTo>
                  <a:lnTo>
                    <a:pt x="875188" y="65436"/>
                  </a:lnTo>
                  <a:lnTo>
                    <a:pt x="65055" y="879633"/>
                  </a:lnTo>
                  <a:lnTo>
                    <a:pt x="36593" y="914705"/>
                  </a:lnTo>
                  <a:lnTo>
                    <a:pt x="16263" y="953706"/>
                  </a:lnTo>
                  <a:lnTo>
                    <a:pt x="4065" y="995326"/>
                  </a:lnTo>
                  <a:lnTo>
                    <a:pt x="0" y="1038256"/>
                  </a:lnTo>
                  <a:lnTo>
                    <a:pt x="4065" y="1081186"/>
                  </a:lnTo>
                  <a:lnTo>
                    <a:pt x="16263" y="1122807"/>
                  </a:lnTo>
                  <a:lnTo>
                    <a:pt x="36593" y="1161807"/>
                  </a:lnTo>
                  <a:lnTo>
                    <a:pt x="65055" y="1196879"/>
                  </a:lnTo>
                  <a:lnTo>
                    <a:pt x="875188" y="2011076"/>
                  </a:lnTo>
                  <a:lnTo>
                    <a:pt x="910101" y="2039705"/>
                  </a:lnTo>
                  <a:lnTo>
                    <a:pt x="948914" y="2060154"/>
                  </a:lnTo>
                  <a:lnTo>
                    <a:pt x="990325" y="2072423"/>
                  </a:lnTo>
                  <a:lnTo>
                    <a:pt x="1033033" y="2076513"/>
                  </a:lnTo>
                  <a:lnTo>
                    <a:pt x="1075735" y="2072423"/>
                  </a:lnTo>
                  <a:lnTo>
                    <a:pt x="1117129" y="2060154"/>
                  </a:lnTo>
                  <a:lnTo>
                    <a:pt x="1155913" y="2039705"/>
                  </a:lnTo>
                  <a:lnTo>
                    <a:pt x="1190783" y="2011076"/>
                  </a:lnTo>
                  <a:lnTo>
                    <a:pt x="2001043" y="1196879"/>
                  </a:lnTo>
                  <a:lnTo>
                    <a:pt x="2029839" y="1161854"/>
                  </a:lnTo>
                  <a:lnTo>
                    <a:pt x="2050407" y="1122967"/>
                  </a:lnTo>
                  <a:lnTo>
                    <a:pt x="2062747" y="1081488"/>
                  </a:lnTo>
                  <a:lnTo>
                    <a:pt x="2066861" y="1038685"/>
                  </a:lnTo>
                  <a:lnTo>
                    <a:pt x="2062747" y="995829"/>
                  </a:lnTo>
                  <a:lnTo>
                    <a:pt x="2050407" y="954188"/>
                  </a:lnTo>
                  <a:lnTo>
                    <a:pt x="2029839" y="915033"/>
                  </a:lnTo>
                  <a:lnTo>
                    <a:pt x="2001043" y="879633"/>
                  </a:lnTo>
                  <a:lnTo>
                    <a:pt x="1190783" y="65436"/>
                  </a:lnTo>
                  <a:lnTo>
                    <a:pt x="1155913" y="36808"/>
                  </a:lnTo>
                  <a:lnTo>
                    <a:pt x="1117129" y="16359"/>
                  </a:lnTo>
                  <a:lnTo>
                    <a:pt x="1075735" y="4089"/>
                  </a:lnTo>
                  <a:lnTo>
                    <a:pt x="1033033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4400" y="2695575"/>
              <a:ext cx="2590800" cy="2600325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8934418" y="3095593"/>
              <a:ext cx="2066925" cy="2077085"/>
            </a:xfrm>
            <a:custGeom>
              <a:avLst/>
              <a:gdLst/>
              <a:ahLst/>
              <a:cxnLst/>
              <a:rect l="l" t="t" r="r" b="b"/>
              <a:pathLst>
                <a:path w="2066925" h="2077085">
                  <a:moveTo>
                    <a:pt x="1033033" y="0"/>
                  </a:moveTo>
                  <a:lnTo>
                    <a:pt x="990325" y="4089"/>
                  </a:lnTo>
                  <a:lnTo>
                    <a:pt x="948914" y="16359"/>
                  </a:lnTo>
                  <a:lnTo>
                    <a:pt x="910101" y="36808"/>
                  </a:lnTo>
                  <a:lnTo>
                    <a:pt x="875188" y="65436"/>
                  </a:lnTo>
                  <a:lnTo>
                    <a:pt x="65055" y="879633"/>
                  </a:lnTo>
                  <a:lnTo>
                    <a:pt x="36593" y="914705"/>
                  </a:lnTo>
                  <a:lnTo>
                    <a:pt x="16263" y="953706"/>
                  </a:lnTo>
                  <a:lnTo>
                    <a:pt x="4065" y="995326"/>
                  </a:lnTo>
                  <a:lnTo>
                    <a:pt x="0" y="1038256"/>
                  </a:lnTo>
                  <a:lnTo>
                    <a:pt x="4065" y="1081186"/>
                  </a:lnTo>
                  <a:lnTo>
                    <a:pt x="16263" y="1122807"/>
                  </a:lnTo>
                  <a:lnTo>
                    <a:pt x="36593" y="1161807"/>
                  </a:lnTo>
                  <a:lnTo>
                    <a:pt x="65055" y="1196879"/>
                  </a:lnTo>
                  <a:lnTo>
                    <a:pt x="875188" y="2011076"/>
                  </a:lnTo>
                  <a:lnTo>
                    <a:pt x="910101" y="2039705"/>
                  </a:lnTo>
                  <a:lnTo>
                    <a:pt x="948914" y="2060154"/>
                  </a:lnTo>
                  <a:lnTo>
                    <a:pt x="990325" y="2072423"/>
                  </a:lnTo>
                  <a:lnTo>
                    <a:pt x="1033033" y="2076513"/>
                  </a:lnTo>
                  <a:lnTo>
                    <a:pt x="1075735" y="2072423"/>
                  </a:lnTo>
                  <a:lnTo>
                    <a:pt x="1117129" y="2060154"/>
                  </a:lnTo>
                  <a:lnTo>
                    <a:pt x="1155913" y="2039705"/>
                  </a:lnTo>
                  <a:lnTo>
                    <a:pt x="1190783" y="2011076"/>
                  </a:lnTo>
                  <a:lnTo>
                    <a:pt x="2001043" y="1196879"/>
                  </a:lnTo>
                  <a:lnTo>
                    <a:pt x="2029839" y="1161854"/>
                  </a:lnTo>
                  <a:lnTo>
                    <a:pt x="2050407" y="1122967"/>
                  </a:lnTo>
                  <a:lnTo>
                    <a:pt x="2062747" y="1081488"/>
                  </a:lnTo>
                  <a:lnTo>
                    <a:pt x="2066861" y="1038685"/>
                  </a:lnTo>
                  <a:lnTo>
                    <a:pt x="2062747" y="995829"/>
                  </a:lnTo>
                  <a:lnTo>
                    <a:pt x="2050407" y="954188"/>
                  </a:lnTo>
                  <a:lnTo>
                    <a:pt x="2029839" y="915033"/>
                  </a:lnTo>
                  <a:lnTo>
                    <a:pt x="2001043" y="879633"/>
                  </a:lnTo>
                  <a:lnTo>
                    <a:pt x="1190783" y="65436"/>
                  </a:lnTo>
                  <a:lnTo>
                    <a:pt x="1155913" y="36808"/>
                  </a:lnTo>
                  <a:lnTo>
                    <a:pt x="1117129" y="16359"/>
                  </a:lnTo>
                  <a:lnTo>
                    <a:pt x="1075735" y="4089"/>
                  </a:lnTo>
                  <a:lnTo>
                    <a:pt x="1033033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48800" y="3619500"/>
              <a:ext cx="1038225" cy="10287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24425" y="2962275"/>
              <a:ext cx="2600325" cy="2600325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5057743" y="3095593"/>
              <a:ext cx="2077085" cy="2077085"/>
            </a:xfrm>
            <a:custGeom>
              <a:avLst/>
              <a:gdLst/>
              <a:ahLst/>
              <a:cxnLst/>
              <a:rect l="l" t="t" r="r" b="b"/>
              <a:pathLst>
                <a:path w="2077084" h="2077085">
                  <a:moveTo>
                    <a:pt x="1038256" y="0"/>
                  </a:moveTo>
                  <a:lnTo>
                    <a:pt x="995326" y="4089"/>
                  </a:lnTo>
                  <a:lnTo>
                    <a:pt x="953706" y="16359"/>
                  </a:lnTo>
                  <a:lnTo>
                    <a:pt x="914705" y="36808"/>
                  </a:lnTo>
                  <a:lnTo>
                    <a:pt x="879633" y="65436"/>
                  </a:lnTo>
                  <a:lnTo>
                    <a:pt x="65436" y="879633"/>
                  </a:lnTo>
                  <a:lnTo>
                    <a:pt x="36808" y="914705"/>
                  </a:lnTo>
                  <a:lnTo>
                    <a:pt x="16359" y="953706"/>
                  </a:lnTo>
                  <a:lnTo>
                    <a:pt x="4089" y="995326"/>
                  </a:lnTo>
                  <a:lnTo>
                    <a:pt x="0" y="1038256"/>
                  </a:lnTo>
                  <a:lnTo>
                    <a:pt x="4089" y="1081186"/>
                  </a:lnTo>
                  <a:lnTo>
                    <a:pt x="16359" y="1122807"/>
                  </a:lnTo>
                  <a:lnTo>
                    <a:pt x="36808" y="1161807"/>
                  </a:lnTo>
                  <a:lnTo>
                    <a:pt x="65436" y="1196879"/>
                  </a:lnTo>
                  <a:lnTo>
                    <a:pt x="879633" y="2011076"/>
                  </a:lnTo>
                  <a:lnTo>
                    <a:pt x="914705" y="2039705"/>
                  </a:lnTo>
                  <a:lnTo>
                    <a:pt x="953706" y="2060154"/>
                  </a:lnTo>
                  <a:lnTo>
                    <a:pt x="995326" y="2072423"/>
                  </a:lnTo>
                  <a:lnTo>
                    <a:pt x="1038256" y="2076513"/>
                  </a:lnTo>
                  <a:lnTo>
                    <a:pt x="1081186" y="2072423"/>
                  </a:lnTo>
                  <a:lnTo>
                    <a:pt x="1122807" y="2060154"/>
                  </a:lnTo>
                  <a:lnTo>
                    <a:pt x="1161807" y="2039705"/>
                  </a:lnTo>
                  <a:lnTo>
                    <a:pt x="1196879" y="2011076"/>
                  </a:lnTo>
                  <a:lnTo>
                    <a:pt x="2011076" y="1196879"/>
                  </a:lnTo>
                  <a:lnTo>
                    <a:pt x="2039705" y="1161807"/>
                  </a:lnTo>
                  <a:lnTo>
                    <a:pt x="2060154" y="1122807"/>
                  </a:lnTo>
                  <a:lnTo>
                    <a:pt x="2072423" y="1081186"/>
                  </a:lnTo>
                  <a:lnTo>
                    <a:pt x="2076513" y="1038256"/>
                  </a:lnTo>
                  <a:lnTo>
                    <a:pt x="2072423" y="995326"/>
                  </a:lnTo>
                  <a:lnTo>
                    <a:pt x="2060154" y="953706"/>
                  </a:lnTo>
                  <a:lnTo>
                    <a:pt x="2039705" y="914705"/>
                  </a:lnTo>
                  <a:lnTo>
                    <a:pt x="2011076" y="879633"/>
                  </a:lnTo>
                  <a:lnTo>
                    <a:pt x="1196879" y="65436"/>
                  </a:lnTo>
                  <a:lnTo>
                    <a:pt x="1161807" y="36808"/>
                  </a:lnTo>
                  <a:lnTo>
                    <a:pt x="1122807" y="16359"/>
                  </a:lnTo>
                  <a:lnTo>
                    <a:pt x="1081186" y="4089"/>
                  </a:lnTo>
                  <a:lnTo>
                    <a:pt x="1038256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7725" y="2695575"/>
              <a:ext cx="2600325" cy="2600325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5057743" y="3095593"/>
              <a:ext cx="2077085" cy="2077085"/>
            </a:xfrm>
            <a:custGeom>
              <a:avLst/>
              <a:gdLst/>
              <a:ahLst/>
              <a:cxnLst/>
              <a:rect l="l" t="t" r="r" b="b"/>
              <a:pathLst>
                <a:path w="2077084" h="2077085">
                  <a:moveTo>
                    <a:pt x="1038256" y="0"/>
                  </a:moveTo>
                  <a:lnTo>
                    <a:pt x="995326" y="4089"/>
                  </a:lnTo>
                  <a:lnTo>
                    <a:pt x="953706" y="16359"/>
                  </a:lnTo>
                  <a:lnTo>
                    <a:pt x="914705" y="36808"/>
                  </a:lnTo>
                  <a:lnTo>
                    <a:pt x="879633" y="65436"/>
                  </a:lnTo>
                  <a:lnTo>
                    <a:pt x="65436" y="879633"/>
                  </a:lnTo>
                  <a:lnTo>
                    <a:pt x="36808" y="914705"/>
                  </a:lnTo>
                  <a:lnTo>
                    <a:pt x="16359" y="953706"/>
                  </a:lnTo>
                  <a:lnTo>
                    <a:pt x="4089" y="995326"/>
                  </a:lnTo>
                  <a:lnTo>
                    <a:pt x="0" y="1038256"/>
                  </a:lnTo>
                  <a:lnTo>
                    <a:pt x="4089" y="1081186"/>
                  </a:lnTo>
                  <a:lnTo>
                    <a:pt x="16359" y="1122807"/>
                  </a:lnTo>
                  <a:lnTo>
                    <a:pt x="36808" y="1161807"/>
                  </a:lnTo>
                  <a:lnTo>
                    <a:pt x="65436" y="1196879"/>
                  </a:lnTo>
                  <a:lnTo>
                    <a:pt x="879633" y="2011076"/>
                  </a:lnTo>
                  <a:lnTo>
                    <a:pt x="914705" y="2039705"/>
                  </a:lnTo>
                  <a:lnTo>
                    <a:pt x="953706" y="2060154"/>
                  </a:lnTo>
                  <a:lnTo>
                    <a:pt x="995326" y="2072423"/>
                  </a:lnTo>
                  <a:lnTo>
                    <a:pt x="1038256" y="2076513"/>
                  </a:lnTo>
                  <a:lnTo>
                    <a:pt x="1081186" y="2072423"/>
                  </a:lnTo>
                  <a:lnTo>
                    <a:pt x="1122807" y="2060154"/>
                  </a:lnTo>
                  <a:lnTo>
                    <a:pt x="1161807" y="2039705"/>
                  </a:lnTo>
                  <a:lnTo>
                    <a:pt x="1196879" y="2011076"/>
                  </a:lnTo>
                  <a:lnTo>
                    <a:pt x="2011076" y="1196879"/>
                  </a:lnTo>
                  <a:lnTo>
                    <a:pt x="2039705" y="1161807"/>
                  </a:lnTo>
                  <a:lnTo>
                    <a:pt x="2060154" y="1122807"/>
                  </a:lnTo>
                  <a:lnTo>
                    <a:pt x="2072423" y="1081186"/>
                  </a:lnTo>
                  <a:lnTo>
                    <a:pt x="2076513" y="1038256"/>
                  </a:lnTo>
                  <a:lnTo>
                    <a:pt x="2072423" y="995326"/>
                  </a:lnTo>
                  <a:lnTo>
                    <a:pt x="2060154" y="953706"/>
                  </a:lnTo>
                  <a:lnTo>
                    <a:pt x="2039705" y="914705"/>
                  </a:lnTo>
                  <a:lnTo>
                    <a:pt x="2011076" y="879633"/>
                  </a:lnTo>
                  <a:lnTo>
                    <a:pt x="1196879" y="65436"/>
                  </a:lnTo>
                  <a:lnTo>
                    <a:pt x="1161807" y="36808"/>
                  </a:lnTo>
                  <a:lnTo>
                    <a:pt x="1122807" y="16359"/>
                  </a:lnTo>
                  <a:lnTo>
                    <a:pt x="1081186" y="4089"/>
                  </a:lnTo>
                  <a:lnTo>
                    <a:pt x="1038256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81650" y="3619500"/>
              <a:ext cx="1028700" cy="10287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58000" y="1714500"/>
              <a:ext cx="2600325" cy="2590800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6991286" y="1847818"/>
              <a:ext cx="2076450" cy="2067560"/>
            </a:xfrm>
            <a:custGeom>
              <a:avLst/>
              <a:gdLst/>
              <a:ahLst/>
              <a:cxnLst/>
              <a:rect l="l" t="t" r="r" b="b"/>
              <a:pathLst>
                <a:path w="2076450" h="2067560">
                  <a:moveTo>
                    <a:pt x="1037780" y="0"/>
                  </a:moveTo>
                  <a:lnTo>
                    <a:pt x="994874" y="4065"/>
                  </a:lnTo>
                  <a:lnTo>
                    <a:pt x="953281" y="16263"/>
                  </a:lnTo>
                  <a:lnTo>
                    <a:pt x="914314" y="36593"/>
                  </a:lnTo>
                  <a:lnTo>
                    <a:pt x="879284" y="65055"/>
                  </a:lnTo>
                  <a:lnTo>
                    <a:pt x="65341" y="875569"/>
                  </a:lnTo>
                  <a:lnTo>
                    <a:pt x="36754" y="910487"/>
                  </a:lnTo>
                  <a:lnTo>
                    <a:pt x="16335" y="949317"/>
                  </a:lnTo>
                  <a:lnTo>
                    <a:pt x="4083" y="990753"/>
                  </a:lnTo>
                  <a:lnTo>
                    <a:pt x="0" y="1033494"/>
                  </a:lnTo>
                  <a:lnTo>
                    <a:pt x="4083" y="1076234"/>
                  </a:lnTo>
                  <a:lnTo>
                    <a:pt x="16335" y="1117671"/>
                  </a:lnTo>
                  <a:lnTo>
                    <a:pt x="36754" y="1156500"/>
                  </a:lnTo>
                  <a:lnTo>
                    <a:pt x="65341" y="1191418"/>
                  </a:lnTo>
                  <a:lnTo>
                    <a:pt x="879284" y="2001932"/>
                  </a:lnTo>
                  <a:lnTo>
                    <a:pt x="914314" y="2030394"/>
                  </a:lnTo>
                  <a:lnTo>
                    <a:pt x="953281" y="2050724"/>
                  </a:lnTo>
                  <a:lnTo>
                    <a:pt x="994874" y="2062922"/>
                  </a:lnTo>
                  <a:lnTo>
                    <a:pt x="1037780" y="2066988"/>
                  </a:lnTo>
                  <a:lnTo>
                    <a:pt x="1080686" y="2062922"/>
                  </a:lnTo>
                  <a:lnTo>
                    <a:pt x="1122279" y="2050724"/>
                  </a:lnTo>
                  <a:lnTo>
                    <a:pt x="1161246" y="2030394"/>
                  </a:lnTo>
                  <a:lnTo>
                    <a:pt x="1196276" y="2001932"/>
                  </a:lnTo>
                  <a:lnTo>
                    <a:pt x="2010219" y="1191418"/>
                  </a:lnTo>
                  <a:lnTo>
                    <a:pt x="2039181" y="1156500"/>
                  </a:lnTo>
                  <a:lnTo>
                    <a:pt x="2059868" y="1117671"/>
                  </a:lnTo>
                  <a:lnTo>
                    <a:pt x="2072280" y="1076234"/>
                  </a:lnTo>
                  <a:lnTo>
                    <a:pt x="2076418" y="1033494"/>
                  </a:lnTo>
                  <a:lnTo>
                    <a:pt x="2072280" y="990753"/>
                  </a:lnTo>
                  <a:lnTo>
                    <a:pt x="2059868" y="949317"/>
                  </a:lnTo>
                  <a:lnTo>
                    <a:pt x="2039181" y="910487"/>
                  </a:lnTo>
                  <a:lnTo>
                    <a:pt x="2010219" y="875569"/>
                  </a:lnTo>
                  <a:lnTo>
                    <a:pt x="1196276" y="65055"/>
                  </a:lnTo>
                  <a:lnTo>
                    <a:pt x="1161246" y="36593"/>
                  </a:lnTo>
                  <a:lnTo>
                    <a:pt x="1122279" y="16263"/>
                  </a:lnTo>
                  <a:lnTo>
                    <a:pt x="1080686" y="4065"/>
                  </a:lnTo>
                  <a:lnTo>
                    <a:pt x="1037780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91300" y="1447800"/>
              <a:ext cx="2600325" cy="2590800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6991286" y="1847818"/>
              <a:ext cx="2076450" cy="2067560"/>
            </a:xfrm>
            <a:custGeom>
              <a:avLst/>
              <a:gdLst/>
              <a:ahLst/>
              <a:cxnLst/>
              <a:rect l="l" t="t" r="r" b="b"/>
              <a:pathLst>
                <a:path w="2076450" h="2067560">
                  <a:moveTo>
                    <a:pt x="1037780" y="0"/>
                  </a:moveTo>
                  <a:lnTo>
                    <a:pt x="994874" y="4065"/>
                  </a:lnTo>
                  <a:lnTo>
                    <a:pt x="953281" y="16263"/>
                  </a:lnTo>
                  <a:lnTo>
                    <a:pt x="914314" y="36593"/>
                  </a:lnTo>
                  <a:lnTo>
                    <a:pt x="879284" y="65055"/>
                  </a:lnTo>
                  <a:lnTo>
                    <a:pt x="65341" y="875569"/>
                  </a:lnTo>
                  <a:lnTo>
                    <a:pt x="36754" y="910487"/>
                  </a:lnTo>
                  <a:lnTo>
                    <a:pt x="16335" y="949317"/>
                  </a:lnTo>
                  <a:lnTo>
                    <a:pt x="4083" y="990753"/>
                  </a:lnTo>
                  <a:lnTo>
                    <a:pt x="0" y="1033494"/>
                  </a:lnTo>
                  <a:lnTo>
                    <a:pt x="4083" y="1076234"/>
                  </a:lnTo>
                  <a:lnTo>
                    <a:pt x="16335" y="1117671"/>
                  </a:lnTo>
                  <a:lnTo>
                    <a:pt x="36754" y="1156500"/>
                  </a:lnTo>
                  <a:lnTo>
                    <a:pt x="65341" y="1191418"/>
                  </a:lnTo>
                  <a:lnTo>
                    <a:pt x="879284" y="2001932"/>
                  </a:lnTo>
                  <a:lnTo>
                    <a:pt x="914314" y="2030394"/>
                  </a:lnTo>
                  <a:lnTo>
                    <a:pt x="953281" y="2050724"/>
                  </a:lnTo>
                  <a:lnTo>
                    <a:pt x="994874" y="2062922"/>
                  </a:lnTo>
                  <a:lnTo>
                    <a:pt x="1037780" y="2066988"/>
                  </a:lnTo>
                  <a:lnTo>
                    <a:pt x="1080686" y="2062922"/>
                  </a:lnTo>
                  <a:lnTo>
                    <a:pt x="1122279" y="2050724"/>
                  </a:lnTo>
                  <a:lnTo>
                    <a:pt x="1161246" y="2030394"/>
                  </a:lnTo>
                  <a:lnTo>
                    <a:pt x="1196276" y="2001932"/>
                  </a:lnTo>
                  <a:lnTo>
                    <a:pt x="2010219" y="1191418"/>
                  </a:lnTo>
                  <a:lnTo>
                    <a:pt x="2039181" y="1156500"/>
                  </a:lnTo>
                  <a:lnTo>
                    <a:pt x="2059868" y="1117671"/>
                  </a:lnTo>
                  <a:lnTo>
                    <a:pt x="2072280" y="1076234"/>
                  </a:lnTo>
                  <a:lnTo>
                    <a:pt x="2076418" y="1033494"/>
                  </a:lnTo>
                  <a:lnTo>
                    <a:pt x="2072280" y="990753"/>
                  </a:lnTo>
                  <a:lnTo>
                    <a:pt x="2059868" y="949317"/>
                  </a:lnTo>
                  <a:lnTo>
                    <a:pt x="2039181" y="910487"/>
                  </a:lnTo>
                  <a:lnTo>
                    <a:pt x="2010219" y="875569"/>
                  </a:lnTo>
                  <a:lnTo>
                    <a:pt x="1196276" y="65055"/>
                  </a:lnTo>
                  <a:lnTo>
                    <a:pt x="1161246" y="36593"/>
                  </a:lnTo>
                  <a:lnTo>
                    <a:pt x="1122279" y="16263"/>
                  </a:lnTo>
                  <a:lnTo>
                    <a:pt x="1080686" y="4065"/>
                  </a:lnTo>
                  <a:lnTo>
                    <a:pt x="1037780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15225" y="2371725"/>
              <a:ext cx="1028700" cy="101917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90850" y="1714500"/>
              <a:ext cx="2590800" cy="2590800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3124168" y="1847818"/>
              <a:ext cx="2067560" cy="2067560"/>
            </a:xfrm>
            <a:custGeom>
              <a:avLst/>
              <a:gdLst/>
              <a:ahLst/>
              <a:cxnLst/>
              <a:rect l="l" t="t" r="r" b="b"/>
              <a:pathLst>
                <a:path w="2067560" h="2067560">
                  <a:moveTo>
                    <a:pt x="1033494" y="0"/>
                  </a:moveTo>
                  <a:lnTo>
                    <a:pt x="990753" y="4065"/>
                  </a:lnTo>
                  <a:lnTo>
                    <a:pt x="949317" y="16263"/>
                  </a:lnTo>
                  <a:lnTo>
                    <a:pt x="910487" y="36593"/>
                  </a:lnTo>
                  <a:lnTo>
                    <a:pt x="875569" y="65055"/>
                  </a:lnTo>
                  <a:lnTo>
                    <a:pt x="65055" y="875569"/>
                  </a:lnTo>
                  <a:lnTo>
                    <a:pt x="36593" y="910487"/>
                  </a:lnTo>
                  <a:lnTo>
                    <a:pt x="16263" y="949317"/>
                  </a:lnTo>
                  <a:lnTo>
                    <a:pt x="4065" y="990753"/>
                  </a:lnTo>
                  <a:lnTo>
                    <a:pt x="0" y="1033494"/>
                  </a:lnTo>
                  <a:lnTo>
                    <a:pt x="4065" y="1076234"/>
                  </a:lnTo>
                  <a:lnTo>
                    <a:pt x="16263" y="1117671"/>
                  </a:lnTo>
                  <a:lnTo>
                    <a:pt x="36593" y="1156500"/>
                  </a:lnTo>
                  <a:lnTo>
                    <a:pt x="65055" y="1191418"/>
                  </a:lnTo>
                  <a:lnTo>
                    <a:pt x="875569" y="2001932"/>
                  </a:lnTo>
                  <a:lnTo>
                    <a:pt x="910487" y="2030394"/>
                  </a:lnTo>
                  <a:lnTo>
                    <a:pt x="949317" y="2050724"/>
                  </a:lnTo>
                  <a:lnTo>
                    <a:pt x="990753" y="2062922"/>
                  </a:lnTo>
                  <a:lnTo>
                    <a:pt x="1033494" y="2066988"/>
                  </a:lnTo>
                  <a:lnTo>
                    <a:pt x="1076234" y="2062922"/>
                  </a:lnTo>
                  <a:lnTo>
                    <a:pt x="1117671" y="2050724"/>
                  </a:lnTo>
                  <a:lnTo>
                    <a:pt x="1156500" y="2030394"/>
                  </a:lnTo>
                  <a:lnTo>
                    <a:pt x="1191418" y="2001932"/>
                  </a:lnTo>
                  <a:lnTo>
                    <a:pt x="2001932" y="1191418"/>
                  </a:lnTo>
                  <a:lnTo>
                    <a:pt x="2030394" y="1156500"/>
                  </a:lnTo>
                  <a:lnTo>
                    <a:pt x="2050724" y="1117671"/>
                  </a:lnTo>
                  <a:lnTo>
                    <a:pt x="2062922" y="1076234"/>
                  </a:lnTo>
                  <a:lnTo>
                    <a:pt x="2066988" y="1033494"/>
                  </a:lnTo>
                  <a:lnTo>
                    <a:pt x="2062922" y="990753"/>
                  </a:lnTo>
                  <a:lnTo>
                    <a:pt x="2050724" y="949317"/>
                  </a:lnTo>
                  <a:lnTo>
                    <a:pt x="2030394" y="910487"/>
                  </a:lnTo>
                  <a:lnTo>
                    <a:pt x="2001932" y="875569"/>
                  </a:lnTo>
                  <a:lnTo>
                    <a:pt x="1191418" y="65055"/>
                  </a:lnTo>
                  <a:lnTo>
                    <a:pt x="1156500" y="36593"/>
                  </a:lnTo>
                  <a:lnTo>
                    <a:pt x="1117671" y="16263"/>
                  </a:lnTo>
                  <a:lnTo>
                    <a:pt x="1076234" y="4065"/>
                  </a:lnTo>
                  <a:lnTo>
                    <a:pt x="1033494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24150" y="1447800"/>
              <a:ext cx="2590800" cy="2590800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3124168" y="1847818"/>
              <a:ext cx="2067560" cy="2067560"/>
            </a:xfrm>
            <a:custGeom>
              <a:avLst/>
              <a:gdLst/>
              <a:ahLst/>
              <a:cxnLst/>
              <a:rect l="l" t="t" r="r" b="b"/>
              <a:pathLst>
                <a:path w="2067560" h="2067560">
                  <a:moveTo>
                    <a:pt x="1033494" y="0"/>
                  </a:moveTo>
                  <a:lnTo>
                    <a:pt x="990753" y="4065"/>
                  </a:lnTo>
                  <a:lnTo>
                    <a:pt x="949317" y="16263"/>
                  </a:lnTo>
                  <a:lnTo>
                    <a:pt x="910487" y="36593"/>
                  </a:lnTo>
                  <a:lnTo>
                    <a:pt x="875569" y="65055"/>
                  </a:lnTo>
                  <a:lnTo>
                    <a:pt x="65055" y="875569"/>
                  </a:lnTo>
                  <a:lnTo>
                    <a:pt x="36593" y="910487"/>
                  </a:lnTo>
                  <a:lnTo>
                    <a:pt x="16263" y="949317"/>
                  </a:lnTo>
                  <a:lnTo>
                    <a:pt x="4065" y="990753"/>
                  </a:lnTo>
                  <a:lnTo>
                    <a:pt x="0" y="1033494"/>
                  </a:lnTo>
                  <a:lnTo>
                    <a:pt x="4065" y="1076234"/>
                  </a:lnTo>
                  <a:lnTo>
                    <a:pt x="16263" y="1117671"/>
                  </a:lnTo>
                  <a:lnTo>
                    <a:pt x="36593" y="1156500"/>
                  </a:lnTo>
                  <a:lnTo>
                    <a:pt x="65055" y="1191418"/>
                  </a:lnTo>
                  <a:lnTo>
                    <a:pt x="875569" y="2001932"/>
                  </a:lnTo>
                  <a:lnTo>
                    <a:pt x="910487" y="2030394"/>
                  </a:lnTo>
                  <a:lnTo>
                    <a:pt x="949317" y="2050724"/>
                  </a:lnTo>
                  <a:lnTo>
                    <a:pt x="990753" y="2062922"/>
                  </a:lnTo>
                  <a:lnTo>
                    <a:pt x="1033494" y="2066988"/>
                  </a:lnTo>
                  <a:lnTo>
                    <a:pt x="1076234" y="2062922"/>
                  </a:lnTo>
                  <a:lnTo>
                    <a:pt x="1117671" y="2050724"/>
                  </a:lnTo>
                  <a:lnTo>
                    <a:pt x="1156500" y="2030394"/>
                  </a:lnTo>
                  <a:lnTo>
                    <a:pt x="1191418" y="2001932"/>
                  </a:lnTo>
                  <a:lnTo>
                    <a:pt x="2001932" y="1191418"/>
                  </a:lnTo>
                  <a:lnTo>
                    <a:pt x="2030394" y="1156500"/>
                  </a:lnTo>
                  <a:lnTo>
                    <a:pt x="2050724" y="1117671"/>
                  </a:lnTo>
                  <a:lnTo>
                    <a:pt x="2062922" y="1076234"/>
                  </a:lnTo>
                  <a:lnTo>
                    <a:pt x="2066988" y="1033494"/>
                  </a:lnTo>
                  <a:lnTo>
                    <a:pt x="2062922" y="990753"/>
                  </a:lnTo>
                  <a:lnTo>
                    <a:pt x="2050724" y="949317"/>
                  </a:lnTo>
                  <a:lnTo>
                    <a:pt x="2030394" y="910487"/>
                  </a:lnTo>
                  <a:lnTo>
                    <a:pt x="2001932" y="875569"/>
                  </a:lnTo>
                  <a:lnTo>
                    <a:pt x="1191418" y="65055"/>
                  </a:lnTo>
                  <a:lnTo>
                    <a:pt x="1156500" y="36593"/>
                  </a:lnTo>
                  <a:lnTo>
                    <a:pt x="1117671" y="16263"/>
                  </a:lnTo>
                  <a:lnTo>
                    <a:pt x="1076234" y="4065"/>
                  </a:lnTo>
                  <a:lnTo>
                    <a:pt x="1033494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24150" y="1447800"/>
              <a:ext cx="2590800" cy="2590800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3124168" y="1847818"/>
              <a:ext cx="2067560" cy="2067560"/>
            </a:xfrm>
            <a:custGeom>
              <a:avLst/>
              <a:gdLst/>
              <a:ahLst/>
              <a:cxnLst/>
              <a:rect l="l" t="t" r="r" b="b"/>
              <a:pathLst>
                <a:path w="2067560" h="2067560">
                  <a:moveTo>
                    <a:pt x="1033494" y="0"/>
                  </a:moveTo>
                  <a:lnTo>
                    <a:pt x="990753" y="4065"/>
                  </a:lnTo>
                  <a:lnTo>
                    <a:pt x="949317" y="16263"/>
                  </a:lnTo>
                  <a:lnTo>
                    <a:pt x="910487" y="36593"/>
                  </a:lnTo>
                  <a:lnTo>
                    <a:pt x="875569" y="65055"/>
                  </a:lnTo>
                  <a:lnTo>
                    <a:pt x="65055" y="875569"/>
                  </a:lnTo>
                  <a:lnTo>
                    <a:pt x="36593" y="910487"/>
                  </a:lnTo>
                  <a:lnTo>
                    <a:pt x="16263" y="949317"/>
                  </a:lnTo>
                  <a:lnTo>
                    <a:pt x="4065" y="990753"/>
                  </a:lnTo>
                  <a:lnTo>
                    <a:pt x="0" y="1033494"/>
                  </a:lnTo>
                  <a:lnTo>
                    <a:pt x="4065" y="1076234"/>
                  </a:lnTo>
                  <a:lnTo>
                    <a:pt x="16263" y="1117671"/>
                  </a:lnTo>
                  <a:lnTo>
                    <a:pt x="36593" y="1156500"/>
                  </a:lnTo>
                  <a:lnTo>
                    <a:pt x="65055" y="1191418"/>
                  </a:lnTo>
                  <a:lnTo>
                    <a:pt x="875569" y="2001932"/>
                  </a:lnTo>
                  <a:lnTo>
                    <a:pt x="910487" y="2030394"/>
                  </a:lnTo>
                  <a:lnTo>
                    <a:pt x="949317" y="2050724"/>
                  </a:lnTo>
                  <a:lnTo>
                    <a:pt x="990753" y="2062922"/>
                  </a:lnTo>
                  <a:lnTo>
                    <a:pt x="1033494" y="2066988"/>
                  </a:lnTo>
                  <a:lnTo>
                    <a:pt x="1076234" y="2062922"/>
                  </a:lnTo>
                  <a:lnTo>
                    <a:pt x="1117671" y="2050724"/>
                  </a:lnTo>
                  <a:lnTo>
                    <a:pt x="1156500" y="2030394"/>
                  </a:lnTo>
                  <a:lnTo>
                    <a:pt x="1191418" y="2001932"/>
                  </a:lnTo>
                  <a:lnTo>
                    <a:pt x="2001932" y="1191418"/>
                  </a:lnTo>
                  <a:lnTo>
                    <a:pt x="2030394" y="1156500"/>
                  </a:lnTo>
                  <a:lnTo>
                    <a:pt x="2050724" y="1117671"/>
                  </a:lnTo>
                  <a:lnTo>
                    <a:pt x="2062922" y="1076234"/>
                  </a:lnTo>
                  <a:lnTo>
                    <a:pt x="2066988" y="1033494"/>
                  </a:lnTo>
                  <a:lnTo>
                    <a:pt x="2062922" y="990753"/>
                  </a:lnTo>
                  <a:lnTo>
                    <a:pt x="2050724" y="949317"/>
                  </a:lnTo>
                  <a:lnTo>
                    <a:pt x="2030394" y="910487"/>
                  </a:lnTo>
                  <a:lnTo>
                    <a:pt x="2001932" y="875569"/>
                  </a:lnTo>
                  <a:lnTo>
                    <a:pt x="1191418" y="65055"/>
                  </a:lnTo>
                  <a:lnTo>
                    <a:pt x="1156500" y="36593"/>
                  </a:lnTo>
                  <a:lnTo>
                    <a:pt x="1117671" y="16263"/>
                  </a:lnTo>
                  <a:lnTo>
                    <a:pt x="1076234" y="4065"/>
                  </a:lnTo>
                  <a:lnTo>
                    <a:pt x="1033494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24250" y="2247900"/>
              <a:ext cx="1328674" cy="1319149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48075" y="2371725"/>
              <a:ext cx="1028700" cy="1019175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>
            <a:off x="1511553" y="2112581"/>
            <a:ext cx="142938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solidFill>
                  <a:srgbClr val="A6A6A6"/>
                </a:solidFill>
                <a:latin typeface="Tahoma"/>
                <a:cs typeface="Tahoma"/>
              </a:rPr>
              <a:t>Open</a:t>
            </a:r>
            <a:r>
              <a:rPr dirty="0" sz="2000" spc="-26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A6A6A6"/>
                </a:solidFill>
                <a:latin typeface="Tahoma"/>
                <a:cs typeface="Tahoma"/>
              </a:rPr>
              <a:t>Source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8" name="object 3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4" name="object 34" descr=""/>
          <p:cNvSpPr txBox="1"/>
          <p:nvPr/>
        </p:nvSpPr>
        <p:spPr>
          <a:xfrm>
            <a:off x="3183889" y="4582477"/>
            <a:ext cx="1953260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286385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A6A6A6"/>
                </a:solidFill>
                <a:latin typeface="Tahoma"/>
                <a:cs typeface="Tahoma"/>
              </a:rPr>
              <a:t>Portability</a:t>
            </a:r>
            <a:r>
              <a:rPr dirty="0" sz="2000" spc="-13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 spc="-50">
                <a:solidFill>
                  <a:srgbClr val="A6A6A6"/>
                </a:solidFill>
                <a:latin typeface="Tahoma"/>
                <a:cs typeface="Tahoma"/>
              </a:rPr>
              <a:t>&amp; </a:t>
            </a:r>
            <a:r>
              <a:rPr dirty="0" sz="2000" spc="-25">
                <a:solidFill>
                  <a:srgbClr val="A6A6A6"/>
                </a:solidFill>
                <a:latin typeface="Tahoma"/>
                <a:cs typeface="Tahoma"/>
              </a:rPr>
              <a:t>Vendor</a:t>
            </a:r>
            <a:r>
              <a:rPr dirty="0" sz="2000" spc="-18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A6A6A6"/>
                </a:solidFill>
                <a:latin typeface="Tahoma"/>
                <a:cs typeface="Tahoma"/>
              </a:rPr>
              <a:t>Neutrality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5205729" y="2112581"/>
            <a:ext cx="17907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A6A6A6"/>
                </a:solidFill>
                <a:latin typeface="Tahoma"/>
                <a:cs typeface="Tahoma"/>
              </a:rPr>
              <a:t>Rich</a:t>
            </a:r>
            <a:r>
              <a:rPr dirty="0" sz="2000" spc="-114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A6A6A6"/>
                </a:solidFill>
                <a:latin typeface="Tahoma"/>
                <a:cs typeface="Tahoma"/>
              </a:rPr>
              <a:t>Ecosystem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7306056" y="4582477"/>
            <a:ext cx="1459230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07950" marR="5080" indent="-9525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A6A6A6"/>
                </a:solidFill>
                <a:latin typeface="Tahoma"/>
                <a:cs typeface="Tahoma"/>
              </a:rPr>
              <a:t>Future-</a:t>
            </a:r>
            <a:r>
              <a:rPr dirty="0" sz="2000" spc="-20">
                <a:solidFill>
                  <a:srgbClr val="A6A6A6"/>
                </a:solidFill>
                <a:latin typeface="Tahoma"/>
                <a:cs typeface="Tahoma"/>
              </a:rPr>
              <a:t>proof </a:t>
            </a:r>
            <a:r>
              <a:rPr dirty="0" sz="2000" spc="-10">
                <a:solidFill>
                  <a:srgbClr val="A6A6A6"/>
                </a:solidFill>
                <a:latin typeface="Tahoma"/>
                <a:cs typeface="Tahoma"/>
              </a:rPr>
              <a:t>Investment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8900159" y="2112581"/>
            <a:ext cx="214693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A6A6A6"/>
                </a:solidFill>
                <a:latin typeface="Tahoma"/>
                <a:cs typeface="Tahoma"/>
              </a:rPr>
              <a:t>Robust</a:t>
            </a:r>
            <a:r>
              <a:rPr dirty="0" sz="2000" spc="-204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A6A6A6"/>
                </a:solidFill>
                <a:latin typeface="Tahoma"/>
                <a:cs typeface="Tahoma"/>
              </a:rPr>
              <a:t>Feature</a:t>
            </a:r>
            <a:r>
              <a:rPr dirty="0" sz="2000" spc="-16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A6A6A6"/>
                </a:solidFill>
                <a:latin typeface="Tahoma"/>
                <a:cs typeface="Tahoma"/>
              </a:rPr>
              <a:t>Set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71901" y="2804794"/>
            <a:ext cx="565975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05">
                <a:solidFill>
                  <a:srgbClr val="FFFFFF"/>
                </a:solidFill>
              </a:rPr>
              <a:t>Section:</a:t>
            </a:r>
            <a:r>
              <a:rPr dirty="0" sz="8000" spc="-875">
                <a:solidFill>
                  <a:srgbClr val="FFFFFF"/>
                </a:solidFill>
              </a:rPr>
              <a:t> </a:t>
            </a:r>
            <a:r>
              <a:rPr dirty="0" sz="8000" spc="-590">
                <a:solidFill>
                  <a:srgbClr val="FFFFFF"/>
                </a:solidFill>
              </a:rPr>
              <a:t>13.3</a:t>
            </a:r>
            <a:endParaRPr sz="8000"/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56196" y="5367801"/>
            <a:ext cx="1426210" cy="1391285"/>
            <a:chOff x="10656196" y="5367801"/>
            <a:chExt cx="1426210" cy="1391285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12192000" cy="2476500"/>
            <a:chOff x="0" y="0"/>
            <a:chExt cx="12192000" cy="24765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24765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6775" y="628650"/>
              <a:ext cx="2871851" cy="144297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081722" y="3879151"/>
            <a:ext cx="2548890" cy="1555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20"/>
              </a:spcBef>
            </a:pPr>
            <a:r>
              <a:rPr dirty="0" sz="5000" spc="-10" b="1">
                <a:solidFill>
                  <a:srgbClr val="316CE4"/>
                </a:solidFill>
                <a:latin typeface="Calibri"/>
                <a:cs typeface="Calibri"/>
              </a:rPr>
              <a:t>Section Overview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376801" y="2748026"/>
            <a:ext cx="0" cy="3926840"/>
          </a:xfrm>
          <a:custGeom>
            <a:avLst/>
            <a:gdLst/>
            <a:ahLst/>
            <a:cxnLst/>
            <a:rect l="l" t="t" r="r" b="b"/>
            <a:pathLst>
              <a:path w="0" h="3926840">
                <a:moveTo>
                  <a:pt x="0" y="0"/>
                </a:moveTo>
                <a:lnTo>
                  <a:pt x="0" y="3926420"/>
                </a:lnTo>
              </a:path>
            </a:pathLst>
          </a:custGeom>
          <a:ln w="28575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817745" y="3864038"/>
            <a:ext cx="5725160" cy="941069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StatefulSets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How</a:t>
            </a:r>
            <a:r>
              <a:rPr dirty="0" sz="2000" spc="-8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StatefulSets</a:t>
            </a:r>
            <a:r>
              <a:rPr dirty="0" sz="2000" spc="-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help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manage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stateful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applications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090159" y="793813"/>
            <a:ext cx="2023745" cy="7924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0" spc="-25" b="1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endParaRPr sz="5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1939" y="2804794"/>
            <a:ext cx="555625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00">
                <a:solidFill>
                  <a:srgbClr val="FFFFFF"/>
                </a:solidFill>
              </a:rPr>
              <a:t>StatefulSets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616960">
              <a:lnSpc>
                <a:spcPct val="100000"/>
              </a:lnSpc>
              <a:spcBef>
                <a:spcPts val="130"/>
              </a:spcBef>
            </a:pPr>
            <a:r>
              <a:rPr dirty="0" spc="70"/>
              <a:t>StatefulSets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15009" y="1172781"/>
            <a:ext cx="10642600" cy="9455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 spc="-10">
                <a:latin typeface="Calibri"/>
                <a:cs typeface="Calibri"/>
              </a:rPr>
              <a:t>StatefulSet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workload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API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object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used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manage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stateful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applications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StatefulSets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ensure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stateful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applications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maintain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1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consistent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identity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 each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pod,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even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after restarts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failures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4799076" y="2911802"/>
            <a:ext cx="2844165" cy="2576830"/>
            <a:chOff x="4799076" y="2911802"/>
            <a:chExt cx="2844165" cy="2576830"/>
          </a:xfrm>
        </p:grpSpPr>
        <p:sp>
          <p:nvSpPr>
            <p:cNvPr id="5" name="object 5" descr=""/>
            <p:cNvSpPr/>
            <p:nvPr/>
          </p:nvSpPr>
          <p:spPr>
            <a:xfrm>
              <a:off x="4805426" y="3129025"/>
              <a:ext cx="2590800" cy="2352675"/>
            </a:xfrm>
            <a:custGeom>
              <a:avLst/>
              <a:gdLst/>
              <a:ahLst/>
              <a:cxnLst/>
              <a:rect l="l" t="t" r="r" b="b"/>
              <a:pathLst>
                <a:path w="2590800" h="2352675">
                  <a:moveTo>
                    <a:pt x="0" y="154050"/>
                  </a:moveTo>
                  <a:lnTo>
                    <a:pt x="7852" y="105355"/>
                  </a:lnTo>
                  <a:lnTo>
                    <a:pt x="29720" y="63066"/>
                  </a:lnTo>
                  <a:lnTo>
                    <a:pt x="63066" y="29720"/>
                  </a:lnTo>
                  <a:lnTo>
                    <a:pt x="105355" y="7852"/>
                  </a:lnTo>
                  <a:lnTo>
                    <a:pt x="154050" y="0"/>
                  </a:lnTo>
                  <a:lnTo>
                    <a:pt x="2436622" y="0"/>
                  </a:lnTo>
                  <a:lnTo>
                    <a:pt x="2485331" y="7852"/>
                  </a:lnTo>
                  <a:lnTo>
                    <a:pt x="2527651" y="29720"/>
                  </a:lnTo>
                  <a:lnTo>
                    <a:pt x="2561035" y="63066"/>
                  </a:lnTo>
                  <a:lnTo>
                    <a:pt x="2582934" y="105355"/>
                  </a:lnTo>
                  <a:lnTo>
                    <a:pt x="2590800" y="154050"/>
                  </a:lnTo>
                  <a:lnTo>
                    <a:pt x="2590800" y="2198497"/>
                  </a:lnTo>
                  <a:lnTo>
                    <a:pt x="2582934" y="2247206"/>
                  </a:lnTo>
                  <a:lnTo>
                    <a:pt x="2561035" y="2289526"/>
                  </a:lnTo>
                  <a:lnTo>
                    <a:pt x="2527651" y="2322910"/>
                  </a:lnTo>
                  <a:lnTo>
                    <a:pt x="2485331" y="2344809"/>
                  </a:lnTo>
                  <a:lnTo>
                    <a:pt x="2436622" y="2352675"/>
                  </a:lnTo>
                  <a:lnTo>
                    <a:pt x="154050" y="2352675"/>
                  </a:lnTo>
                  <a:lnTo>
                    <a:pt x="105355" y="2344809"/>
                  </a:lnTo>
                  <a:lnTo>
                    <a:pt x="63066" y="2322910"/>
                  </a:lnTo>
                  <a:lnTo>
                    <a:pt x="29720" y="2289526"/>
                  </a:lnTo>
                  <a:lnTo>
                    <a:pt x="7852" y="2247206"/>
                  </a:lnTo>
                  <a:lnTo>
                    <a:pt x="0" y="2198497"/>
                  </a:lnTo>
                  <a:lnTo>
                    <a:pt x="0" y="154050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8508" y="3354950"/>
              <a:ext cx="858924" cy="83389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8508" y="4393406"/>
              <a:ext cx="858924" cy="84296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8406" y="3354950"/>
              <a:ext cx="867965" cy="83389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8406" y="4402931"/>
              <a:ext cx="867965" cy="842962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7144536" y="2915434"/>
              <a:ext cx="495300" cy="494030"/>
            </a:xfrm>
            <a:custGeom>
              <a:avLst/>
              <a:gdLst/>
              <a:ahLst/>
              <a:cxnLst/>
              <a:rect l="l" t="t" r="r" b="b"/>
              <a:pathLst>
                <a:path w="495300" h="494029">
                  <a:moveTo>
                    <a:pt x="347287" y="424279"/>
                  </a:moveTo>
                  <a:lnTo>
                    <a:pt x="147488" y="424279"/>
                  </a:lnTo>
                  <a:lnTo>
                    <a:pt x="158522" y="429989"/>
                  </a:lnTo>
                  <a:lnTo>
                    <a:pt x="169829" y="435086"/>
                  </a:lnTo>
                  <a:lnTo>
                    <a:pt x="181408" y="439502"/>
                  </a:lnTo>
                  <a:lnTo>
                    <a:pt x="193260" y="443168"/>
                  </a:lnTo>
                  <a:lnTo>
                    <a:pt x="218689" y="494024"/>
                  </a:lnTo>
                  <a:lnTo>
                    <a:pt x="276813" y="494024"/>
                  </a:lnTo>
                  <a:lnTo>
                    <a:pt x="302242" y="443168"/>
                  </a:lnTo>
                  <a:lnTo>
                    <a:pt x="314082" y="439502"/>
                  </a:lnTo>
                  <a:lnTo>
                    <a:pt x="325582" y="435086"/>
                  </a:lnTo>
                  <a:lnTo>
                    <a:pt x="336673" y="429989"/>
                  </a:lnTo>
                  <a:lnTo>
                    <a:pt x="347287" y="424279"/>
                  </a:lnTo>
                  <a:close/>
                </a:path>
                <a:path w="495300" h="494029">
                  <a:moveTo>
                    <a:pt x="92997" y="51581"/>
                  </a:moveTo>
                  <a:lnTo>
                    <a:pt x="51584" y="92992"/>
                  </a:lnTo>
                  <a:lnTo>
                    <a:pt x="69748" y="147480"/>
                  </a:lnTo>
                  <a:lnTo>
                    <a:pt x="64037" y="158514"/>
                  </a:lnTo>
                  <a:lnTo>
                    <a:pt x="58940" y="169820"/>
                  </a:lnTo>
                  <a:lnTo>
                    <a:pt x="54524" y="181399"/>
                  </a:lnTo>
                  <a:lnTo>
                    <a:pt x="50857" y="193250"/>
                  </a:lnTo>
                  <a:lnTo>
                    <a:pt x="0" y="217951"/>
                  </a:lnTo>
                  <a:lnTo>
                    <a:pt x="0" y="276072"/>
                  </a:lnTo>
                  <a:lnTo>
                    <a:pt x="50858" y="301500"/>
                  </a:lnTo>
                  <a:lnTo>
                    <a:pt x="54524" y="313339"/>
                  </a:lnTo>
                  <a:lnTo>
                    <a:pt x="58940" y="324839"/>
                  </a:lnTo>
                  <a:lnTo>
                    <a:pt x="64038" y="335929"/>
                  </a:lnTo>
                  <a:lnTo>
                    <a:pt x="69748" y="346543"/>
                  </a:lnTo>
                  <a:lnTo>
                    <a:pt x="51584" y="401031"/>
                  </a:lnTo>
                  <a:lnTo>
                    <a:pt x="92997" y="442442"/>
                  </a:lnTo>
                  <a:lnTo>
                    <a:pt x="147488" y="424279"/>
                  </a:lnTo>
                  <a:lnTo>
                    <a:pt x="419942" y="424279"/>
                  </a:lnTo>
                  <a:lnTo>
                    <a:pt x="443191" y="401031"/>
                  </a:lnTo>
                  <a:lnTo>
                    <a:pt x="425027" y="346543"/>
                  </a:lnTo>
                  <a:lnTo>
                    <a:pt x="430737" y="335509"/>
                  </a:lnTo>
                  <a:lnTo>
                    <a:pt x="431331" y="334192"/>
                  </a:lnTo>
                  <a:lnTo>
                    <a:pt x="247024" y="334192"/>
                  </a:lnTo>
                  <a:lnTo>
                    <a:pt x="213172" y="327313"/>
                  </a:lnTo>
                  <a:lnTo>
                    <a:pt x="185450" y="308583"/>
                  </a:lnTo>
                  <a:lnTo>
                    <a:pt x="166718" y="280862"/>
                  </a:lnTo>
                  <a:lnTo>
                    <a:pt x="159839" y="247012"/>
                  </a:lnTo>
                  <a:lnTo>
                    <a:pt x="166718" y="213161"/>
                  </a:lnTo>
                  <a:lnTo>
                    <a:pt x="185450" y="185440"/>
                  </a:lnTo>
                  <a:lnTo>
                    <a:pt x="213172" y="166710"/>
                  </a:lnTo>
                  <a:lnTo>
                    <a:pt x="247024" y="159831"/>
                  </a:lnTo>
                  <a:lnTo>
                    <a:pt x="430809" y="159831"/>
                  </a:lnTo>
                  <a:lnTo>
                    <a:pt x="430011" y="158094"/>
                  </a:lnTo>
                  <a:lnTo>
                    <a:pt x="424301" y="147480"/>
                  </a:lnTo>
                  <a:lnTo>
                    <a:pt x="442464" y="92992"/>
                  </a:lnTo>
                  <a:lnTo>
                    <a:pt x="419215" y="69744"/>
                  </a:lnTo>
                  <a:lnTo>
                    <a:pt x="147488" y="69744"/>
                  </a:lnTo>
                  <a:lnTo>
                    <a:pt x="92997" y="51581"/>
                  </a:lnTo>
                  <a:close/>
                </a:path>
                <a:path w="495300" h="494029">
                  <a:moveTo>
                    <a:pt x="419942" y="424279"/>
                  </a:moveTo>
                  <a:lnTo>
                    <a:pt x="347287" y="424279"/>
                  </a:lnTo>
                  <a:lnTo>
                    <a:pt x="401778" y="442442"/>
                  </a:lnTo>
                  <a:lnTo>
                    <a:pt x="419942" y="424279"/>
                  </a:lnTo>
                  <a:close/>
                </a:path>
                <a:path w="495300" h="494029">
                  <a:moveTo>
                    <a:pt x="430809" y="159831"/>
                  </a:moveTo>
                  <a:lnTo>
                    <a:pt x="247024" y="159831"/>
                  </a:lnTo>
                  <a:lnTo>
                    <a:pt x="280876" y="166710"/>
                  </a:lnTo>
                  <a:lnTo>
                    <a:pt x="308599" y="185440"/>
                  </a:lnTo>
                  <a:lnTo>
                    <a:pt x="327330" y="213161"/>
                  </a:lnTo>
                  <a:lnTo>
                    <a:pt x="334209" y="247012"/>
                  </a:lnTo>
                  <a:lnTo>
                    <a:pt x="327330" y="280862"/>
                  </a:lnTo>
                  <a:lnTo>
                    <a:pt x="308599" y="308583"/>
                  </a:lnTo>
                  <a:lnTo>
                    <a:pt x="280877" y="327313"/>
                  </a:lnTo>
                  <a:lnTo>
                    <a:pt x="247024" y="334192"/>
                  </a:lnTo>
                  <a:lnTo>
                    <a:pt x="431331" y="334192"/>
                  </a:lnTo>
                  <a:lnTo>
                    <a:pt x="435835" y="324203"/>
                  </a:lnTo>
                  <a:lnTo>
                    <a:pt x="440251" y="312624"/>
                  </a:lnTo>
                  <a:lnTo>
                    <a:pt x="443917" y="300773"/>
                  </a:lnTo>
                  <a:lnTo>
                    <a:pt x="494775" y="275346"/>
                  </a:lnTo>
                  <a:lnTo>
                    <a:pt x="494775" y="217225"/>
                  </a:lnTo>
                  <a:lnTo>
                    <a:pt x="443191" y="192524"/>
                  </a:lnTo>
                  <a:lnTo>
                    <a:pt x="439524" y="180684"/>
                  </a:lnTo>
                  <a:lnTo>
                    <a:pt x="435108" y="169185"/>
                  </a:lnTo>
                  <a:lnTo>
                    <a:pt x="430809" y="159831"/>
                  </a:lnTo>
                  <a:close/>
                </a:path>
                <a:path w="495300" h="494029">
                  <a:moveTo>
                    <a:pt x="276086" y="0"/>
                  </a:moveTo>
                  <a:lnTo>
                    <a:pt x="217962" y="0"/>
                  </a:lnTo>
                  <a:lnTo>
                    <a:pt x="192533" y="50855"/>
                  </a:lnTo>
                  <a:lnTo>
                    <a:pt x="180693" y="54522"/>
                  </a:lnTo>
                  <a:lnTo>
                    <a:pt x="169193" y="58937"/>
                  </a:lnTo>
                  <a:lnTo>
                    <a:pt x="158102" y="64034"/>
                  </a:lnTo>
                  <a:lnTo>
                    <a:pt x="147488" y="69744"/>
                  </a:lnTo>
                  <a:lnTo>
                    <a:pt x="346560" y="69744"/>
                  </a:lnTo>
                  <a:lnTo>
                    <a:pt x="335526" y="64034"/>
                  </a:lnTo>
                  <a:lnTo>
                    <a:pt x="324219" y="58937"/>
                  </a:lnTo>
                  <a:lnTo>
                    <a:pt x="312640" y="54522"/>
                  </a:lnTo>
                  <a:lnTo>
                    <a:pt x="300788" y="50855"/>
                  </a:lnTo>
                  <a:lnTo>
                    <a:pt x="276086" y="0"/>
                  </a:lnTo>
                  <a:close/>
                </a:path>
                <a:path w="495300" h="494029">
                  <a:moveTo>
                    <a:pt x="401051" y="51582"/>
                  </a:moveTo>
                  <a:lnTo>
                    <a:pt x="346560" y="69744"/>
                  </a:lnTo>
                  <a:lnTo>
                    <a:pt x="419215" y="69744"/>
                  </a:lnTo>
                  <a:lnTo>
                    <a:pt x="401051" y="51582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0743" y="3071633"/>
              <a:ext cx="181635" cy="181626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7144536" y="2915434"/>
              <a:ext cx="495300" cy="494030"/>
            </a:xfrm>
            <a:custGeom>
              <a:avLst/>
              <a:gdLst/>
              <a:ahLst/>
              <a:cxnLst/>
              <a:rect l="l" t="t" r="r" b="b"/>
              <a:pathLst>
                <a:path w="495300" h="494029">
                  <a:moveTo>
                    <a:pt x="443191" y="192524"/>
                  </a:moveTo>
                  <a:lnTo>
                    <a:pt x="439524" y="180684"/>
                  </a:lnTo>
                  <a:lnTo>
                    <a:pt x="435108" y="169185"/>
                  </a:lnTo>
                  <a:lnTo>
                    <a:pt x="430011" y="158094"/>
                  </a:lnTo>
                  <a:lnTo>
                    <a:pt x="424301" y="147480"/>
                  </a:lnTo>
                  <a:lnTo>
                    <a:pt x="442464" y="92992"/>
                  </a:lnTo>
                  <a:lnTo>
                    <a:pt x="401051" y="51582"/>
                  </a:lnTo>
                  <a:lnTo>
                    <a:pt x="346560" y="69744"/>
                  </a:lnTo>
                  <a:lnTo>
                    <a:pt x="335526" y="64034"/>
                  </a:lnTo>
                  <a:lnTo>
                    <a:pt x="324219" y="58937"/>
                  </a:lnTo>
                  <a:lnTo>
                    <a:pt x="312640" y="54522"/>
                  </a:lnTo>
                  <a:lnTo>
                    <a:pt x="300788" y="50855"/>
                  </a:lnTo>
                  <a:lnTo>
                    <a:pt x="276086" y="0"/>
                  </a:lnTo>
                  <a:lnTo>
                    <a:pt x="217962" y="0"/>
                  </a:lnTo>
                  <a:lnTo>
                    <a:pt x="192533" y="50855"/>
                  </a:lnTo>
                  <a:lnTo>
                    <a:pt x="180693" y="54522"/>
                  </a:lnTo>
                  <a:lnTo>
                    <a:pt x="169193" y="58937"/>
                  </a:lnTo>
                  <a:lnTo>
                    <a:pt x="158102" y="64034"/>
                  </a:lnTo>
                  <a:lnTo>
                    <a:pt x="147488" y="69744"/>
                  </a:lnTo>
                  <a:lnTo>
                    <a:pt x="92997" y="51581"/>
                  </a:lnTo>
                  <a:lnTo>
                    <a:pt x="51584" y="92992"/>
                  </a:lnTo>
                  <a:lnTo>
                    <a:pt x="69748" y="147480"/>
                  </a:lnTo>
                  <a:lnTo>
                    <a:pt x="64037" y="158514"/>
                  </a:lnTo>
                  <a:lnTo>
                    <a:pt x="58940" y="169820"/>
                  </a:lnTo>
                  <a:lnTo>
                    <a:pt x="54524" y="181399"/>
                  </a:lnTo>
                  <a:lnTo>
                    <a:pt x="50857" y="193250"/>
                  </a:lnTo>
                  <a:lnTo>
                    <a:pt x="0" y="217951"/>
                  </a:lnTo>
                  <a:lnTo>
                    <a:pt x="0" y="276072"/>
                  </a:lnTo>
                  <a:lnTo>
                    <a:pt x="50858" y="301500"/>
                  </a:lnTo>
                  <a:lnTo>
                    <a:pt x="54524" y="313339"/>
                  </a:lnTo>
                  <a:lnTo>
                    <a:pt x="58940" y="324839"/>
                  </a:lnTo>
                  <a:lnTo>
                    <a:pt x="64038" y="335929"/>
                  </a:lnTo>
                  <a:lnTo>
                    <a:pt x="69748" y="346543"/>
                  </a:lnTo>
                  <a:lnTo>
                    <a:pt x="51584" y="401031"/>
                  </a:lnTo>
                  <a:lnTo>
                    <a:pt x="92997" y="442442"/>
                  </a:lnTo>
                  <a:lnTo>
                    <a:pt x="147488" y="424279"/>
                  </a:lnTo>
                  <a:lnTo>
                    <a:pt x="158522" y="429989"/>
                  </a:lnTo>
                  <a:lnTo>
                    <a:pt x="169829" y="435086"/>
                  </a:lnTo>
                  <a:lnTo>
                    <a:pt x="181408" y="439502"/>
                  </a:lnTo>
                  <a:lnTo>
                    <a:pt x="193260" y="443168"/>
                  </a:lnTo>
                  <a:lnTo>
                    <a:pt x="218689" y="494024"/>
                  </a:lnTo>
                  <a:lnTo>
                    <a:pt x="276813" y="494024"/>
                  </a:lnTo>
                  <a:lnTo>
                    <a:pt x="302242" y="443168"/>
                  </a:lnTo>
                  <a:lnTo>
                    <a:pt x="314082" y="439502"/>
                  </a:lnTo>
                  <a:lnTo>
                    <a:pt x="325582" y="435086"/>
                  </a:lnTo>
                  <a:lnTo>
                    <a:pt x="336673" y="429989"/>
                  </a:lnTo>
                  <a:lnTo>
                    <a:pt x="347287" y="424279"/>
                  </a:lnTo>
                  <a:lnTo>
                    <a:pt x="401778" y="442442"/>
                  </a:lnTo>
                  <a:lnTo>
                    <a:pt x="443191" y="401031"/>
                  </a:lnTo>
                  <a:lnTo>
                    <a:pt x="425027" y="346543"/>
                  </a:lnTo>
                  <a:lnTo>
                    <a:pt x="430737" y="335509"/>
                  </a:lnTo>
                  <a:lnTo>
                    <a:pt x="435835" y="324203"/>
                  </a:lnTo>
                  <a:lnTo>
                    <a:pt x="440251" y="312624"/>
                  </a:lnTo>
                  <a:lnTo>
                    <a:pt x="443917" y="300773"/>
                  </a:lnTo>
                  <a:lnTo>
                    <a:pt x="494775" y="275346"/>
                  </a:lnTo>
                  <a:lnTo>
                    <a:pt x="494775" y="217225"/>
                  </a:lnTo>
                  <a:lnTo>
                    <a:pt x="443191" y="192524"/>
                  </a:lnTo>
                  <a:close/>
                </a:path>
              </a:pathLst>
            </a:custGeom>
            <a:ln w="726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8017509" y="3827081"/>
            <a:ext cx="2247900" cy="9455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Stable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20">
                <a:latin typeface="Calibri"/>
                <a:cs typeface="Calibri"/>
              </a:rPr>
              <a:t>Persistent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identity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Rescheduling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616960">
              <a:lnSpc>
                <a:spcPct val="100000"/>
              </a:lnSpc>
              <a:spcBef>
                <a:spcPts val="130"/>
              </a:spcBef>
            </a:pPr>
            <a:r>
              <a:rPr dirty="0" spc="70"/>
              <a:t>StatefulSets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15009" y="1172781"/>
            <a:ext cx="10236200" cy="1555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30988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StatefulSets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manage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deployment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scaling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while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ensuring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proper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ordering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and </a:t>
            </a:r>
            <a:r>
              <a:rPr dirty="0" sz="2000" spc="-10">
                <a:latin typeface="Calibri"/>
                <a:cs typeface="Calibri"/>
              </a:rPr>
              <a:t>uniqueness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0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 spc="-10">
                <a:latin typeface="Calibri"/>
                <a:cs typeface="Calibri"/>
              </a:rPr>
              <a:t>StatefulSets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assign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unique,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persistent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identities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each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Pod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These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unique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identities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ensure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interchangeable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remain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consistent,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even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when </a:t>
            </a:r>
            <a:r>
              <a:rPr dirty="0" sz="2000" spc="-10">
                <a:latin typeface="Calibri"/>
                <a:cs typeface="Calibri"/>
              </a:rPr>
              <a:t>rescheduled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2409825" y="5048250"/>
            <a:ext cx="3238500" cy="504825"/>
          </a:xfrm>
          <a:custGeom>
            <a:avLst/>
            <a:gdLst/>
            <a:ahLst/>
            <a:cxnLst/>
            <a:rect l="l" t="t" r="r" b="b"/>
            <a:pathLst>
              <a:path w="3238500" h="504825">
                <a:moveTo>
                  <a:pt x="3154299" y="0"/>
                </a:moveTo>
                <a:lnTo>
                  <a:pt x="84200" y="0"/>
                </a:lnTo>
                <a:lnTo>
                  <a:pt x="51434" y="6619"/>
                </a:lnTo>
                <a:lnTo>
                  <a:pt x="24669" y="24669"/>
                </a:lnTo>
                <a:lnTo>
                  <a:pt x="6619" y="51435"/>
                </a:lnTo>
                <a:lnTo>
                  <a:pt x="0" y="84200"/>
                </a:lnTo>
                <a:lnTo>
                  <a:pt x="0" y="420624"/>
                </a:lnTo>
                <a:lnTo>
                  <a:pt x="6619" y="453390"/>
                </a:lnTo>
                <a:lnTo>
                  <a:pt x="24669" y="480155"/>
                </a:lnTo>
                <a:lnTo>
                  <a:pt x="51435" y="498205"/>
                </a:lnTo>
                <a:lnTo>
                  <a:pt x="84200" y="504825"/>
                </a:lnTo>
                <a:lnTo>
                  <a:pt x="3154299" y="504825"/>
                </a:lnTo>
                <a:lnTo>
                  <a:pt x="3187065" y="498205"/>
                </a:lnTo>
                <a:lnTo>
                  <a:pt x="3213830" y="480155"/>
                </a:lnTo>
                <a:lnTo>
                  <a:pt x="3231880" y="453390"/>
                </a:lnTo>
                <a:lnTo>
                  <a:pt x="3238500" y="420624"/>
                </a:lnTo>
                <a:lnTo>
                  <a:pt x="3238500" y="84200"/>
                </a:lnTo>
                <a:lnTo>
                  <a:pt x="3231880" y="51434"/>
                </a:lnTo>
                <a:lnTo>
                  <a:pt x="3213830" y="24669"/>
                </a:lnTo>
                <a:lnTo>
                  <a:pt x="3187065" y="6619"/>
                </a:lnTo>
                <a:lnTo>
                  <a:pt x="3154299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3329051" y="5145722"/>
            <a:ext cx="140716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StatefulSets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6562725" y="5048250"/>
            <a:ext cx="3238500" cy="504825"/>
          </a:xfrm>
          <a:custGeom>
            <a:avLst/>
            <a:gdLst/>
            <a:ahLst/>
            <a:cxnLst/>
            <a:rect l="l" t="t" r="r" b="b"/>
            <a:pathLst>
              <a:path w="3238500" h="504825">
                <a:moveTo>
                  <a:pt x="3154299" y="0"/>
                </a:moveTo>
                <a:lnTo>
                  <a:pt x="84200" y="0"/>
                </a:lnTo>
                <a:lnTo>
                  <a:pt x="51434" y="6619"/>
                </a:lnTo>
                <a:lnTo>
                  <a:pt x="24669" y="24669"/>
                </a:lnTo>
                <a:lnTo>
                  <a:pt x="6619" y="51435"/>
                </a:lnTo>
                <a:lnTo>
                  <a:pt x="0" y="84200"/>
                </a:lnTo>
                <a:lnTo>
                  <a:pt x="0" y="420624"/>
                </a:lnTo>
                <a:lnTo>
                  <a:pt x="6619" y="453390"/>
                </a:lnTo>
                <a:lnTo>
                  <a:pt x="24669" y="480155"/>
                </a:lnTo>
                <a:lnTo>
                  <a:pt x="51434" y="498205"/>
                </a:lnTo>
                <a:lnTo>
                  <a:pt x="84200" y="504825"/>
                </a:lnTo>
                <a:lnTo>
                  <a:pt x="3154299" y="504825"/>
                </a:lnTo>
                <a:lnTo>
                  <a:pt x="3187065" y="498205"/>
                </a:lnTo>
                <a:lnTo>
                  <a:pt x="3213830" y="480155"/>
                </a:lnTo>
                <a:lnTo>
                  <a:pt x="3231880" y="453390"/>
                </a:lnTo>
                <a:lnTo>
                  <a:pt x="3238500" y="420624"/>
                </a:lnTo>
                <a:lnTo>
                  <a:pt x="3238500" y="84200"/>
                </a:lnTo>
                <a:lnTo>
                  <a:pt x="3231880" y="51434"/>
                </a:lnTo>
                <a:lnTo>
                  <a:pt x="3213830" y="24669"/>
                </a:lnTo>
                <a:lnTo>
                  <a:pt x="3187065" y="6619"/>
                </a:lnTo>
                <a:lnTo>
                  <a:pt x="3154299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6826631" y="5145722"/>
            <a:ext cx="272351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PersistentVolumes</a:t>
            </a:r>
            <a:r>
              <a:rPr dirty="0" sz="2000" spc="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Tahoma"/>
                <a:cs typeface="Tahoma"/>
              </a:rPr>
              <a:t>(PVs)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4481576" y="3948176"/>
            <a:ext cx="3238500" cy="504825"/>
          </a:xfrm>
          <a:custGeom>
            <a:avLst/>
            <a:gdLst/>
            <a:ahLst/>
            <a:cxnLst/>
            <a:rect l="l" t="t" r="r" b="b"/>
            <a:pathLst>
              <a:path w="3238500" h="504825">
                <a:moveTo>
                  <a:pt x="0" y="84074"/>
                </a:moveTo>
                <a:lnTo>
                  <a:pt x="6600" y="51327"/>
                </a:lnTo>
                <a:lnTo>
                  <a:pt x="24606" y="24606"/>
                </a:lnTo>
                <a:lnTo>
                  <a:pt x="51327" y="6600"/>
                </a:lnTo>
                <a:lnTo>
                  <a:pt x="84074" y="0"/>
                </a:lnTo>
                <a:lnTo>
                  <a:pt x="3154299" y="0"/>
                </a:lnTo>
                <a:lnTo>
                  <a:pt x="3187065" y="6600"/>
                </a:lnTo>
                <a:lnTo>
                  <a:pt x="3213830" y="24606"/>
                </a:lnTo>
                <a:lnTo>
                  <a:pt x="3231880" y="51327"/>
                </a:lnTo>
                <a:lnTo>
                  <a:pt x="3238500" y="84074"/>
                </a:lnTo>
                <a:lnTo>
                  <a:pt x="3238500" y="420624"/>
                </a:lnTo>
                <a:lnTo>
                  <a:pt x="3231880" y="453389"/>
                </a:lnTo>
                <a:lnTo>
                  <a:pt x="3213830" y="480155"/>
                </a:lnTo>
                <a:lnTo>
                  <a:pt x="3187065" y="498205"/>
                </a:lnTo>
                <a:lnTo>
                  <a:pt x="3154299" y="504825"/>
                </a:lnTo>
                <a:lnTo>
                  <a:pt x="84074" y="504825"/>
                </a:lnTo>
                <a:lnTo>
                  <a:pt x="51327" y="498205"/>
                </a:lnTo>
                <a:lnTo>
                  <a:pt x="24606" y="480155"/>
                </a:lnTo>
                <a:lnTo>
                  <a:pt x="6600" y="453390"/>
                </a:lnTo>
                <a:lnTo>
                  <a:pt x="0" y="420624"/>
                </a:lnTo>
                <a:lnTo>
                  <a:pt x="0" y="84074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5054600" y="4036631"/>
            <a:ext cx="209486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Persistent</a:t>
            </a:r>
            <a:r>
              <a:rPr dirty="0" sz="2000" spc="6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Storage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53734" y="5337809"/>
            <a:ext cx="195643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45">
                <a:latin typeface="Tahoma"/>
                <a:cs typeface="Tahoma"/>
              </a:rPr>
              <a:t>StatefulSets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8976" y="2804794"/>
            <a:ext cx="420243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80">
                <a:solidFill>
                  <a:srgbClr val="FFFFFF"/>
                </a:solidFill>
              </a:rPr>
              <a:t>Summary</a:t>
            </a:r>
            <a:endParaRPr sz="8000"/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314825" cy="6858000"/>
            </a:xfrm>
            <a:custGeom>
              <a:avLst/>
              <a:gdLst/>
              <a:ahLst/>
              <a:cxnLst/>
              <a:rect l="l" t="t" r="r" b="b"/>
              <a:pathLst>
                <a:path w="4314825" h="6858000">
                  <a:moveTo>
                    <a:pt x="43148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14825" y="6858000"/>
                  </a:lnTo>
                  <a:lnTo>
                    <a:pt x="431482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91" y="1598873"/>
              <a:ext cx="3763105" cy="365301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4711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Summary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633976" y="1303591"/>
            <a:ext cx="55276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35">
                <a:latin typeface="Tahoma"/>
                <a:cs typeface="Tahoma"/>
              </a:rPr>
              <a:t>How</a:t>
            </a:r>
            <a:r>
              <a:rPr dirty="0" sz="2000" spc="-14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StatefulSets</a:t>
            </a:r>
            <a:r>
              <a:rPr dirty="0" sz="2000" spc="-135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manage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stateful</a:t>
            </a:r>
            <a:r>
              <a:rPr dirty="0" sz="2000" spc="-7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applications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7346" y="2804794"/>
            <a:ext cx="488632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05">
                <a:solidFill>
                  <a:srgbClr val="FFFFFF"/>
                </a:solidFill>
              </a:rPr>
              <a:t>Section:</a:t>
            </a:r>
            <a:r>
              <a:rPr dirty="0" sz="8000" spc="-869">
                <a:solidFill>
                  <a:srgbClr val="FFFFFF"/>
                </a:solidFill>
              </a:rPr>
              <a:t> </a:t>
            </a:r>
            <a:r>
              <a:rPr dirty="0" sz="8000" spc="-810">
                <a:solidFill>
                  <a:srgbClr val="FFFFFF"/>
                </a:solidFill>
              </a:rPr>
              <a:t>14</a:t>
            </a:r>
            <a:endParaRPr sz="8000"/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56196" y="5367801"/>
            <a:ext cx="1426210" cy="1391285"/>
            <a:chOff x="10656196" y="5367801"/>
            <a:chExt cx="1426210" cy="1391285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12192000" cy="2476500"/>
            <a:chOff x="0" y="0"/>
            <a:chExt cx="12192000" cy="24765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24765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1875" y="628650"/>
              <a:ext cx="5091176" cy="144297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081722" y="3879151"/>
            <a:ext cx="2548890" cy="1555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20"/>
              </a:spcBef>
            </a:pPr>
            <a:r>
              <a:rPr dirty="0" sz="5000" spc="-10" b="1">
                <a:solidFill>
                  <a:srgbClr val="316CE4"/>
                </a:solidFill>
                <a:latin typeface="Calibri"/>
                <a:cs typeface="Calibri"/>
              </a:rPr>
              <a:t>Section Overview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376801" y="2748026"/>
            <a:ext cx="0" cy="3926840"/>
          </a:xfrm>
          <a:custGeom>
            <a:avLst/>
            <a:gdLst/>
            <a:ahLst/>
            <a:cxnLst/>
            <a:rect l="l" t="t" r="r" b="b"/>
            <a:pathLst>
              <a:path w="0" h="3926840">
                <a:moveTo>
                  <a:pt x="0" y="0"/>
                </a:moveTo>
                <a:lnTo>
                  <a:pt x="0" y="3926420"/>
                </a:lnTo>
              </a:path>
            </a:pathLst>
          </a:custGeom>
          <a:ln w="28575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817745" y="4113847"/>
            <a:ext cx="32118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Kubernetes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cluster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upgrade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275326" y="4422838"/>
            <a:ext cx="2717165" cy="941069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000" b="1">
                <a:latin typeface="Calibri"/>
                <a:cs typeface="Calibri"/>
              </a:rPr>
              <a:t>Control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plane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upgrade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000" spc="-20" b="1">
                <a:latin typeface="Calibri"/>
                <a:cs typeface="Calibri"/>
              </a:rPr>
              <a:t>Worker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upgrade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975100" y="793813"/>
            <a:ext cx="4252595" cy="7924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0" b="1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r>
              <a:rPr dirty="0" sz="5000" spc="-2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spc="-10" b="1">
                <a:solidFill>
                  <a:srgbClr val="FFFFFF"/>
                </a:solidFill>
                <a:latin typeface="Calibri"/>
                <a:cs typeface="Calibri"/>
              </a:rPr>
              <a:t>Upgrade</a:t>
            </a:r>
            <a:endParaRPr sz="5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049" y="952500"/>
              <a:ext cx="3200400" cy="468630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914524" y="942975"/>
              <a:ext cx="3219450" cy="4705350"/>
            </a:xfrm>
            <a:custGeom>
              <a:avLst/>
              <a:gdLst/>
              <a:ahLst/>
              <a:cxnLst/>
              <a:rect l="l" t="t" r="r" b="b"/>
              <a:pathLst>
                <a:path w="3219450" h="4705350">
                  <a:moveTo>
                    <a:pt x="0" y="4705350"/>
                  </a:moveTo>
                  <a:lnTo>
                    <a:pt x="3219450" y="4705350"/>
                  </a:lnTo>
                  <a:lnTo>
                    <a:pt x="3219450" y="0"/>
                  </a:lnTo>
                  <a:lnTo>
                    <a:pt x="0" y="0"/>
                  </a:lnTo>
                  <a:lnTo>
                    <a:pt x="0" y="4705350"/>
                  </a:lnTo>
                  <a:close/>
                </a:path>
              </a:pathLst>
            </a:custGeom>
            <a:ln w="1905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2349245" y="5749290"/>
            <a:ext cx="235394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145" b="1">
                <a:solidFill>
                  <a:srgbClr val="316CE4"/>
                </a:solidFill>
                <a:latin typeface="Tahoma"/>
                <a:cs typeface="Tahoma"/>
              </a:rPr>
              <a:t>Yogesh</a:t>
            </a:r>
            <a:r>
              <a:rPr dirty="0" sz="2750" spc="-180" b="1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750" spc="-200" b="1">
                <a:solidFill>
                  <a:srgbClr val="316CE4"/>
                </a:solidFill>
                <a:latin typeface="Tahoma"/>
                <a:cs typeface="Tahoma"/>
              </a:rPr>
              <a:t>Raheja</a:t>
            </a:r>
            <a:endParaRPr sz="2750">
              <a:latin typeface="Tahoma"/>
              <a:cs typeface="Tahom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-14287" y="-14287"/>
            <a:ext cx="9892030" cy="5672455"/>
            <a:chOff x="-14287" y="-14287"/>
            <a:chExt cx="9892030" cy="5672455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8450" y="952500"/>
              <a:ext cx="3209925" cy="468630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638925" y="942975"/>
              <a:ext cx="3228975" cy="4705350"/>
            </a:xfrm>
            <a:custGeom>
              <a:avLst/>
              <a:gdLst/>
              <a:ahLst/>
              <a:cxnLst/>
              <a:rect l="l" t="t" r="r" b="b"/>
              <a:pathLst>
                <a:path w="3228975" h="4705350">
                  <a:moveTo>
                    <a:pt x="0" y="4705350"/>
                  </a:moveTo>
                  <a:lnTo>
                    <a:pt x="3228975" y="4705350"/>
                  </a:lnTo>
                  <a:lnTo>
                    <a:pt x="3228975" y="0"/>
                  </a:lnTo>
                  <a:lnTo>
                    <a:pt x="0" y="0"/>
                  </a:lnTo>
                  <a:lnTo>
                    <a:pt x="0" y="4705350"/>
                  </a:lnTo>
                  <a:close/>
                </a:path>
              </a:pathLst>
            </a:custGeom>
            <a:ln w="1905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990850" y="0"/>
              <a:ext cx="1885950" cy="542925"/>
            </a:xfrm>
            <a:custGeom>
              <a:avLst/>
              <a:gdLst/>
              <a:ahLst/>
              <a:cxnLst/>
              <a:rect l="l" t="t" r="r" b="b"/>
              <a:pathLst>
                <a:path w="1885950" h="542925">
                  <a:moveTo>
                    <a:pt x="1885950" y="0"/>
                  </a:moveTo>
                  <a:lnTo>
                    <a:pt x="180975" y="0"/>
                  </a:lnTo>
                  <a:lnTo>
                    <a:pt x="0" y="542925"/>
                  </a:lnTo>
                  <a:lnTo>
                    <a:pt x="1704975" y="542925"/>
                  </a:lnTo>
                  <a:lnTo>
                    <a:pt x="1885950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0"/>
              <a:ext cx="3956685" cy="338455"/>
            </a:xfrm>
            <a:custGeom>
              <a:avLst/>
              <a:gdLst/>
              <a:ahLst/>
              <a:cxnLst/>
              <a:rect l="l" t="t" r="r" b="b"/>
              <a:pathLst>
                <a:path w="3956685" h="338455">
                  <a:moveTo>
                    <a:pt x="3956092" y="0"/>
                  </a:moveTo>
                  <a:lnTo>
                    <a:pt x="0" y="0"/>
                  </a:lnTo>
                  <a:lnTo>
                    <a:pt x="0" y="338074"/>
                  </a:lnTo>
                  <a:lnTo>
                    <a:pt x="3843401" y="338074"/>
                  </a:lnTo>
                  <a:lnTo>
                    <a:pt x="39560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0" y="0"/>
              <a:ext cx="3956685" cy="338455"/>
            </a:xfrm>
            <a:custGeom>
              <a:avLst/>
              <a:gdLst/>
              <a:ahLst/>
              <a:cxnLst/>
              <a:rect l="l" t="t" r="r" b="b"/>
              <a:pathLst>
                <a:path w="3956685" h="338455">
                  <a:moveTo>
                    <a:pt x="3956092" y="0"/>
                  </a:moveTo>
                  <a:lnTo>
                    <a:pt x="3843401" y="338074"/>
                  </a:lnTo>
                  <a:lnTo>
                    <a:pt x="0" y="338074"/>
                  </a:lnTo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6979666" y="5749290"/>
            <a:ext cx="255587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155" b="1">
                <a:solidFill>
                  <a:srgbClr val="316CE4"/>
                </a:solidFill>
                <a:latin typeface="Tahoma"/>
                <a:cs typeface="Tahoma"/>
              </a:rPr>
              <a:t>Shruti</a:t>
            </a:r>
            <a:r>
              <a:rPr dirty="0" sz="2750" spc="-190" b="1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750" spc="-185" b="1">
                <a:solidFill>
                  <a:srgbClr val="316CE4"/>
                </a:solidFill>
                <a:latin typeface="Tahoma"/>
                <a:cs typeface="Tahoma"/>
              </a:rPr>
              <a:t>Bhardwaj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00361" y="2562225"/>
            <a:ext cx="10191750" cy="1895475"/>
          </a:xfrm>
          <a:custGeom>
            <a:avLst/>
            <a:gdLst/>
            <a:ahLst/>
            <a:cxnLst/>
            <a:rect l="l" t="t" r="r" b="b"/>
            <a:pathLst>
              <a:path w="10191750" h="1895475">
                <a:moveTo>
                  <a:pt x="1225440" y="0"/>
                </a:moveTo>
                <a:lnTo>
                  <a:pt x="1161178" y="101853"/>
                </a:lnTo>
                <a:lnTo>
                  <a:pt x="1132085" y="140493"/>
                </a:lnTo>
                <a:lnTo>
                  <a:pt x="1097599" y="173894"/>
                </a:lnTo>
                <a:lnTo>
                  <a:pt x="1058326" y="201437"/>
                </a:lnTo>
                <a:lnTo>
                  <a:pt x="1014874" y="222503"/>
                </a:lnTo>
                <a:lnTo>
                  <a:pt x="972328" y="241577"/>
                </a:lnTo>
                <a:lnTo>
                  <a:pt x="931483" y="263930"/>
                </a:lnTo>
                <a:lnTo>
                  <a:pt x="892454" y="289611"/>
                </a:lnTo>
                <a:lnTo>
                  <a:pt x="855358" y="318670"/>
                </a:lnTo>
                <a:lnTo>
                  <a:pt x="820310" y="351154"/>
                </a:lnTo>
                <a:lnTo>
                  <a:pt x="8259" y="1166368"/>
                </a:lnTo>
                <a:lnTo>
                  <a:pt x="0" y="1187450"/>
                </a:lnTo>
                <a:lnTo>
                  <a:pt x="2685" y="1198586"/>
                </a:lnTo>
                <a:lnTo>
                  <a:pt x="10152" y="1207770"/>
                </a:lnTo>
                <a:lnTo>
                  <a:pt x="19445" y="1212558"/>
                </a:lnTo>
                <a:lnTo>
                  <a:pt x="29624" y="1213596"/>
                </a:lnTo>
                <a:lnTo>
                  <a:pt x="39627" y="1210895"/>
                </a:lnTo>
                <a:lnTo>
                  <a:pt x="48391" y="1204468"/>
                </a:lnTo>
                <a:lnTo>
                  <a:pt x="852441" y="397001"/>
                </a:lnTo>
                <a:lnTo>
                  <a:pt x="891193" y="361588"/>
                </a:lnTo>
                <a:lnTo>
                  <a:pt x="932834" y="330172"/>
                </a:lnTo>
                <a:lnTo>
                  <a:pt x="977026" y="302976"/>
                </a:lnTo>
                <a:lnTo>
                  <a:pt x="1023431" y="280225"/>
                </a:lnTo>
                <a:lnTo>
                  <a:pt x="1071711" y="262141"/>
                </a:lnTo>
                <a:lnTo>
                  <a:pt x="1121528" y="248947"/>
                </a:lnTo>
                <a:lnTo>
                  <a:pt x="1172545" y="240867"/>
                </a:lnTo>
                <a:lnTo>
                  <a:pt x="1224424" y="238125"/>
                </a:lnTo>
                <a:lnTo>
                  <a:pt x="1276201" y="240627"/>
                </a:lnTo>
                <a:lnTo>
                  <a:pt x="1326861" y="248074"/>
                </a:lnTo>
                <a:lnTo>
                  <a:pt x="1376135" y="260373"/>
                </a:lnTo>
                <a:lnTo>
                  <a:pt x="1423750" y="277431"/>
                </a:lnTo>
                <a:lnTo>
                  <a:pt x="1469437" y="299156"/>
                </a:lnTo>
                <a:lnTo>
                  <a:pt x="1512924" y="325457"/>
                </a:lnTo>
                <a:lnTo>
                  <a:pt x="1553941" y="356240"/>
                </a:lnTo>
                <a:lnTo>
                  <a:pt x="1592216" y="391413"/>
                </a:lnTo>
                <a:lnTo>
                  <a:pt x="2753631" y="1540891"/>
                </a:lnTo>
                <a:lnTo>
                  <a:pt x="2788919" y="1573436"/>
                </a:lnTo>
                <a:lnTo>
                  <a:pt x="2826108" y="1602525"/>
                </a:lnTo>
                <a:lnTo>
                  <a:pt x="2865060" y="1628207"/>
                </a:lnTo>
                <a:lnTo>
                  <a:pt x="2905633" y="1650529"/>
                </a:lnTo>
                <a:lnTo>
                  <a:pt x="2947687" y="1669542"/>
                </a:lnTo>
                <a:lnTo>
                  <a:pt x="2990919" y="1690627"/>
                </a:lnTo>
                <a:lnTo>
                  <a:pt x="3030173" y="1718214"/>
                </a:lnTo>
                <a:lnTo>
                  <a:pt x="3064666" y="1751659"/>
                </a:lnTo>
                <a:lnTo>
                  <a:pt x="3093610" y="1790319"/>
                </a:lnTo>
                <a:lnTo>
                  <a:pt x="3159269" y="1894332"/>
                </a:lnTo>
                <a:lnTo>
                  <a:pt x="3224801" y="1790319"/>
                </a:lnTo>
                <a:lnTo>
                  <a:pt x="3253914" y="1751659"/>
                </a:lnTo>
                <a:lnTo>
                  <a:pt x="3288444" y="1718214"/>
                </a:lnTo>
                <a:lnTo>
                  <a:pt x="3327760" y="1690627"/>
                </a:lnTo>
                <a:lnTo>
                  <a:pt x="3371232" y="1669542"/>
                </a:lnTo>
                <a:lnTo>
                  <a:pt x="3413758" y="1650529"/>
                </a:lnTo>
                <a:lnTo>
                  <a:pt x="3454522" y="1628207"/>
                </a:lnTo>
                <a:lnTo>
                  <a:pt x="3493378" y="1602525"/>
                </a:lnTo>
                <a:lnTo>
                  <a:pt x="3530179" y="1573436"/>
                </a:lnTo>
                <a:lnTo>
                  <a:pt x="3564780" y="1540891"/>
                </a:lnTo>
                <a:lnTo>
                  <a:pt x="4726703" y="391413"/>
                </a:lnTo>
                <a:lnTo>
                  <a:pt x="4764830" y="356617"/>
                </a:lnTo>
                <a:lnTo>
                  <a:pt x="4805758" y="326118"/>
                </a:lnTo>
                <a:lnTo>
                  <a:pt x="4849185" y="300020"/>
                </a:lnTo>
                <a:lnTo>
                  <a:pt x="4894803" y="278431"/>
                </a:lnTo>
                <a:lnTo>
                  <a:pt x="4942309" y="261456"/>
                </a:lnTo>
                <a:lnTo>
                  <a:pt x="4991397" y="249199"/>
                </a:lnTo>
                <a:lnTo>
                  <a:pt x="5041761" y="241768"/>
                </a:lnTo>
                <a:lnTo>
                  <a:pt x="5093098" y="239267"/>
                </a:lnTo>
                <a:lnTo>
                  <a:pt x="5144541" y="241770"/>
                </a:lnTo>
                <a:lnTo>
                  <a:pt x="5194962" y="249217"/>
                </a:lnTo>
                <a:lnTo>
                  <a:pt x="5244088" y="261516"/>
                </a:lnTo>
                <a:lnTo>
                  <a:pt x="5291647" y="278574"/>
                </a:lnTo>
                <a:lnTo>
                  <a:pt x="5337366" y="300299"/>
                </a:lnTo>
                <a:lnTo>
                  <a:pt x="5380973" y="326600"/>
                </a:lnTo>
                <a:lnTo>
                  <a:pt x="5422196" y="357383"/>
                </a:lnTo>
                <a:lnTo>
                  <a:pt x="5460763" y="392557"/>
                </a:lnTo>
                <a:lnTo>
                  <a:pt x="6622686" y="1542033"/>
                </a:lnTo>
                <a:lnTo>
                  <a:pt x="6657189" y="1574128"/>
                </a:lnTo>
                <a:lnTo>
                  <a:pt x="6694162" y="1603138"/>
                </a:lnTo>
                <a:lnTo>
                  <a:pt x="6733237" y="1628966"/>
                </a:lnTo>
                <a:lnTo>
                  <a:pt x="6774050" y="1651514"/>
                </a:lnTo>
                <a:lnTo>
                  <a:pt x="6816234" y="1670685"/>
                </a:lnTo>
                <a:lnTo>
                  <a:pt x="6859537" y="1691753"/>
                </a:lnTo>
                <a:lnTo>
                  <a:pt x="6898816" y="1719310"/>
                </a:lnTo>
                <a:lnTo>
                  <a:pt x="6933284" y="1752748"/>
                </a:lnTo>
                <a:lnTo>
                  <a:pt x="6962157" y="1791462"/>
                </a:lnTo>
                <a:lnTo>
                  <a:pt x="7029213" y="1895475"/>
                </a:lnTo>
                <a:lnTo>
                  <a:pt x="7095761" y="1791462"/>
                </a:lnTo>
                <a:lnTo>
                  <a:pt x="7124705" y="1752748"/>
                </a:lnTo>
                <a:lnTo>
                  <a:pt x="7159197" y="1719310"/>
                </a:lnTo>
                <a:lnTo>
                  <a:pt x="7198452" y="1691753"/>
                </a:lnTo>
                <a:lnTo>
                  <a:pt x="7241684" y="1670685"/>
                </a:lnTo>
                <a:lnTo>
                  <a:pt x="7283872" y="1651632"/>
                </a:lnTo>
                <a:lnTo>
                  <a:pt x="7324714" y="1629368"/>
                </a:lnTo>
                <a:lnTo>
                  <a:pt x="7363866" y="1603878"/>
                </a:lnTo>
                <a:lnTo>
                  <a:pt x="7400989" y="1575152"/>
                </a:lnTo>
                <a:lnTo>
                  <a:pt x="7435740" y="1543177"/>
                </a:lnTo>
                <a:lnTo>
                  <a:pt x="8597663" y="393700"/>
                </a:lnTo>
                <a:lnTo>
                  <a:pt x="8632528" y="361654"/>
                </a:lnTo>
                <a:lnTo>
                  <a:pt x="8669472" y="333379"/>
                </a:lnTo>
                <a:lnTo>
                  <a:pt x="8708234" y="308874"/>
                </a:lnTo>
                <a:lnTo>
                  <a:pt x="8748554" y="288139"/>
                </a:lnTo>
                <a:lnTo>
                  <a:pt x="8790174" y="271174"/>
                </a:lnTo>
                <a:lnTo>
                  <a:pt x="8832834" y="257979"/>
                </a:lnTo>
                <a:lnTo>
                  <a:pt x="8876274" y="248554"/>
                </a:lnTo>
                <a:lnTo>
                  <a:pt x="8920234" y="242899"/>
                </a:lnTo>
                <a:lnTo>
                  <a:pt x="8964455" y="241014"/>
                </a:lnTo>
                <a:lnTo>
                  <a:pt x="9008677" y="242899"/>
                </a:lnTo>
                <a:lnTo>
                  <a:pt x="9052641" y="248554"/>
                </a:lnTo>
                <a:lnTo>
                  <a:pt x="9096086" y="257979"/>
                </a:lnTo>
                <a:lnTo>
                  <a:pt x="9138754" y="271174"/>
                </a:lnTo>
                <a:lnTo>
                  <a:pt x="9180385" y="288139"/>
                </a:lnTo>
                <a:lnTo>
                  <a:pt x="9220718" y="308874"/>
                </a:lnTo>
                <a:lnTo>
                  <a:pt x="9259496" y="333379"/>
                </a:lnTo>
                <a:lnTo>
                  <a:pt x="9296457" y="361654"/>
                </a:lnTo>
                <a:lnTo>
                  <a:pt x="9331342" y="393700"/>
                </a:lnTo>
                <a:lnTo>
                  <a:pt x="10142364" y="1207770"/>
                </a:lnTo>
                <a:lnTo>
                  <a:pt x="10150921" y="1213786"/>
                </a:lnTo>
                <a:lnTo>
                  <a:pt x="10160906" y="1216564"/>
                </a:lnTo>
                <a:lnTo>
                  <a:pt x="10171082" y="1215770"/>
                </a:lnTo>
                <a:lnTo>
                  <a:pt x="10180210" y="1211072"/>
                </a:lnTo>
                <a:lnTo>
                  <a:pt x="10188477" y="1200157"/>
                </a:lnTo>
                <a:lnTo>
                  <a:pt x="10191576" y="1188434"/>
                </a:lnTo>
                <a:lnTo>
                  <a:pt x="10189818" y="1177139"/>
                </a:lnTo>
                <a:lnTo>
                  <a:pt x="9371474" y="352298"/>
                </a:lnTo>
                <a:lnTo>
                  <a:pt x="9336336" y="319773"/>
                </a:lnTo>
                <a:lnTo>
                  <a:pt x="9299094" y="290773"/>
                </a:lnTo>
                <a:lnTo>
                  <a:pt x="9260054" y="265283"/>
                </a:lnTo>
                <a:lnTo>
                  <a:pt x="9219521" y="243293"/>
                </a:lnTo>
                <a:lnTo>
                  <a:pt x="9177799" y="224789"/>
                </a:lnTo>
                <a:lnTo>
                  <a:pt x="9134262" y="203221"/>
                </a:lnTo>
                <a:lnTo>
                  <a:pt x="9094677" y="175593"/>
                </a:lnTo>
                <a:lnTo>
                  <a:pt x="9059856" y="142083"/>
                </a:lnTo>
                <a:lnTo>
                  <a:pt x="9030606" y="102870"/>
                </a:lnTo>
                <a:lnTo>
                  <a:pt x="8966344" y="1142"/>
                </a:lnTo>
                <a:lnTo>
                  <a:pt x="8901701" y="102870"/>
                </a:lnTo>
                <a:lnTo>
                  <a:pt x="8872610" y="141601"/>
                </a:lnTo>
                <a:lnTo>
                  <a:pt x="8837756" y="175164"/>
                </a:lnTo>
                <a:lnTo>
                  <a:pt x="8798045" y="203061"/>
                </a:lnTo>
                <a:lnTo>
                  <a:pt x="8754381" y="224789"/>
                </a:lnTo>
                <a:lnTo>
                  <a:pt x="8712867" y="243293"/>
                </a:lnTo>
                <a:lnTo>
                  <a:pt x="8672390" y="265283"/>
                </a:lnTo>
                <a:lnTo>
                  <a:pt x="8633314" y="290773"/>
                </a:lnTo>
                <a:lnTo>
                  <a:pt x="8596007" y="319773"/>
                </a:lnTo>
                <a:lnTo>
                  <a:pt x="8560833" y="352298"/>
                </a:lnTo>
                <a:lnTo>
                  <a:pt x="7397894" y="1501775"/>
                </a:lnTo>
                <a:lnTo>
                  <a:pt x="7359621" y="1536607"/>
                </a:lnTo>
                <a:lnTo>
                  <a:pt x="7318618" y="1567124"/>
                </a:lnTo>
                <a:lnTo>
                  <a:pt x="7275169" y="1593223"/>
                </a:lnTo>
                <a:lnTo>
                  <a:pt x="7229555" y="1614804"/>
                </a:lnTo>
                <a:lnTo>
                  <a:pt x="7182061" y="1631766"/>
                </a:lnTo>
                <a:lnTo>
                  <a:pt x="7132968" y="1644007"/>
                </a:lnTo>
                <a:lnTo>
                  <a:pt x="7082559" y="1651425"/>
                </a:lnTo>
                <a:lnTo>
                  <a:pt x="7031118" y="1653920"/>
                </a:lnTo>
                <a:lnTo>
                  <a:pt x="6979342" y="1651425"/>
                </a:lnTo>
                <a:lnTo>
                  <a:pt x="6928688" y="1644007"/>
                </a:lnTo>
                <a:lnTo>
                  <a:pt x="6879434" y="1631766"/>
                </a:lnTo>
                <a:lnTo>
                  <a:pt x="6831855" y="1614804"/>
                </a:lnTo>
                <a:lnTo>
                  <a:pt x="6786229" y="1593223"/>
                </a:lnTo>
                <a:lnTo>
                  <a:pt x="6742832" y="1567124"/>
                </a:lnTo>
                <a:lnTo>
                  <a:pt x="6701941" y="1536607"/>
                </a:lnTo>
                <a:lnTo>
                  <a:pt x="6663834" y="1501775"/>
                </a:lnTo>
                <a:lnTo>
                  <a:pt x="5501911" y="352298"/>
                </a:lnTo>
                <a:lnTo>
                  <a:pt x="5466811" y="319654"/>
                </a:lnTo>
                <a:lnTo>
                  <a:pt x="5429596" y="290370"/>
                </a:lnTo>
                <a:lnTo>
                  <a:pt x="5390436" y="264543"/>
                </a:lnTo>
                <a:lnTo>
                  <a:pt x="5349503" y="242269"/>
                </a:lnTo>
                <a:lnTo>
                  <a:pt x="5306966" y="223647"/>
                </a:lnTo>
                <a:lnTo>
                  <a:pt x="5263663" y="202578"/>
                </a:lnTo>
                <a:lnTo>
                  <a:pt x="5224384" y="175021"/>
                </a:lnTo>
                <a:lnTo>
                  <a:pt x="5189916" y="141583"/>
                </a:lnTo>
                <a:lnTo>
                  <a:pt x="5161043" y="102870"/>
                </a:lnTo>
                <a:lnTo>
                  <a:pt x="5096400" y="1142"/>
                </a:lnTo>
                <a:lnTo>
                  <a:pt x="5031630" y="102870"/>
                </a:lnTo>
                <a:lnTo>
                  <a:pt x="5002813" y="141583"/>
                </a:lnTo>
                <a:lnTo>
                  <a:pt x="4968447" y="175021"/>
                </a:lnTo>
                <a:lnTo>
                  <a:pt x="4929224" y="202578"/>
                </a:lnTo>
                <a:lnTo>
                  <a:pt x="4885834" y="223647"/>
                </a:lnTo>
                <a:lnTo>
                  <a:pt x="4843284" y="242708"/>
                </a:lnTo>
                <a:lnTo>
                  <a:pt x="4802410" y="265036"/>
                </a:lnTo>
                <a:lnTo>
                  <a:pt x="4763304" y="290699"/>
                </a:lnTo>
                <a:lnTo>
                  <a:pt x="4726058" y="319764"/>
                </a:lnTo>
                <a:lnTo>
                  <a:pt x="4690762" y="352298"/>
                </a:lnTo>
                <a:lnTo>
                  <a:pt x="3527061" y="1501775"/>
                </a:lnTo>
                <a:lnTo>
                  <a:pt x="3488747" y="1536607"/>
                </a:lnTo>
                <a:lnTo>
                  <a:pt x="3447720" y="1567124"/>
                </a:lnTo>
                <a:lnTo>
                  <a:pt x="3404267" y="1593223"/>
                </a:lnTo>
                <a:lnTo>
                  <a:pt x="3358675" y="1614804"/>
                </a:lnTo>
                <a:lnTo>
                  <a:pt x="3311232" y="1631766"/>
                </a:lnTo>
                <a:lnTo>
                  <a:pt x="3262224" y="1644007"/>
                </a:lnTo>
                <a:lnTo>
                  <a:pt x="3211940" y="1651425"/>
                </a:lnTo>
                <a:lnTo>
                  <a:pt x="3160666" y="1653920"/>
                </a:lnTo>
                <a:lnTo>
                  <a:pt x="3109217" y="1651423"/>
                </a:lnTo>
                <a:lnTo>
                  <a:pt x="3058782" y="1643991"/>
                </a:lnTo>
                <a:lnTo>
                  <a:pt x="3009636" y="1631712"/>
                </a:lnTo>
                <a:lnTo>
                  <a:pt x="2962054" y="1614678"/>
                </a:lnTo>
                <a:lnTo>
                  <a:pt x="2916311" y="1592975"/>
                </a:lnTo>
                <a:lnTo>
                  <a:pt x="2872684" y="1566695"/>
                </a:lnTo>
                <a:lnTo>
                  <a:pt x="2831446" y="1535927"/>
                </a:lnTo>
                <a:lnTo>
                  <a:pt x="2792874" y="1500758"/>
                </a:lnTo>
                <a:lnTo>
                  <a:pt x="1630951" y="351154"/>
                </a:lnTo>
                <a:lnTo>
                  <a:pt x="1595900" y="318572"/>
                </a:lnTo>
                <a:lnTo>
                  <a:pt x="1558782" y="289319"/>
                </a:lnTo>
                <a:lnTo>
                  <a:pt x="1519696" y="263491"/>
                </a:lnTo>
                <a:lnTo>
                  <a:pt x="1478738" y="241187"/>
                </a:lnTo>
                <a:lnTo>
                  <a:pt x="1436006" y="222503"/>
                </a:lnTo>
                <a:lnTo>
                  <a:pt x="1392757" y="201437"/>
                </a:lnTo>
                <a:lnTo>
                  <a:pt x="1353472" y="173894"/>
                </a:lnTo>
                <a:lnTo>
                  <a:pt x="1318973" y="140493"/>
                </a:lnTo>
                <a:lnTo>
                  <a:pt x="1290083" y="101853"/>
                </a:lnTo>
                <a:lnTo>
                  <a:pt x="122544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073400">
              <a:lnSpc>
                <a:spcPct val="100000"/>
              </a:lnSpc>
              <a:spcBef>
                <a:spcPts val="130"/>
              </a:spcBef>
            </a:pPr>
            <a:r>
              <a:rPr dirty="0" spc="-85"/>
              <a:t>Why</a:t>
            </a:r>
            <a:r>
              <a:rPr dirty="0" spc="-425"/>
              <a:t> </a:t>
            </a:r>
            <a:r>
              <a:rPr dirty="0" spc="-10"/>
              <a:t>Kubernetes?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1057275" y="1447800"/>
            <a:ext cx="10334625" cy="4114800"/>
            <a:chOff x="1057275" y="1447800"/>
            <a:chExt cx="10334625" cy="41148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275" y="2962275"/>
              <a:ext cx="2590800" cy="260032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1100" y="3085973"/>
              <a:ext cx="2081276" cy="209080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75" y="3619500"/>
              <a:ext cx="1028700" cy="10287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01100" y="2962275"/>
              <a:ext cx="2590800" cy="260032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8934418" y="3095593"/>
              <a:ext cx="2066925" cy="2077085"/>
            </a:xfrm>
            <a:custGeom>
              <a:avLst/>
              <a:gdLst/>
              <a:ahLst/>
              <a:cxnLst/>
              <a:rect l="l" t="t" r="r" b="b"/>
              <a:pathLst>
                <a:path w="2066925" h="2077085">
                  <a:moveTo>
                    <a:pt x="1033033" y="0"/>
                  </a:moveTo>
                  <a:lnTo>
                    <a:pt x="990325" y="4089"/>
                  </a:lnTo>
                  <a:lnTo>
                    <a:pt x="948914" y="16359"/>
                  </a:lnTo>
                  <a:lnTo>
                    <a:pt x="910101" y="36808"/>
                  </a:lnTo>
                  <a:lnTo>
                    <a:pt x="875188" y="65436"/>
                  </a:lnTo>
                  <a:lnTo>
                    <a:pt x="65055" y="879633"/>
                  </a:lnTo>
                  <a:lnTo>
                    <a:pt x="36593" y="914705"/>
                  </a:lnTo>
                  <a:lnTo>
                    <a:pt x="16263" y="953706"/>
                  </a:lnTo>
                  <a:lnTo>
                    <a:pt x="4065" y="995326"/>
                  </a:lnTo>
                  <a:lnTo>
                    <a:pt x="0" y="1038256"/>
                  </a:lnTo>
                  <a:lnTo>
                    <a:pt x="4065" y="1081186"/>
                  </a:lnTo>
                  <a:lnTo>
                    <a:pt x="16263" y="1122807"/>
                  </a:lnTo>
                  <a:lnTo>
                    <a:pt x="36593" y="1161807"/>
                  </a:lnTo>
                  <a:lnTo>
                    <a:pt x="65055" y="1196879"/>
                  </a:lnTo>
                  <a:lnTo>
                    <a:pt x="875188" y="2011076"/>
                  </a:lnTo>
                  <a:lnTo>
                    <a:pt x="910101" y="2039705"/>
                  </a:lnTo>
                  <a:lnTo>
                    <a:pt x="948914" y="2060154"/>
                  </a:lnTo>
                  <a:lnTo>
                    <a:pt x="990325" y="2072423"/>
                  </a:lnTo>
                  <a:lnTo>
                    <a:pt x="1033033" y="2076513"/>
                  </a:lnTo>
                  <a:lnTo>
                    <a:pt x="1075735" y="2072423"/>
                  </a:lnTo>
                  <a:lnTo>
                    <a:pt x="1117129" y="2060154"/>
                  </a:lnTo>
                  <a:lnTo>
                    <a:pt x="1155913" y="2039705"/>
                  </a:lnTo>
                  <a:lnTo>
                    <a:pt x="1190783" y="2011076"/>
                  </a:lnTo>
                  <a:lnTo>
                    <a:pt x="2001043" y="1196879"/>
                  </a:lnTo>
                  <a:lnTo>
                    <a:pt x="2029839" y="1161854"/>
                  </a:lnTo>
                  <a:lnTo>
                    <a:pt x="2050407" y="1122967"/>
                  </a:lnTo>
                  <a:lnTo>
                    <a:pt x="2062747" y="1081488"/>
                  </a:lnTo>
                  <a:lnTo>
                    <a:pt x="2066861" y="1038685"/>
                  </a:lnTo>
                  <a:lnTo>
                    <a:pt x="2062747" y="995829"/>
                  </a:lnTo>
                  <a:lnTo>
                    <a:pt x="2050407" y="954188"/>
                  </a:lnTo>
                  <a:lnTo>
                    <a:pt x="2029839" y="915033"/>
                  </a:lnTo>
                  <a:lnTo>
                    <a:pt x="2001043" y="879633"/>
                  </a:lnTo>
                  <a:lnTo>
                    <a:pt x="1190783" y="65436"/>
                  </a:lnTo>
                  <a:lnTo>
                    <a:pt x="1155913" y="36808"/>
                  </a:lnTo>
                  <a:lnTo>
                    <a:pt x="1117129" y="16359"/>
                  </a:lnTo>
                  <a:lnTo>
                    <a:pt x="1075735" y="4089"/>
                  </a:lnTo>
                  <a:lnTo>
                    <a:pt x="1033033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4400" y="2695575"/>
              <a:ext cx="2590800" cy="2600325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8934418" y="3095593"/>
              <a:ext cx="2066925" cy="2077085"/>
            </a:xfrm>
            <a:custGeom>
              <a:avLst/>
              <a:gdLst/>
              <a:ahLst/>
              <a:cxnLst/>
              <a:rect l="l" t="t" r="r" b="b"/>
              <a:pathLst>
                <a:path w="2066925" h="2077085">
                  <a:moveTo>
                    <a:pt x="1033033" y="0"/>
                  </a:moveTo>
                  <a:lnTo>
                    <a:pt x="990325" y="4089"/>
                  </a:lnTo>
                  <a:lnTo>
                    <a:pt x="948914" y="16359"/>
                  </a:lnTo>
                  <a:lnTo>
                    <a:pt x="910101" y="36808"/>
                  </a:lnTo>
                  <a:lnTo>
                    <a:pt x="875188" y="65436"/>
                  </a:lnTo>
                  <a:lnTo>
                    <a:pt x="65055" y="879633"/>
                  </a:lnTo>
                  <a:lnTo>
                    <a:pt x="36593" y="914705"/>
                  </a:lnTo>
                  <a:lnTo>
                    <a:pt x="16263" y="953706"/>
                  </a:lnTo>
                  <a:lnTo>
                    <a:pt x="4065" y="995326"/>
                  </a:lnTo>
                  <a:lnTo>
                    <a:pt x="0" y="1038256"/>
                  </a:lnTo>
                  <a:lnTo>
                    <a:pt x="4065" y="1081186"/>
                  </a:lnTo>
                  <a:lnTo>
                    <a:pt x="16263" y="1122807"/>
                  </a:lnTo>
                  <a:lnTo>
                    <a:pt x="36593" y="1161807"/>
                  </a:lnTo>
                  <a:lnTo>
                    <a:pt x="65055" y="1196879"/>
                  </a:lnTo>
                  <a:lnTo>
                    <a:pt x="875188" y="2011076"/>
                  </a:lnTo>
                  <a:lnTo>
                    <a:pt x="910101" y="2039705"/>
                  </a:lnTo>
                  <a:lnTo>
                    <a:pt x="948914" y="2060154"/>
                  </a:lnTo>
                  <a:lnTo>
                    <a:pt x="990325" y="2072423"/>
                  </a:lnTo>
                  <a:lnTo>
                    <a:pt x="1033033" y="2076513"/>
                  </a:lnTo>
                  <a:lnTo>
                    <a:pt x="1075735" y="2072423"/>
                  </a:lnTo>
                  <a:lnTo>
                    <a:pt x="1117129" y="2060154"/>
                  </a:lnTo>
                  <a:lnTo>
                    <a:pt x="1155913" y="2039705"/>
                  </a:lnTo>
                  <a:lnTo>
                    <a:pt x="1190783" y="2011076"/>
                  </a:lnTo>
                  <a:lnTo>
                    <a:pt x="2001043" y="1196879"/>
                  </a:lnTo>
                  <a:lnTo>
                    <a:pt x="2029839" y="1161854"/>
                  </a:lnTo>
                  <a:lnTo>
                    <a:pt x="2050407" y="1122967"/>
                  </a:lnTo>
                  <a:lnTo>
                    <a:pt x="2062747" y="1081488"/>
                  </a:lnTo>
                  <a:lnTo>
                    <a:pt x="2066861" y="1038685"/>
                  </a:lnTo>
                  <a:lnTo>
                    <a:pt x="2062747" y="995829"/>
                  </a:lnTo>
                  <a:lnTo>
                    <a:pt x="2050407" y="954188"/>
                  </a:lnTo>
                  <a:lnTo>
                    <a:pt x="2029839" y="915033"/>
                  </a:lnTo>
                  <a:lnTo>
                    <a:pt x="2001043" y="879633"/>
                  </a:lnTo>
                  <a:lnTo>
                    <a:pt x="1190783" y="65436"/>
                  </a:lnTo>
                  <a:lnTo>
                    <a:pt x="1155913" y="36808"/>
                  </a:lnTo>
                  <a:lnTo>
                    <a:pt x="1117129" y="16359"/>
                  </a:lnTo>
                  <a:lnTo>
                    <a:pt x="1075735" y="4089"/>
                  </a:lnTo>
                  <a:lnTo>
                    <a:pt x="1033033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48800" y="3619500"/>
              <a:ext cx="1038225" cy="10287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24425" y="2962275"/>
              <a:ext cx="2600325" cy="2600325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5057743" y="3095593"/>
              <a:ext cx="2077085" cy="2077085"/>
            </a:xfrm>
            <a:custGeom>
              <a:avLst/>
              <a:gdLst/>
              <a:ahLst/>
              <a:cxnLst/>
              <a:rect l="l" t="t" r="r" b="b"/>
              <a:pathLst>
                <a:path w="2077084" h="2077085">
                  <a:moveTo>
                    <a:pt x="1038256" y="0"/>
                  </a:moveTo>
                  <a:lnTo>
                    <a:pt x="995326" y="4089"/>
                  </a:lnTo>
                  <a:lnTo>
                    <a:pt x="953706" y="16359"/>
                  </a:lnTo>
                  <a:lnTo>
                    <a:pt x="914705" y="36808"/>
                  </a:lnTo>
                  <a:lnTo>
                    <a:pt x="879633" y="65436"/>
                  </a:lnTo>
                  <a:lnTo>
                    <a:pt x="65436" y="879633"/>
                  </a:lnTo>
                  <a:lnTo>
                    <a:pt x="36808" y="914705"/>
                  </a:lnTo>
                  <a:lnTo>
                    <a:pt x="16359" y="953706"/>
                  </a:lnTo>
                  <a:lnTo>
                    <a:pt x="4089" y="995326"/>
                  </a:lnTo>
                  <a:lnTo>
                    <a:pt x="0" y="1038256"/>
                  </a:lnTo>
                  <a:lnTo>
                    <a:pt x="4089" y="1081186"/>
                  </a:lnTo>
                  <a:lnTo>
                    <a:pt x="16359" y="1122807"/>
                  </a:lnTo>
                  <a:lnTo>
                    <a:pt x="36808" y="1161807"/>
                  </a:lnTo>
                  <a:lnTo>
                    <a:pt x="65436" y="1196879"/>
                  </a:lnTo>
                  <a:lnTo>
                    <a:pt x="879633" y="2011076"/>
                  </a:lnTo>
                  <a:lnTo>
                    <a:pt x="914705" y="2039705"/>
                  </a:lnTo>
                  <a:lnTo>
                    <a:pt x="953706" y="2060154"/>
                  </a:lnTo>
                  <a:lnTo>
                    <a:pt x="995326" y="2072423"/>
                  </a:lnTo>
                  <a:lnTo>
                    <a:pt x="1038256" y="2076513"/>
                  </a:lnTo>
                  <a:lnTo>
                    <a:pt x="1081186" y="2072423"/>
                  </a:lnTo>
                  <a:lnTo>
                    <a:pt x="1122807" y="2060154"/>
                  </a:lnTo>
                  <a:lnTo>
                    <a:pt x="1161807" y="2039705"/>
                  </a:lnTo>
                  <a:lnTo>
                    <a:pt x="1196879" y="2011076"/>
                  </a:lnTo>
                  <a:lnTo>
                    <a:pt x="2011076" y="1196879"/>
                  </a:lnTo>
                  <a:lnTo>
                    <a:pt x="2039705" y="1161807"/>
                  </a:lnTo>
                  <a:lnTo>
                    <a:pt x="2060154" y="1122807"/>
                  </a:lnTo>
                  <a:lnTo>
                    <a:pt x="2072423" y="1081186"/>
                  </a:lnTo>
                  <a:lnTo>
                    <a:pt x="2076513" y="1038256"/>
                  </a:lnTo>
                  <a:lnTo>
                    <a:pt x="2072423" y="995326"/>
                  </a:lnTo>
                  <a:lnTo>
                    <a:pt x="2060154" y="953706"/>
                  </a:lnTo>
                  <a:lnTo>
                    <a:pt x="2039705" y="914705"/>
                  </a:lnTo>
                  <a:lnTo>
                    <a:pt x="2011076" y="879633"/>
                  </a:lnTo>
                  <a:lnTo>
                    <a:pt x="1196879" y="65436"/>
                  </a:lnTo>
                  <a:lnTo>
                    <a:pt x="1161807" y="36808"/>
                  </a:lnTo>
                  <a:lnTo>
                    <a:pt x="1122807" y="16359"/>
                  </a:lnTo>
                  <a:lnTo>
                    <a:pt x="1081186" y="4089"/>
                  </a:lnTo>
                  <a:lnTo>
                    <a:pt x="1038256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7725" y="2695575"/>
              <a:ext cx="2600325" cy="2600325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5057743" y="3095593"/>
              <a:ext cx="2077085" cy="2077085"/>
            </a:xfrm>
            <a:custGeom>
              <a:avLst/>
              <a:gdLst/>
              <a:ahLst/>
              <a:cxnLst/>
              <a:rect l="l" t="t" r="r" b="b"/>
              <a:pathLst>
                <a:path w="2077084" h="2077085">
                  <a:moveTo>
                    <a:pt x="1038256" y="0"/>
                  </a:moveTo>
                  <a:lnTo>
                    <a:pt x="995326" y="4089"/>
                  </a:lnTo>
                  <a:lnTo>
                    <a:pt x="953706" y="16359"/>
                  </a:lnTo>
                  <a:lnTo>
                    <a:pt x="914705" y="36808"/>
                  </a:lnTo>
                  <a:lnTo>
                    <a:pt x="879633" y="65436"/>
                  </a:lnTo>
                  <a:lnTo>
                    <a:pt x="65436" y="879633"/>
                  </a:lnTo>
                  <a:lnTo>
                    <a:pt x="36808" y="914705"/>
                  </a:lnTo>
                  <a:lnTo>
                    <a:pt x="16359" y="953706"/>
                  </a:lnTo>
                  <a:lnTo>
                    <a:pt x="4089" y="995326"/>
                  </a:lnTo>
                  <a:lnTo>
                    <a:pt x="0" y="1038256"/>
                  </a:lnTo>
                  <a:lnTo>
                    <a:pt x="4089" y="1081186"/>
                  </a:lnTo>
                  <a:lnTo>
                    <a:pt x="16359" y="1122807"/>
                  </a:lnTo>
                  <a:lnTo>
                    <a:pt x="36808" y="1161807"/>
                  </a:lnTo>
                  <a:lnTo>
                    <a:pt x="65436" y="1196879"/>
                  </a:lnTo>
                  <a:lnTo>
                    <a:pt x="879633" y="2011076"/>
                  </a:lnTo>
                  <a:lnTo>
                    <a:pt x="914705" y="2039705"/>
                  </a:lnTo>
                  <a:lnTo>
                    <a:pt x="953706" y="2060154"/>
                  </a:lnTo>
                  <a:lnTo>
                    <a:pt x="995326" y="2072423"/>
                  </a:lnTo>
                  <a:lnTo>
                    <a:pt x="1038256" y="2076513"/>
                  </a:lnTo>
                  <a:lnTo>
                    <a:pt x="1081186" y="2072423"/>
                  </a:lnTo>
                  <a:lnTo>
                    <a:pt x="1122807" y="2060154"/>
                  </a:lnTo>
                  <a:lnTo>
                    <a:pt x="1161807" y="2039705"/>
                  </a:lnTo>
                  <a:lnTo>
                    <a:pt x="1196879" y="2011076"/>
                  </a:lnTo>
                  <a:lnTo>
                    <a:pt x="2011076" y="1196879"/>
                  </a:lnTo>
                  <a:lnTo>
                    <a:pt x="2039705" y="1161807"/>
                  </a:lnTo>
                  <a:lnTo>
                    <a:pt x="2060154" y="1122807"/>
                  </a:lnTo>
                  <a:lnTo>
                    <a:pt x="2072423" y="1081186"/>
                  </a:lnTo>
                  <a:lnTo>
                    <a:pt x="2076513" y="1038256"/>
                  </a:lnTo>
                  <a:lnTo>
                    <a:pt x="2072423" y="995326"/>
                  </a:lnTo>
                  <a:lnTo>
                    <a:pt x="2060154" y="953706"/>
                  </a:lnTo>
                  <a:lnTo>
                    <a:pt x="2039705" y="914705"/>
                  </a:lnTo>
                  <a:lnTo>
                    <a:pt x="2011076" y="879633"/>
                  </a:lnTo>
                  <a:lnTo>
                    <a:pt x="1196879" y="65436"/>
                  </a:lnTo>
                  <a:lnTo>
                    <a:pt x="1161807" y="36808"/>
                  </a:lnTo>
                  <a:lnTo>
                    <a:pt x="1122807" y="16359"/>
                  </a:lnTo>
                  <a:lnTo>
                    <a:pt x="1081186" y="4089"/>
                  </a:lnTo>
                  <a:lnTo>
                    <a:pt x="1038256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81650" y="3619500"/>
              <a:ext cx="1028700" cy="10287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58000" y="1714500"/>
              <a:ext cx="2600325" cy="259080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6991286" y="1847818"/>
              <a:ext cx="2076450" cy="2067560"/>
            </a:xfrm>
            <a:custGeom>
              <a:avLst/>
              <a:gdLst/>
              <a:ahLst/>
              <a:cxnLst/>
              <a:rect l="l" t="t" r="r" b="b"/>
              <a:pathLst>
                <a:path w="2076450" h="2067560">
                  <a:moveTo>
                    <a:pt x="1037780" y="0"/>
                  </a:moveTo>
                  <a:lnTo>
                    <a:pt x="994874" y="4065"/>
                  </a:lnTo>
                  <a:lnTo>
                    <a:pt x="953281" y="16263"/>
                  </a:lnTo>
                  <a:lnTo>
                    <a:pt x="914314" y="36593"/>
                  </a:lnTo>
                  <a:lnTo>
                    <a:pt x="879284" y="65055"/>
                  </a:lnTo>
                  <a:lnTo>
                    <a:pt x="65341" y="875569"/>
                  </a:lnTo>
                  <a:lnTo>
                    <a:pt x="36754" y="910487"/>
                  </a:lnTo>
                  <a:lnTo>
                    <a:pt x="16335" y="949317"/>
                  </a:lnTo>
                  <a:lnTo>
                    <a:pt x="4083" y="990753"/>
                  </a:lnTo>
                  <a:lnTo>
                    <a:pt x="0" y="1033494"/>
                  </a:lnTo>
                  <a:lnTo>
                    <a:pt x="4083" y="1076234"/>
                  </a:lnTo>
                  <a:lnTo>
                    <a:pt x="16335" y="1117671"/>
                  </a:lnTo>
                  <a:lnTo>
                    <a:pt x="36754" y="1156500"/>
                  </a:lnTo>
                  <a:lnTo>
                    <a:pt x="65341" y="1191418"/>
                  </a:lnTo>
                  <a:lnTo>
                    <a:pt x="879284" y="2001932"/>
                  </a:lnTo>
                  <a:lnTo>
                    <a:pt x="914314" y="2030394"/>
                  </a:lnTo>
                  <a:lnTo>
                    <a:pt x="953281" y="2050724"/>
                  </a:lnTo>
                  <a:lnTo>
                    <a:pt x="994874" y="2062922"/>
                  </a:lnTo>
                  <a:lnTo>
                    <a:pt x="1037780" y="2066988"/>
                  </a:lnTo>
                  <a:lnTo>
                    <a:pt x="1080686" y="2062922"/>
                  </a:lnTo>
                  <a:lnTo>
                    <a:pt x="1122279" y="2050724"/>
                  </a:lnTo>
                  <a:lnTo>
                    <a:pt x="1161246" y="2030394"/>
                  </a:lnTo>
                  <a:lnTo>
                    <a:pt x="1196276" y="2001932"/>
                  </a:lnTo>
                  <a:lnTo>
                    <a:pt x="2010219" y="1191418"/>
                  </a:lnTo>
                  <a:lnTo>
                    <a:pt x="2039181" y="1156500"/>
                  </a:lnTo>
                  <a:lnTo>
                    <a:pt x="2059868" y="1117671"/>
                  </a:lnTo>
                  <a:lnTo>
                    <a:pt x="2072280" y="1076234"/>
                  </a:lnTo>
                  <a:lnTo>
                    <a:pt x="2076418" y="1033494"/>
                  </a:lnTo>
                  <a:lnTo>
                    <a:pt x="2072280" y="990753"/>
                  </a:lnTo>
                  <a:lnTo>
                    <a:pt x="2059868" y="949317"/>
                  </a:lnTo>
                  <a:lnTo>
                    <a:pt x="2039181" y="910487"/>
                  </a:lnTo>
                  <a:lnTo>
                    <a:pt x="2010219" y="875569"/>
                  </a:lnTo>
                  <a:lnTo>
                    <a:pt x="1196276" y="65055"/>
                  </a:lnTo>
                  <a:lnTo>
                    <a:pt x="1161246" y="36593"/>
                  </a:lnTo>
                  <a:lnTo>
                    <a:pt x="1122279" y="16263"/>
                  </a:lnTo>
                  <a:lnTo>
                    <a:pt x="1080686" y="4065"/>
                  </a:lnTo>
                  <a:lnTo>
                    <a:pt x="1037780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91300" y="1447800"/>
              <a:ext cx="2600325" cy="2590800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6991286" y="1847818"/>
              <a:ext cx="2076450" cy="2067560"/>
            </a:xfrm>
            <a:custGeom>
              <a:avLst/>
              <a:gdLst/>
              <a:ahLst/>
              <a:cxnLst/>
              <a:rect l="l" t="t" r="r" b="b"/>
              <a:pathLst>
                <a:path w="2076450" h="2067560">
                  <a:moveTo>
                    <a:pt x="1037780" y="0"/>
                  </a:moveTo>
                  <a:lnTo>
                    <a:pt x="994874" y="4065"/>
                  </a:lnTo>
                  <a:lnTo>
                    <a:pt x="953281" y="16263"/>
                  </a:lnTo>
                  <a:lnTo>
                    <a:pt x="914314" y="36593"/>
                  </a:lnTo>
                  <a:lnTo>
                    <a:pt x="879284" y="65055"/>
                  </a:lnTo>
                  <a:lnTo>
                    <a:pt x="65341" y="875569"/>
                  </a:lnTo>
                  <a:lnTo>
                    <a:pt x="36754" y="910487"/>
                  </a:lnTo>
                  <a:lnTo>
                    <a:pt x="16335" y="949317"/>
                  </a:lnTo>
                  <a:lnTo>
                    <a:pt x="4083" y="990753"/>
                  </a:lnTo>
                  <a:lnTo>
                    <a:pt x="0" y="1033494"/>
                  </a:lnTo>
                  <a:lnTo>
                    <a:pt x="4083" y="1076234"/>
                  </a:lnTo>
                  <a:lnTo>
                    <a:pt x="16335" y="1117671"/>
                  </a:lnTo>
                  <a:lnTo>
                    <a:pt x="36754" y="1156500"/>
                  </a:lnTo>
                  <a:lnTo>
                    <a:pt x="65341" y="1191418"/>
                  </a:lnTo>
                  <a:lnTo>
                    <a:pt x="879284" y="2001932"/>
                  </a:lnTo>
                  <a:lnTo>
                    <a:pt x="914314" y="2030394"/>
                  </a:lnTo>
                  <a:lnTo>
                    <a:pt x="953281" y="2050724"/>
                  </a:lnTo>
                  <a:lnTo>
                    <a:pt x="994874" y="2062922"/>
                  </a:lnTo>
                  <a:lnTo>
                    <a:pt x="1037780" y="2066988"/>
                  </a:lnTo>
                  <a:lnTo>
                    <a:pt x="1080686" y="2062922"/>
                  </a:lnTo>
                  <a:lnTo>
                    <a:pt x="1122279" y="2050724"/>
                  </a:lnTo>
                  <a:lnTo>
                    <a:pt x="1161246" y="2030394"/>
                  </a:lnTo>
                  <a:lnTo>
                    <a:pt x="1196276" y="2001932"/>
                  </a:lnTo>
                  <a:lnTo>
                    <a:pt x="2010219" y="1191418"/>
                  </a:lnTo>
                  <a:lnTo>
                    <a:pt x="2039181" y="1156500"/>
                  </a:lnTo>
                  <a:lnTo>
                    <a:pt x="2059868" y="1117671"/>
                  </a:lnTo>
                  <a:lnTo>
                    <a:pt x="2072280" y="1076234"/>
                  </a:lnTo>
                  <a:lnTo>
                    <a:pt x="2076418" y="1033494"/>
                  </a:lnTo>
                  <a:lnTo>
                    <a:pt x="2072280" y="990753"/>
                  </a:lnTo>
                  <a:lnTo>
                    <a:pt x="2059868" y="949317"/>
                  </a:lnTo>
                  <a:lnTo>
                    <a:pt x="2039181" y="910487"/>
                  </a:lnTo>
                  <a:lnTo>
                    <a:pt x="2010219" y="875569"/>
                  </a:lnTo>
                  <a:lnTo>
                    <a:pt x="1196276" y="65055"/>
                  </a:lnTo>
                  <a:lnTo>
                    <a:pt x="1161246" y="36593"/>
                  </a:lnTo>
                  <a:lnTo>
                    <a:pt x="1122279" y="16263"/>
                  </a:lnTo>
                  <a:lnTo>
                    <a:pt x="1080686" y="4065"/>
                  </a:lnTo>
                  <a:lnTo>
                    <a:pt x="1037780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15225" y="2371725"/>
              <a:ext cx="1028700" cy="101917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90850" y="1714500"/>
              <a:ext cx="2590800" cy="2590800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3124168" y="1847818"/>
              <a:ext cx="2067560" cy="2067560"/>
            </a:xfrm>
            <a:custGeom>
              <a:avLst/>
              <a:gdLst/>
              <a:ahLst/>
              <a:cxnLst/>
              <a:rect l="l" t="t" r="r" b="b"/>
              <a:pathLst>
                <a:path w="2067560" h="2067560">
                  <a:moveTo>
                    <a:pt x="1033494" y="0"/>
                  </a:moveTo>
                  <a:lnTo>
                    <a:pt x="990753" y="4065"/>
                  </a:lnTo>
                  <a:lnTo>
                    <a:pt x="949317" y="16263"/>
                  </a:lnTo>
                  <a:lnTo>
                    <a:pt x="910487" y="36593"/>
                  </a:lnTo>
                  <a:lnTo>
                    <a:pt x="875569" y="65055"/>
                  </a:lnTo>
                  <a:lnTo>
                    <a:pt x="65055" y="875569"/>
                  </a:lnTo>
                  <a:lnTo>
                    <a:pt x="36593" y="910487"/>
                  </a:lnTo>
                  <a:lnTo>
                    <a:pt x="16263" y="949317"/>
                  </a:lnTo>
                  <a:lnTo>
                    <a:pt x="4065" y="990753"/>
                  </a:lnTo>
                  <a:lnTo>
                    <a:pt x="0" y="1033494"/>
                  </a:lnTo>
                  <a:lnTo>
                    <a:pt x="4065" y="1076234"/>
                  </a:lnTo>
                  <a:lnTo>
                    <a:pt x="16263" y="1117671"/>
                  </a:lnTo>
                  <a:lnTo>
                    <a:pt x="36593" y="1156500"/>
                  </a:lnTo>
                  <a:lnTo>
                    <a:pt x="65055" y="1191418"/>
                  </a:lnTo>
                  <a:lnTo>
                    <a:pt x="875569" y="2001932"/>
                  </a:lnTo>
                  <a:lnTo>
                    <a:pt x="910487" y="2030394"/>
                  </a:lnTo>
                  <a:lnTo>
                    <a:pt x="949317" y="2050724"/>
                  </a:lnTo>
                  <a:lnTo>
                    <a:pt x="990753" y="2062922"/>
                  </a:lnTo>
                  <a:lnTo>
                    <a:pt x="1033494" y="2066988"/>
                  </a:lnTo>
                  <a:lnTo>
                    <a:pt x="1076234" y="2062922"/>
                  </a:lnTo>
                  <a:lnTo>
                    <a:pt x="1117671" y="2050724"/>
                  </a:lnTo>
                  <a:lnTo>
                    <a:pt x="1156500" y="2030394"/>
                  </a:lnTo>
                  <a:lnTo>
                    <a:pt x="1191418" y="2001932"/>
                  </a:lnTo>
                  <a:lnTo>
                    <a:pt x="2001932" y="1191418"/>
                  </a:lnTo>
                  <a:lnTo>
                    <a:pt x="2030394" y="1156500"/>
                  </a:lnTo>
                  <a:lnTo>
                    <a:pt x="2050724" y="1117671"/>
                  </a:lnTo>
                  <a:lnTo>
                    <a:pt x="2062922" y="1076234"/>
                  </a:lnTo>
                  <a:lnTo>
                    <a:pt x="2066988" y="1033494"/>
                  </a:lnTo>
                  <a:lnTo>
                    <a:pt x="2062922" y="990753"/>
                  </a:lnTo>
                  <a:lnTo>
                    <a:pt x="2050724" y="949317"/>
                  </a:lnTo>
                  <a:lnTo>
                    <a:pt x="2030394" y="910487"/>
                  </a:lnTo>
                  <a:lnTo>
                    <a:pt x="2001932" y="875569"/>
                  </a:lnTo>
                  <a:lnTo>
                    <a:pt x="1191418" y="65055"/>
                  </a:lnTo>
                  <a:lnTo>
                    <a:pt x="1156500" y="36593"/>
                  </a:lnTo>
                  <a:lnTo>
                    <a:pt x="1117671" y="16263"/>
                  </a:lnTo>
                  <a:lnTo>
                    <a:pt x="1076234" y="4065"/>
                  </a:lnTo>
                  <a:lnTo>
                    <a:pt x="1033494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24150" y="1447800"/>
              <a:ext cx="2590800" cy="2590800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3124168" y="1847818"/>
              <a:ext cx="2067560" cy="2067560"/>
            </a:xfrm>
            <a:custGeom>
              <a:avLst/>
              <a:gdLst/>
              <a:ahLst/>
              <a:cxnLst/>
              <a:rect l="l" t="t" r="r" b="b"/>
              <a:pathLst>
                <a:path w="2067560" h="2067560">
                  <a:moveTo>
                    <a:pt x="1033494" y="0"/>
                  </a:moveTo>
                  <a:lnTo>
                    <a:pt x="990753" y="4065"/>
                  </a:lnTo>
                  <a:lnTo>
                    <a:pt x="949317" y="16263"/>
                  </a:lnTo>
                  <a:lnTo>
                    <a:pt x="910487" y="36593"/>
                  </a:lnTo>
                  <a:lnTo>
                    <a:pt x="875569" y="65055"/>
                  </a:lnTo>
                  <a:lnTo>
                    <a:pt x="65055" y="875569"/>
                  </a:lnTo>
                  <a:lnTo>
                    <a:pt x="36593" y="910487"/>
                  </a:lnTo>
                  <a:lnTo>
                    <a:pt x="16263" y="949317"/>
                  </a:lnTo>
                  <a:lnTo>
                    <a:pt x="4065" y="990753"/>
                  </a:lnTo>
                  <a:lnTo>
                    <a:pt x="0" y="1033494"/>
                  </a:lnTo>
                  <a:lnTo>
                    <a:pt x="4065" y="1076234"/>
                  </a:lnTo>
                  <a:lnTo>
                    <a:pt x="16263" y="1117671"/>
                  </a:lnTo>
                  <a:lnTo>
                    <a:pt x="36593" y="1156500"/>
                  </a:lnTo>
                  <a:lnTo>
                    <a:pt x="65055" y="1191418"/>
                  </a:lnTo>
                  <a:lnTo>
                    <a:pt x="875569" y="2001932"/>
                  </a:lnTo>
                  <a:lnTo>
                    <a:pt x="910487" y="2030394"/>
                  </a:lnTo>
                  <a:lnTo>
                    <a:pt x="949317" y="2050724"/>
                  </a:lnTo>
                  <a:lnTo>
                    <a:pt x="990753" y="2062922"/>
                  </a:lnTo>
                  <a:lnTo>
                    <a:pt x="1033494" y="2066988"/>
                  </a:lnTo>
                  <a:lnTo>
                    <a:pt x="1076234" y="2062922"/>
                  </a:lnTo>
                  <a:lnTo>
                    <a:pt x="1117671" y="2050724"/>
                  </a:lnTo>
                  <a:lnTo>
                    <a:pt x="1156500" y="2030394"/>
                  </a:lnTo>
                  <a:lnTo>
                    <a:pt x="1191418" y="2001932"/>
                  </a:lnTo>
                  <a:lnTo>
                    <a:pt x="2001932" y="1191418"/>
                  </a:lnTo>
                  <a:lnTo>
                    <a:pt x="2030394" y="1156500"/>
                  </a:lnTo>
                  <a:lnTo>
                    <a:pt x="2050724" y="1117671"/>
                  </a:lnTo>
                  <a:lnTo>
                    <a:pt x="2062922" y="1076234"/>
                  </a:lnTo>
                  <a:lnTo>
                    <a:pt x="2066988" y="1033494"/>
                  </a:lnTo>
                  <a:lnTo>
                    <a:pt x="2062922" y="990753"/>
                  </a:lnTo>
                  <a:lnTo>
                    <a:pt x="2050724" y="949317"/>
                  </a:lnTo>
                  <a:lnTo>
                    <a:pt x="2030394" y="910487"/>
                  </a:lnTo>
                  <a:lnTo>
                    <a:pt x="2001932" y="875569"/>
                  </a:lnTo>
                  <a:lnTo>
                    <a:pt x="1191418" y="65055"/>
                  </a:lnTo>
                  <a:lnTo>
                    <a:pt x="1156500" y="36593"/>
                  </a:lnTo>
                  <a:lnTo>
                    <a:pt x="1117671" y="16263"/>
                  </a:lnTo>
                  <a:lnTo>
                    <a:pt x="1076234" y="4065"/>
                  </a:lnTo>
                  <a:lnTo>
                    <a:pt x="1033494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24150" y="1447800"/>
              <a:ext cx="2590800" cy="2590800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3124168" y="1847818"/>
              <a:ext cx="2067560" cy="2067560"/>
            </a:xfrm>
            <a:custGeom>
              <a:avLst/>
              <a:gdLst/>
              <a:ahLst/>
              <a:cxnLst/>
              <a:rect l="l" t="t" r="r" b="b"/>
              <a:pathLst>
                <a:path w="2067560" h="2067560">
                  <a:moveTo>
                    <a:pt x="1033494" y="0"/>
                  </a:moveTo>
                  <a:lnTo>
                    <a:pt x="990753" y="4065"/>
                  </a:lnTo>
                  <a:lnTo>
                    <a:pt x="949317" y="16263"/>
                  </a:lnTo>
                  <a:lnTo>
                    <a:pt x="910487" y="36593"/>
                  </a:lnTo>
                  <a:lnTo>
                    <a:pt x="875569" y="65055"/>
                  </a:lnTo>
                  <a:lnTo>
                    <a:pt x="65055" y="875569"/>
                  </a:lnTo>
                  <a:lnTo>
                    <a:pt x="36593" y="910487"/>
                  </a:lnTo>
                  <a:lnTo>
                    <a:pt x="16263" y="949317"/>
                  </a:lnTo>
                  <a:lnTo>
                    <a:pt x="4065" y="990753"/>
                  </a:lnTo>
                  <a:lnTo>
                    <a:pt x="0" y="1033494"/>
                  </a:lnTo>
                  <a:lnTo>
                    <a:pt x="4065" y="1076234"/>
                  </a:lnTo>
                  <a:lnTo>
                    <a:pt x="16263" y="1117671"/>
                  </a:lnTo>
                  <a:lnTo>
                    <a:pt x="36593" y="1156500"/>
                  </a:lnTo>
                  <a:lnTo>
                    <a:pt x="65055" y="1191418"/>
                  </a:lnTo>
                  <a:lnTo>
                    <a:pt x="875569" y="2001932"/>
                  </a:lnTo>
                  <a:lnTo>
                    <a:pt x="910487" y="2030394"/>
                  </a:lnTo>
                  <a:lnTo>
                    <a:pt x="949317" y="2050724"/>
                  </a:lnTo>
                  <a:lnTo>
                    <a:pt x="990753" y="2062922"/>
                  </a:lnTo>
                  <a:lnTo>
                    <a:pt x="1033494" y="2066988"/>
                  </a:lnTo>
                  <a:lnTo>
                    <a:pt x="1076234" y="2062922"/>
                  </a:lnTo>
                  <a:lnTo>
                    <a:pt x="1117671" y="2050724"/>
                  </a:lnTo>
                  <a:lnTo>
                    <a:pt x="1156500" y="2030394"/>
                  </a:lnTo>
                  <a:lnTo>
                    <a:pt x="1191418" y="2001932"/>
                  </a:lnTo>
                  <a:lnTo>
                    <a:pt x="2001932" y="1191418"/>
                  </a:lnTo>
                  <a:lnTo>
                    <a:pt x="2030394" y="1156500"/>
                  </a:lnTo>
                  <a:lnTo>
                    <a:pt x="2050724" y="1117671"/>
                  </a:lnTo>
                  <a:lnTo>
                    <a:pt x="2062922" y="1076234"/>
                  </a:lnTo>
                  <a:lnTo>
                    <a:pt x="2066988" y="1033494"/>
                  </a:lnTo>
                  <a:lnTo>
                    <a:pt x="2062922" y="990753"/>
                  </a:lnTo>
                  <a:lnTo>
                    <a:pt x="2050724" y="949317"/>
                  </a:lnTo>
                  <a:lnTo>
                    <a:pt x="2030394" y="910487"/>
                  </a:lnTo>
                  <a:lnTo>
                    <a:pt x="2001932" y="875569"/>
                  </a:lnTo>
                  <a:lnTo>
                    <a:pt x="1191418" y="65055"/>
                  </a:lnTo>
                  <a:lnTo>
                    <a:pt x="1156500" y="36593"/>
                  </a:lnTo>
                  <a:lnTo>
                    <a:pt x="1117671" y="16263"/>
                  </a:lnTo>
                  <a:lnTo>
                    <a:pt x="1076234" y="4065"/>
                  </a:lnTo>
                  <a:lnTo>
                    <a:pt x="1033494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24250" y="2247900"/>
              <a:ext cx="1328674" cy="1319149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48075" y="2371725"/>
              <a:ext cx="1028700" cy="1019175"/>
            </a:xfrm>
            <a:prstGeom prst="rect">
              <a:avLst/>
            </a:prstGeom>
          </p:spPr>
        </p:pic>
      </p:grpSp>
      <p:sp>
        <p:nvSpPr>
          <p:cNvPr id="31" name="object 31" descr=""/>
          <p:cNvSpPr txBox="1"/>
          <p:nvPr/>
        </p:nvSpPr>
        <p:spPr>
          <a:xfrm>
            <a:off x="1511553" y="2112581"/>
            <a:ext cx="142938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solidFill>
                  <a:srgbClr val="316CE4"/>
                </a:solidFill>
                <a:latin typeface="Tahoma"/>
                <a:cs typeface="Tahoma"/>
              </a:rPr>
              <a:t>Open</a:t>
            </a:r>
            <a:r>
              <a:rPr dirty="0" sz="2000" spc="-26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Source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6" name="object 3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2" name="object 32" descr=""/>
          <p:cNvSpPr txBox="1"/>
          <p:nvPr/>
        </p:nvSpPr>
        <p:spPr>
          <a:xfrm>
            <a:off x="3183889" y="4582477"/>
            <a:ext cx="1953260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286385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A6A6A6"/>
                </a:solidFill>
                <a:latin typeface="Tahoma"/>
                <a:cs typeface="Tahoma"/>
              </a:rPr>
              <a:t>Portability</a:t>
            </a:r>
            <a:r>
              <a:rPr dirty="0" sz="2000" spc="-13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 spc="-50">
                <a:solidFill>
                  <a:srgbClr val="A6A6A6"/>
                </a:solidFill>
                <a:latin typeface="Tahoma"/>
                <a:cs typeface="Tahoma"/>
              </a:rPr>
              <a:t>&amp; </a:t>
            </a:r>
            <a:r>
              <a:rPr dirty="0" sz="2000" spc="-25">
                <a:solidFill>
                  <a:srgbClr val="A6A6A6"/>
                </a:solidFill>
                <a:latin typeface="Tahoma"/>
                <a:cs typeface="Tahoma"/>
              </a:rPr>
              <a:t>Vendor</a:t>
            </a:r>
            <a:r>
              <a:rPr dirty="0" sz="2000" spc="-18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A6A6A6"/>
                </a:solidFill>
                <a:latin typeface="Tahoma"/>
                <a:cs typeface="Tahoma"/>
              </a:rPr>
              <a:t>Neutrality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205729" y="2112581"/>
            <a:ext cx="17907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A6A6A6"/>
                </a:solidFill>
                <a:latin typeface="Tahoma"/>
                <a:cs typeface="Tahoma"/>
              </a:rPr>
              <a:t>Rich</a:t>
            </a:r>
            <a:r>
              <a:rPr dirty="0" sz="2000" spc="-114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A6A6A6"/>
                </a:solidFill>
                <a:latin typeface="Tahoma"/>
                <a:cs typeface="Tahoma"/>
              </a:rPr>
              <a:t>Ecosystem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306056" y="4582477"/>
            <a:ext cx="1459230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07950" marR="5080" indent="-9525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A6A6A6"/>
                </a:solidFill>
                <a:latin typeface="Tahoma"/>
                <a:cs typeface="Tahoma"/>
              </a:rPr>
              <a:t>Future-</a:t>
            </a:r>
            <a:r>
              <a:rPr dirty="0" sz="2000" spc="-20">
                <a:solidFill>
                  <a:srgbClr val="A6A6A6"/>
                </a:solidFill>
                <a:latin typeface="Tahoma"/>
                <a:cs typeface="Tahoma"/>
              </a:rPr>
              <a:t>proof </a:t>
            </a:r>
            <a:r>
              <a:rPr dirty="0" sz="2000" spc="-10">
                <a:solidFill>
                  <a:srgbClr val="A6A6A6"/>
                </a:solidFill>
                <a:latin typeface="Tahoma"/>
                <a:cs typeface="Tahoma"/>
              </a:rPr>
              <a:t>Investment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8900159" y="2112581"/>
            <a:ext cx="214693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A6A6A6"/>
                </a:solidFill>
                <a:latin typeface="Tahoma"/>
                <a:cs typeface="Tahoma"/>
              </a:rPr>
              <a:t>Robust</a:t>
            </a:r>
            <a:r>
              <a:rPr dirty="0" sz="2000" spc="-204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A6A6A6"/>
                </a:solidFill>
                <a:latin typeface="Tahoma"/>
                <a:cs typeface="Tahoma"/>
              </a:rPr>
              <a:t>Feature</a:t>
            </a:r>
            <a:r>
              <a:rPr dirty="0" sz="2000" spc="-16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A6A6A6"/>
                </a:solidFill>
                <a:latin typeface="Tahoma"/>
                <a:cs typeface="Tahoma"/>
              </a:rPr>
              <a:t>Set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  <a:path w="1415415" h="1379854">
                  <a:moveTo>
                    <a:pt x="882593" y="826706"/>
                  </a:moveTo>
                  <a:lnTo>
                    <a:pt x="885347" y="826383"/>
                  </a:lnTo>
                  <a:lnTo>
                    <a:pt x="888668" y="826383"/>
                  </a:lnTo>
                  <a:lnTo>
                    <a:pt x="890775" y="826706"/>
                  </a:lnTo>
                  <a:lnTo>
                    <a:pt x="1100096" y="861883"/>
                  </a:lnTo>
                  <a:lnTo>
                    <a:pt x="1078568" y="912217"/>
                  </a:lnTo>
                  <a:lnTo>
                    <a:pt x="1050507" y="958952"/>
                  </a:lnTo>
                  <a:lnTo>
                    <a:pt x="1016458" y="1001521"/>
                  </a:lnTo>
                  <a:lnTo>
                    <a:pt x="976966" y="1039355"/>
                  </a:lnTo>
                  <a:lnTo>
                    <a:pt x="932574" y="1071887"/>
                  </a:lnTo>
                  <a:lnTo>
                    <a:pt x="851648" y="876854"/>
                  </a:lnTo>
                  <a:lnTo>
                    <a:pt x="848812" y="863050"/>
                  </a:lnTo>
                  <a:lnTo>
                    <a:pt x="851436" y="849702"/>
                  </a:lnTo>
                  <a:lnTo>
                    <a:pt x="882431" y="827593"/>
                  </a:lnTo>
                  <a:lnTo>
                    <a:pt x="882593" y="826706"/>
                  </a:lnTo>
                </a:path>
                <a:path w="1415415" h="1379854">
                  <a:moveTo>
                    <a:pt x="531023" y="827593"/>
                  </a:moveTo>
                  <a:lnTo>
                    <a:pt x="564105" y="851529"/>
                  </a:lnTo>
                  <a:lnTo>
                    <a:pt x="565877" y="859897"/>
                  </a:lnTo>
                  <a:lnTo>
                    <a:pt x="565553" y="868446"/>
                  </a:lnTo>
                  <a:lnTo>
                    <a:pt x="563102" y="876789"/>
                  </a:lnTo>
                  <a:lnTo>
                    <a:pt x="563102" y="877571"/>
                  </a:lnTo>
                  <a:lnTo>
                    <a:pt x="482695" y="1071040"/>
                  </a:lnTo>
                  <a:lnTo>
                    <a:pt x="438798" y="1038789"/>
                  </a:lnTo>
                  <a:lnTo>
                    <a:pt x="399775" y="1001338"/>
                  </a:lnTo>
                  <a:lnTo>
                    <a:pt x="366048" y="959228"/>
                  </a:lnTo>
                  <a:lnTo>
                    <a:pt x="338039" y="913003"/>
                  </a:lnTo>
                  <a:lnTo>
                    <a:pt x="316169" y="863206"/>
                  </a:lnTo>
                  <a:lnTo>
                    <a:pt x="523652" y="828158"/>
                  </a:lnTo>
                  <a:lnTo>
                    <a:pt x="526001" y="827916"/>
                  </a:lnTo>
                  <a:lnTo>
                    <a:pt x="528350" y="827916"/>
                  </a:lnTo>
                  <a:lnTo>
                    <a:pt x="530699" y="828158"/>
                  </a:lnTo>
                  <a:lnTo>
                    <a:pt x="531023" y="827593"/>
                  </a:lnTo>
                </a:path>
                <a:path w="1415415" h="1379854">
                  <a:moveTo>
                    <a:pt x="706403" y="911780"/>
                  </a:moveTo>
                  <a:lnTo>
                    <a:pt x="716239" y="912841"/>
                  </a:lnTo>
                  <a:lnTo>
                    <a:pt x="725247" y="916467"/>
                  </a:lnTo>
                  <a:lnTo>
                    <a:pt x="732934" y="922379"/>
                  </a:lnTo>
                  <a:lnTo>
                    <a:pt x="738806" y="930300"/>
                  </a:lnTo>
                  <a:lnTo>
                    <a:pt x="739616" y="930300"/>
                  </a:lnTo>
                  <a:lnTo>
                    <a:pt x="841847" y="1114089"/>
                  </a:lnTo>
                  <a:lnTo>
                    <a:pt x="801019" y="1126116"/>
                  </a:lnTo>
                  <a:lnTo>
                    <a:pt x="755538" y="1133859"/>
                  </a:lnTo>
                  <a:lnTo>
                    <a:pt x="709684" y="1136543"/>
                  </a:lnTo>
                  <a:lnTo>
                    <a:pt x="663880" y="1134190"/>
                  </a:lnTo>
                  <a:lnTo>
                    <a:pt x="618550" y="1126819"/>
                  </a:lnTo>
                  <a:lnTo>
                    <a:pt x="574119" y="1114452"/>
                  </a:lnTo>
                  <a:lnTo>
                    <a:pt x="676755" y="930663"/>
                  </a:lnTo>
                  <a:lnTo>
                    <a:pt x="682342" y="923367"/>
                  </a:lnTo>
                  <a:lnTo>
                    <a:pt x="689493" y="917847"/>
                  </a:lnTo>
                  <a:lnTo>
                    <a:pt x="697829" y="914301"/>
                  </a:lnTo>
                  <a:lnTo>
                    <a:pt x="706970" y="912926"/>
                  </a:lnTo>
                  <a:lnTo>
                    <a:pt x="706403" y="911780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3050" y="66673"/>
              <a:ext cx="9096375" cy="6724648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91314" y="6023907"/>
            <a:ext cx="155751" cy="151668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33415" y="5143182"/>
            <a:ext cx="2087880" cy="87820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45"/>
              </a:spcBef>
            </a:pPr>
            <a:r>
              <a:rPr dirty="0" sz="2750">
                <a:latin typeface="Tahoma"/>
                <a:cs typeface="Tahoma"/>
              </a:rPr>
              <a:t>Control</a:t>
            </a:r>
            <a:r>
              <a:rPr dirty="0" sz="2750" spc="-114">
                <a:latin typeface="Tahoma"/>
                <a:cs typeface="Tahoma"/>
              </a:rPr>
              <a:t> </a:t>
            </a:r>
            <a:r>
              <a:rPr dirty="0" sz="2750" spc="-10">
                <a:latin typeface="Tahoma"/>
                <a:cs typeface="Tahoma"/>
              </a:rPr>
              <a:t>Plane Upgrade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33415" y="5143182"/>
            <a:ext cx="1508125" cy="87820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45"/>
              </a:spcBef>
            </a:pPr>
            <a:r>
              <a:rPr dirty="0" sz="2750" spc="-10">
                <a:latin typeface="Tahoma"/>
                <a:cs typeface="Tahoma"/>
              </a:rPr>
              <a:t>Worker Upgrades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8976" y="2804794"/>
            <a:ext cx="420243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80">
                <a:solidFill>
                  <a:srgbClr val="FFFFFF"/>
                </a:solidFill>
              </a:rPr>
              <a:t>Summary</a:t>
            </a:r>
            <a:endParaRPr sz="8000"/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314825" cy="6858000"/>
            </a:xfrm>
            <a:custGeom>
              <a:avLst/>
              <a:gdLst/>
              <a:ahLst/>
              <a:cxnLst/>
              <a:rect l="l" t="t" r="r" b="b"/>
              <a:pathLst>
                <a:path w="4314825" h="6858000">
                  <a:moveTo>
                    <a:pt x="43148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14825" y="6858000"/>
                  </a:lnTo>
                  <a:lnTo>
                    <a:pt x="431482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91" y="1598873"/>
              <a:ext cx="3763105" cy="365301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4711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Summary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633976" y="1303591"/>
            <a:ext cx="342836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Kubernetes</a:t>
            </a:r>
            <a:r>
              <a:rPr dirty="0" sz="2000" spc="-8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cluster</a:t>
            </a:r>
            <a:r>
              <a:rPr dirty="0" sz="2000" spc="-15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upgrade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6396" y="2804794"/>
            <a:ext cx="484314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05">
                <a:solidFill>
                  <a:srgbClr val="FFFFFF"/>
                </a:solidFill>
              </a:rPr>
              <a:t>Section:</a:t>
            </a:r>
            <a:r>
              <a:rPr dirty="0" sz="8000" spc="-875">
                <a:solidFill>
                  <a:srgbClr val="FFFFFF"/>
                </a:solidFill>
              </a:rPr>
              <a:t> </a:t>
            </a:r>
            <a:r>
              <a:rPr dirty="0" sz="8000" spc="-990">
                <a:solidFill>
                  <a:srgbClr val="FFFFFF"/>
                </a:solidFill>
              </a:rPr>
              <a:t>15</a:t>
            </a:r>
            <a:endParaRPr sz="8000"/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56196" y="5367801"/>
            <a:ext cx="1426210" cy="1391285"/>
            <a:chOff x="10656196" y="5367801"/>
            <a:chExt cx="1426210" cy="1391285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12192000" cy="2476500"/>
            <a:chOff x="0" y="0"/>
            <a:chExt cx="12192000" cy="24765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24765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6574" y="628650"/>
              <a:ext cx="6081776" cy="144297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081722" y="3879151"/>
            <a:ext cx="2548890" cy="1555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20"/>
              </a:spcBef>
            </a:pPr>
            <a:r>
              <a:rPr dirty="0" sz="5000" spc="-10" b="1">
                <a:solidFill>
                  <a:srgbClr val="316CE4"/>
                </a:solidFill>
                <a:latin typeface="Calibri"/>
                <a:cs typeface="Calibri"/>
              </a:rPr>
              <a:t>Section Overview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376801" y="2748026"/>
            <a:ext cx="0" cy="3926840"/>
          </a:xfrm>
          <a:custGeom>
            <a:avLst/>
            <a:gdLst/>
            <a:ahLst/>
            <a:cxnLst/>
            <a:rect l="l" t="t" r="r" b="b"/>
            <a:pathLst>
              <a:path w="0" h="3926840">
                <a:moveTo>
                  <a:pt x="0" y="0"/>
                </a:moveTo>
                <a:lnTo>
                  <a:pt x="0" y="3926420"/>
                </a:lnTo>
              </a:path>
            </a:pathLst>
          </a:custGeom>
          <a:ln w="28575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817745" y="4506531"/>
            <a:ext cx="386969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RBAC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(Role-</a:t>
            </a:r>
            <a:r>
              <a:rPr dirty="0" sz="2000" b="1">
                <a:latin typeface="Calibri"/>
                <a:cs typeface="Calibri"/>
              </a:rPr>
              <a:t>Based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Access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Control)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479800" y="793813"/>
            <a:ext cx="5242560" cy="7924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0" b="1">
                <a:solidFill>
                  <a:srgbClr val="FFFFFF"/>
                </a:solidFill>
                <a:latin typeface="Calibri"/>
                <a:cs typeface="Calibri"/>
              </a:rPr>
              <a:t>RBAC</a:t>
            </a:r>
            <a:r>
              <a:rPr dirty="0" sz="5000" spc="-1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b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5000" spc="-9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spc="-10" b="1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endParaRPr sz="5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014855">
              <a:lnSpc>
                <a:spcPct val="100000"/>
              </a:lnSpc>
              <a:spcBef>
                <a:spcPts val="130"/>
              </a:spcBef>
            </a:pPr>
            <a:r>
              <a:rPr dirty="0"/>
              <a:t>Role-</a:t>
            </a:r>
            <a:r>
              <a:rPr dirty="0" spc="60"/>
              <a:t>Based</a:t>
            </a:r>
            <a:r>
              <a:rPr dirty="0" spc="-295"/>
              <a:t> </a:t>
            </a:r>
            <a:r>
              <a:rPr dirty="0" spc="145"/>
              <a:t>Access</a:t>
            </a:r>
            <a:r>
              <a:rPr dirty="0" spc="-345"/>
              <a:t> </a:t>
            </a:r>
            <a:r>
              <a:rPr dirty="0" spc="-10"/>
              <a:t>Control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599051" y="1884426"/>
            <a:ext cx="3003550" cy="488950"/>
          </a:xfrm>
          <a:prstGeom prst="rect">
            <a:avLst/>
          </a:prstGeom>
          <a:solidFill>
            <a:srgbClr val="316CE4"/>
          </a:solidFill>
          <a:ln w="3175">
            <a:solidFill>
              <a:srgbClr val="316CE4"/>
            </a:solidFill>
          </a:ln>
        </p:spPr>
        <p:txBody>
          <a:bodyPr wrap="square" lIns="0" tIns="965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Roles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599051" y="2665476"/>
            <a:ext cx="3003550" cy="488950"/>
          </a:xfrm>
          <a:prstGeom prst="rect">
            <a:avLst/>
          </a:prstGeom>
          <a:solidFill>
            <a:srgbClr val="316CE4"/>
          </a:solidFill>
          <a:ln w="3175">
            <a:solidFill>
              <a:srgbClr val="316CE4"/>
            </a:solidFill>
          </a:ln>
        </p:spPr>
        <p:txBody>
          <a:bodyPr wrap="square" lIns="0" tIns="97155" rIns="0" bIns="0" rtlCol="0" vert="horz">
            <a:spAutoFit/>
          </a:bodyPr>
          <a:lstStyle/>
          <a:p>
            <a:pPr marL="752475">
              <a:lnSpc>
                <a:spcPct val="100000"/>
              </a:lnSpc>
              <a:spcBef>
                <a:spcPts val="765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Role</a:t>
            </a:r>
            <a:r>
              <a:rPr dirty="0" sz="20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Bindings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599051" y="3446526"/>
            <a:ext cx="3003550" cy="488950"/>
          </a:xfrm>
          <a:prstGeom prst="rect">
            <a:avLst/>
          </a:prstGeom>
          <a:solidFill>
            <a:srgbClr val="316CE4"/>
          </a:solidFill>
          <a:ln w="3175">
            <a:solidFill>
              <a:srgbClr val="316CE4"/>
            </a:solidFill>
          </a:ln>
        </p:spPr>
        <p:txBody>
          <a:bodyPr wrap="square" lIns="0" tIns="97790" rIns="0" bIns="0" rtlCol="0" vert="horz">
            <a:spAutoFit/>
          </a:bodyPr>
          <a:lstStyle/>
          <a:p>
            <a:pPr marL="775335">
              <a:lnSpc>
                <a:spcPct val="100000"/>
              </a:lnSpc>
              <a:spcBef>
                <a:spcPts val="770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Cluster</a:t>
            </a:r>
            <a:r>
              <a:rPr dirty="0" sz="20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ahoma"/>
                <a:cs typeface="Tahoma"/>
              </a:rPr>
              <a:t>Roles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599051" y="4227576"/>
            <a:ext cx="3003550" cy="488950"/>
          </a:xfrm>
          <a:prstGeom prst="rect">
            <a:avLst/>
          </a:prstGeom>
          <a:solidFill>
            <a:srgbClr val="316CE4"/>
          </a:solidFill>
          <a:ln w="3175">
            <a:solidFill>
              <a:srgbClr val="316CE4"/>
            </a:solidFill>
          </a:ln>
        </p:spPr>
        <p:txBody>
          <a:bodyPr wrap="square" lIns="0" tIns="99060" rIns="0" bIns="0" rtlCol="0" vert="horz">
            <a:spAutoFit/>
          </a:bodyPr>
          <a:lstStyle/>
          <a:p>
            <a:pPr marL="331470">
              <a:lnSpc>
                <a:spcPct val="100000"/>
              </a:lnSpc>
              <a:spcBef>
                <a:spcPts val="780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Cluster</a:t>
            </a:r>
            <a:r>
              <a:rPr dirty="0" sz="2000" spc="-2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Role</a:t>
            </a:r>
            <a:r>
              <a:rPr dirty="0" sz="2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Bindings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014855">
              <a:lnSpc>
                <a:spcPct val="100000"/>
              </a:lnSpc>
              <a:spcBef>
                <a:spcPts val="130"/>
              </a:spcBef>
            </a:pPr>
            <a:r>
              <a:rPr dirty="0"/>
              <a:t>Role-</a:t>
            </a:r>
            <a:r>
              <a:rPr dirty="0" spc="60"/>
              <a:t>Based</a:t>
            </a:r>
            <a:r>
              <a:rPr dirty="0" spc="-295"/>
              <a:t> </a:t>
            </a:r>
            <a:r>
              <a:rPr dirty="0" spc="145"/>
              <a:t>Access</a:t>
            </a:r>
            <a:r>
              <a:rPr dirty="0" spc="-345"/>
              <a:t> </a:t>
            </a:r>
            <a:r>
              <a:rPr dirty="0" spc="-10"/>
              <a:t>Control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347850" y="1890776"/>
            <a:ext cx="2981325" cy="476250"/>
          </a:xfrm>
          <a:prstGeom prst="rect">
            <a:avLst/>
          </a:prstGeom>
          <a:solidFill>
            <a:srgbClr val="001F5F"/>
          </a:solidFill>
          <a:ln w="12700">
            <a:solidFill>
              <a:srgbClr val="316CE4"/>
            </a:solidFill>
          </a:ln>
        </p:spPr>
        <p:txBody>
          <a:bodyPr wrap="square" lIns="0" tIns="90170" rIns="0" bIns="0" rtlCol="0" vert="horz">
            <a:spAutoFit/>
          </a:bodyPr>
          <a:lstStyle/>
          <a:p>
            <a:pPr algn="ctr" marR="635">
              <a:lnSpc>
                <a:spcPct val="100000"/>
              </a:lnSpc>
              <a:spcBef>
                <a:spcPts val="710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Roles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41500" y="2665476"/>
            <a:ext cx="2994025" cy="488950"/>
          </a:xfrm>
          <a:prstGeom prst="rect">
            <a:avLst/>
          </a:prstGeom>
          <a:solidFill>
            <a:srgbClr val="316CE4"/>
          </a:solidFill>
          <a:ln w="3175">
            <a:solidFill>
              <a:srgbClr val="316CE4"/>
            </a:solidFill>
          </a:ln>
        </p:spPr>
        <p:txBody>
          <a:bodyPr wrap="square" lIns="0" tIns="97155" rIns="0" bIns="0" rtlCol="0" vert="horz">
            <a:spAutoFit/>
          </a:bodyPr>
          <a:lstStyle/>
          <a:p>
            <a:pPr marL="743585">
              <a:lnSpc>
                <a:spcPct val="100000"/>
              </a:lnSpc>
              <a:spcBef>
                <a:spcPts val="765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Role</a:t>
            </a:r>
            <a:r>
              <a:rPr dirty="0" sz="2000" spc="-1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Bindings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41500" y="3446526"/>
            <a:ext cx="2994025" cy="488950"/>
          </a:xfrm>
          <a:prstGeom prst="rect">
            <a:avLst/>
          </a:prstGeom>
          <a:solidFill>
            <a:srgbClr val="316CE4"/>
          </a:solidFill>
          <a:ln w="3175">
            <a:solidFill>
              <a:srgbClr val="316CE4"/>
            </a:solidFill>
          </a:ln>
        </p:spPr>
        <p:txBody>
          <a:bodyPr wrap="square" lIns="0" tIns="97790" rIns="0" bIns="0" rtlCol="0" vert="horz">
            <a:spAutoFit/>
          </a:bodyPr>
          <a:lstStyle/>
          <a:p>
            <a:pPr marL="766445">
              <a:lnSpc>
                <a:spcPct val="100000"/>
              </a:lnSpc>
              <a:spcBef>
                <a:spcPts val="770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Cluster</a:t>
            </a:r>
            <a:r>
              <a:rPr dirty="0" sz="20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ahoma"/>
                <a:cs typeface="Tahoma"/>
              </a:rPr>
              <a:t>Roles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41500" y="4227576"/>
            <a:ext cx="2994025" cy="488950"/>
          </a:xfrm>
          <a:prstGeom prst="rect">
            <a:avLst/>
          </a:prstGeom>
          <a:solidFill>
            <a:srgbClr val="316CE4"/>
          </a:solidFill>
          <a:ln w="3175">
            <a:solidFill>
              <a:srgbClr val="316CE4"/>
            </a:solidFill>
          </a:ln>
        </p:spPr>
        <p:txBody>
          <a:bodyPr wrap="square" lIns="0" tIns="99060" rIns="0" bIns="0" rtlCol="0" vert="horz">
            <a:spAutoFit/>
          </a:bodyPr>
          <a:lstStyle/>
          <a:p>
            <a:pPr marL="322580">
              <a:lnSpc>
                <a:spcPct val="100000"/>
              </a:lnSpc>
              <a:spcBef>
                <a:spcPts val="780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Cluster</a:t>
            </a:r>
            <a:r>
              <a:rPr dirty="0" sz="20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Role</a:t>
            </a:r>
            <a:r>
              <a:rPr dirty="0" sz="20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Bindings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538851" y="1890776"/>
            <a:ext cx="5314950" cy="1323975"/>
          </a:xfrm>
          <a:prstGeom prst="rect">
            <a:avLst/>
          </a:prstGeom>
          <a:ln w="9525">
            <a:solidFill>
              <a:srgbClr val="316CE4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algn="ctr" marL="212725" marR="196215" indent="-5080">
              <a:lnSpc>
                <a:spcPct val="100000"/>
              </a:lnSpc>
              <a:spcBef>
                <a:spcPts val="245"/>
              </a:spcBef>
            </a:pPr>
            <a:r>
              <a:rPr dirty="0" sz="2000">
                <a:latin typeface="Calibri"/>
                <a:cs typeface="Calibri"/>
              </a:rPr>
              <a:t>Roles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define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permissions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within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specific </a:t>
            </a:r>
            <a:r>
              <a:rPr dirty="0" sz="2000">
                <a:latin typeface="Calibri"/>
                <a:cs typeface="Calibri"/>
              </a:rPr>
              <a:t>namespace,</a:t>
            </a:r>
            <a:r>
              <a:rPr dirty="0" sz="2000" spc="-1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allowing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actions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like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creating, </a:t>
            </a:r>
            <a:r>
              <a:rPr dirty="0" sz="2000">
                <a:latin typeface="Calibri"/>
                <a:cs typeface="Calibri"/>
              </a:rPr>
              <a:t>updating,</a:t>
            </a:r>
            <a:r>
              <a:rPr dirty="0" sz="2000" spc="-10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deleting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resources,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but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only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within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namespace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014855">
              <a:lnSpc>
                <a:spcPct val="100000"/>
              </a:lnSpc>
              <a:spcBef>
                <a:spcPts val="130"/>
              </a:spcBef>
            </a:pPr>
            <a:r>
              <a:rPr dirty="0"/>
              <a:t>Role-</a:t>
            </a:r>
            <a:r>
              <a:rPr dirty="0" spc="60"/>
              <a:t>Based</a:t>
            </a:r>
            <a:r>
              <a:rPr dirty="0" spc="-295"/>
              <a:t> </a:t>
            </a:r>
            <a:r>
              <a:rPr dirty="0" spc="145"/>
              <a:t>Access</a:t>
            </a:r>
            <a:r>
              <a:rPr dirty="0" spc="-345"/>
              <a:t> </a:t>
            </a:r>
            <a:r>
              <a:rPr dirty="0" spc="-10"/>
              <a:t>Control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341500" y="1884426"/>
            <a:ext cx="2994025" cy="488950"/>
          </a:xfrm>
          <a:prstGeom prst="rect">
            <a:avLst/>
          </a:prstGeom>
          <a:solidFill>
            <a:srgbClr val="316CE4"/>
          </a:solidFill>
          <a:ln w="3175">
            <a:solidFill>
              <a:srgbClr val="316CE4"/>
            </a:solidFill>
          </a:ln>
        </p:spPr>
        <p:txBody>
          <a:bodyPr wrap="square" lIns="0" tIns="96520" rIns="0" bIns="0" rtlCol="0" vert="horz">
            <a:spAutoFit/>
          </a:bodyPr>
          <a:lstStyle/>
          <a:p>
            <a:pPr algn="ctr" marR="635">
              <a:lnSpc>
                <a:spcPct val="100000"/>
              </a:lnSpc>
              <a:spcBef>
                <a:spcPts val="760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Roles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47850" y="2671826"/>
            <a:ext cx="2981325" cy="476250"/>
          </a:xfrm>
          <a:prstGeom prst="rect">
            <a:avLst/>
          </a:prstGeom>
          <a:solidFill>
            <a:srgbClr val="001F5F"/>
          </a:solidFill>
          <a:ln w="12700">
            <a:solidFill>
              <a:srgbClr val="316CE4"/>
            </a:solidFill>
          </a:ln>
        </p:spPr>
        <p:txBody>
          <a:bodyPr wrap="square" lIns="0" tIns="90805" rIns="0" bIns="0" rtlCol="0" vert="horz">
            <a:spAutoFit/>
          </a:bodyPr>
          <a:lstStyle/>
          <a:p>
            <a:pPr marL="737235">
              <a:lnSpc>
                <a:spcPct val="100000"/>
              </a:lnSpc>
              <a:spcBef>
                <a:spcPts val="715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Role</a:t>
            </a:r>
            <a:r>
              <a:rPr dirty="0" sz="2000" spc="-1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Bindings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41500" y="3446526"/>
            <a:ext cx="2994025" cy="488950"/>
          </a:xfrm>
          <a:prstGeom prst="rect">
            <a:avLst/>
          </a:prstGeom>
          <a:solidFill>
            <a:srgbClr val="316CE4"/>
          </a:solidFill>
          <a:ln w="3175">
            <a:solidFill>
              <a:srgbClr val="316CE4"/>
            </a:solidFill>
          </a:ln>
        </p:spPr>
        <p:txBody>
          <a:bodyPr wrap="square" lIns="0" tIns="97790" rIns="0" bIns="0" rtlCol="0" vert="horz">
            <a:spAutoFit/>
          </a:bodyPr>
          <a:lstStyle/>
          <a:p>
            <a:pPr marL="766445">
              <a:lnSpc>
                <a:spcPct val="100000"/>
              </a:lnSpc>
              <a:spcBef>
                <a:spcPts val="770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Cluster</a:t>
            </a:r>
            <a:r>
              <a:rPr dirty="0" sz="20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ahoma"/>
                <a:cs typeface="Tahoma"/>
              </a:rPr>
              <a:t>Roles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41500" y="4227576"/>
            <a:ext cx="2994025" cy="488950"/>
          </a:xfrm>
          <a:prstGeom prst="rect">
            <a:avLst/>
          </a:prstGeom>
          <a:solidFill>
            <a:srgbClr val="316CE4"/>
          </a:solidFill>
          <a:ln w="3175">
            <a:solidFill>
              <a:srgbClr val="316CE4"/>
            </a:solidFill>
          </a:ln>
        </p:spPr>
        <p:txBody>
          <a:bodyPr wrap="square" lIns="0" tIns="99060" rIns="0" bIns="0" rtlCol="0" vert="horz">
            <a:spAutoFit/>
          </a:bodyPr>
          <a:lstStyle/>
          <a:p>
            <a:pPr marL="322580">
              <a:lnSpc>
                <a:spcPct val="100000"/>
              </a:lnSpc>
              <a:spcBef>
                <a:spcPts val="780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Cluster</a:t>
            </a:r>
            <a:r>
              <a:rPr dirty="0" sz="20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Role</a:t>
            </a:r>
            <a:r>
              <a:rPr dirty="0" sz="20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Bindings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538851" y="2671826"/>
            <a:ext cx="5314950" cy="1019175"/>
          </a:xfrm>
          <a:prstGeom prst="rect">
            <a:avLst/>
          </a:prstGeom>
          <a:ln w="9525">
            <a:solidFill>
              <a:srgbClr val="316CE4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algn="ctr" marL="179705" marR="160655">
              <a:lnSpc>
                <a:spcPct val="100000"/>
              </a:lnSpc>
              <a:spcBef>
                <a:spcPts val="254"/>
              </a:spcBef>
            </a:pPr>
            <a:r>
              <a:rPr dirty="0" sz="2000" spc="-10">
                <a:latin typeface="Calibri"/>
                <a:cs typeface="Calibri"/>
              </a:rPr>
              <a:t>Role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Bindings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connect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Role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45">
                <a:latin typeface="Calibri"/>
                <a:cs typeface="Calibri"/>
              </a:rPr>
              <a:t>user,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group, </a:t>
            </a:r>
            <a:r>
              <a:rPr dirty="0" sz="2000" spc="-25">
                <a:latin typeface="Calibri"/>
                <a:cs typeface="Calibri"/>
              </a:rPr>
              <a:t>or </a:t>
            </a:r>
            <a:r>
              <a:rPr dirty="0" sz="2000">
                <a:latin typeface="Calibri"/>
                <a:cs typeface="Calibri"/>
              </a:rPr>
              <a:t>service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account,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allowing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them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perform </a:t>
            </a:r>
            <a:r>
              <a:rPr dirty="0" sz="2000">
                <a:latin typeface="Calibri"/>
                <a:cs typeface="Calibri"/>
              </a:rPr>
              <a:t>certain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actions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specific</a:t>
            </a:r>
            <a:r>
              <a:rPr dirty="0" sz="2000" spc="-10">
                <a:latin typeface="Calibri"/>
                <a:cs typeface="Calibri"/>
              </a:rPr>
              <a:t> namespace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00361" y="2562225"/>
            <a:ext cx="10191750" cy="1895475"/>
          </a:xfrm>
          <a:custGeom>
            <a:avLst/>
            <a:gdLst/>
            <a:ahLst/>
            <a:cxnLst/>
            <a:rect l="l" t="t" r="r" b="b"/>
            <a:pathLst>
              <a:path w="10191750" h="1895475">
                <a:moveTo>
                  <a:pt x="1225440" y="0"/>
                </a:moveTo>
                <a:lnTo>
                  <a:pt x="1161178" y="101853"/>
                </a:lnTo>
                <a:lnTo>
                  <a:pt x="1132085" y="140493"/>
                </a:lnTo>
                <a:lnTo>
                  <a:pt x="1097599" y="173894"/>
                </a:lnTo>
                <a:lnTo>
                  <a:pt x="1058326" y="201437"/>
                </a:lnTo>
                <a:lnTo>
                  <a:pt x="1014874" y="222503"/>
                </a:lnTo>
                <a:lnTo>
                  <a:pt x="972328" y="241577"/>
                </a:lnTo>
                <a:lnTo>
                  <a:pt x="931483" y="263930"/>
                </a:lnTo>
                <a:lnTo>
                  <a:pt x="892454" y="289611"/>
                </a:lnTo>
                <a:lnTo>
                  <a:pt x="855358" y="318670"/>
                </a:lnTo>
                <a:lnTo>
                  <a:pt x="820310" y="351154"/>
                </a:lnTo>
                <a:lnTo>
                  <a:pt x="8259" y="1166368"/>
                </a:lnTo>
                <a:lnTo>
                  <a:pt x="0" y="1187450"/>
                </a:lnTo>
                <a:lnTo>
                  <a:pt x="2685" y="1198586"/>
                </a:lnTo>
                <a:lnTo>
                  <a:pt x="10152" y="1207770"/>
                </a:lnTo>
                <a:lnTo>
                  <a:pt x="19445" y="1212558"/>
                </a:lnTo>
                <a:lnTo>
                  <a:pt x="29624" y="1213596"/>
                </a:lnTo>
                <a:lnTo>
                  <a:pt x="39627" y="1210895"/>
                </a:lnTo>
                <a:lnTo>
                  <a:pt x="48391" y="1204468"/>
                </a:lnTo>
                <a:lnTo>
                  <a:pt x="852441" y="397001"/>
                </a:lnTo>
                <a:lnTo>
                  <a:pt x="891193" y="361588"/>
                </a:lnTo>
                <a:lnTo>
                  <a:pt x="932834" y="330172"/>
                </a:lnTo>
                <a:lnTo>
                  <a:pt x="977026" y="302976"/>
                </a:lnTo>
                <a:lnTo>
                  <a:pt x="1023431" y="280225"/>
                </a:lnTo>
                <a:lnTo>
                  <a:pt x="1071711" y="262141"/>
                </a:lnTo>
                <a:lnTo>
                  <a:pt x="1121528" y="248947"/>
                </a:lnTo>
                <a:lnTo>
                  <a:pt x="1172545" y="240867"/>
                </a:lnTo>
                <a:lnTo>
                  <a:pt x="1224424" y="238125"/>
                </a:lnTo>
                <a:lnTo>
                  <a:pt x="1276201" y="240627"/>
                </a:lnTo>
                <a:lnTo>
                  <a:pt x="1326861" y="248074"/>
                </a:lnTo>
                <a:lnTo>
                  <a:pt x="1376135" y="260373"/>
                </a:lnTo>
                <a:lnTo>
                  <a:pt x="1423750" y="277431"/>
                </a:lnTo>
                <a:lnTo>
                  <a:pt x="1469437" y="299156"/>
                </a:lnTo>
                <a:lnTo>
                  <a:pt x="1512924" y="325457"/>
                </a:lnTo>
                <a:lnTo>
                  <a:pt x="1553941" y="356240"/>
                </a:lnTo>
                <a:lnTo>
                  <a:pt x="1592216" y="391413"/>
                </a:lnTo>
                <a:lnTo>
                  <a:pt x="2753631" y="1540891"/>
                </a:lnTo>
                <a:lnTo>
                  <a:pt x="2788919" y="1573436"/>
                </a:lnTo>
                <a:lnTo>
                  <a:pt x="2826108" y="1602525"/>
                </a:lnTo>
                <a:lnTo>
                  <a:pt x="2865060" y="1628207"/>
                </a:lnTo>
                <a:lnTo>
                  <a:pt x="2905633" y="1650529"/>
                </a:lnTo>
                <a:lnTo>
                  <a:pt x="2947687" y="1669542"/>
                </a:lnTo>
                <a:lnTo>
                  <a:pt x="2990919" y="1690627"/>
                </a:lnTo>
                <a:lnTo>
                  <a:pt x="3030173" y="1718214"/>
                </a:lnTo>
                <a:lnTo>
                  <a:pt x="3064666" y="1751659"/>
                </a:lnTo>
                <a:lnTo>
                  <a:pt x="3093610" y="1790319"/>
                </a:lnTo>
                <a:lnTo>
                  <a:pt x="3159269" y="1894332"/>
                </a:lnTo>
                <a:lnTo>
                  <a:pt x="3224801" y="1790319"/>
                </a:lnTo>
                <a:lnTo>
                  <a:pt x="3253914" y="1751659"/>
                </a:lnTo>
                <a:lnTo>
                  <a:pt x="3288444" y="1718214"/>
                </a:lnTo>
                <a:lnTo>
                  <a:pt x="3327760" y="1690627"/>
                </a:lnTo>
                <a:lnTo>
                  <a:pt x="3371232" y="1669542"/>
                </a:lnTo>
                <a:lnTo>
                  <a:pt x="3413758" y="1650529"/>
                </a:lnTo>
                <a:lnTo>
                  <a:pt x="3454522" y="1628207"/>
                </a:lnTo>
                <a:lnTo>
                  <a:pt x="3493378" y="1602525"/>
                </a:lnTo>
                <a:lnTo>
                  <a:pt x="3530179" y="1573436"/>
                </a:lnTo>
                <a:lnTo>
                  <a:pt x="3564780" y="1540891"/>
                </a:lnTo>
                <a:lnTo>
                  <a:pt x="4726703" y="391413"/>
                </a:lnTo>
                <a:lnTo>
                  <a:pt x="4764830" y="356617"/>
                </a:lnTo>
                <a:lnTo>
                  <a:pt x="4805758" y="326118"/>
                </a:lnTo>
                <a:lnTo>
                  <a:pt x="4849185" y="300020"/>
                </a:lnTo>
                <a:lnTo>
                  <a:pt x="4894803" y="278431"/>
                </a:lnTo>
                <a:lnTo>
                  <a:pt x="4942309" y="261456"/>
                </a:lnTo>
                <a:lnTo>
                  <a:pt x="4991397" y="249199"/>
                </a:lnTo>
                <a:lnTo>
                  <a:pt x="5041761" y="241768"/>
                </a:lnTo>
                <a:lnTo>
                  <a:pt x="5093098" y="239267"/>
                </a:lnTo>
                <a:lnTo>
                  <a:pt x="5144541" y="241770"/>
                </a:lnTo>
                <a:lnTo>
                  <a:pt x="5194962" y="249217"/>
                </a:lnTo>
                <a:lnTo>
                  <a:pt x="5244088" y="261516"/>
                </a:lnTo>
                <a:lnTo>
                  <a:pt x="5291647" y="278574"/>
                </a:lnTo>
                <a:lnTo>
                  <a:pt x="5337366" y="300299"/>
                </a:lnTo>
                <a:lnTo>
                  <a:pt x="5380973" y="326600"/>
                </a:lnTo>
                <a:lnTo>
                  <a:pt x="5422196" y="357383"/>
                </a:lnTo>
                <a:lnTo>
                  <a:pt x="5460763" y="392557"/>
                </a:lnTo>
                <a:lnTo>
                  <a:pt x="6622686" y="1542033"/>
                </a:lnTo>
                <a:lnTo>
                  <a:pt x="6657189" y="1574128"/>
                </a:lnTo>
                <a:lnTo>
                  <a:pt x="6694162" y="1603138"/>
                </a:lnTo>
                <a:lnTo>
                  <a:pt x="6733237" y="1628966"/>
                </a:lnTo>
                <a:lnTo>
                  <a:pt x="6774050" y="1651514"/>
                </a:lnTo>
                <a:lnTo>
                  <a:pt x="6816234" y="1670685"/>
                </a:lnTo>
                <a:lnTo>
                  <a:pt x="6859537" y="1691753"/>
                </a:lnTo>
                <a:lnTo>
                  <a:pt x="6898816" y="1719310"/>
                </a:lnTo>
                <a:lnTo>
                  <a:pt x="6933284" y="1752748"/>
                </a:lnTo>
                <a:lnTo>
                  <a:pt x="6962157" y="1791462"/>
                </a:lnTo>
                <a:lnTo>
                  <a:pt x="7029213" y="1895475"/>
                </a:lnTo>
                <a:lnTo>
                  <a:pt x="7095761" y="1791462"/>
                </a:lnTo>
                <a:lnTo>
                  <a:pt x="7124705" y="1752748"/>
                </a:lnTo>
                <a:lnTo>
                  <a:pt x="7159197" y="1719310"/>
                </a:lnTo>
                <a:lnTo>
                  <a:pt x="7198452" y="1691753"/>
                </a:lnTo>
                <a:lnTo>
                  <a:pt x="7241684" y="1670685"/>
                </a:lnTo>
                <a:lnTo>
                  <a:pt x="7283872" y="1651632"/>
                </a:lnTo>
                <a:lnTo>
                  <a:pt x="7324714" y="1629368"/>
                </a:lnTo>
                <a:lnTo>
                  <a:pt x="7363866" y="1603878"/>
                </a:lnTo>
                <a:lnTo>
                  <a:pt x="7400989" y="1575152"/>
                </a:lnTo>
                <a:lnTo>
                  <a:pt x="7435740" y="1543177"/>
                </a:lnTo>
                <a:lnTo>
                  <a:pt x="8597663" y="393700"/>
                </a:lnTo>
                <a:lnTo>
                  <a:pt x="8632528" y="361654"/>
                </a:lnTo>
                <a:lnTo>
                  <a:pt x="8669472" y="333379"/>
                </a:lnTo>
                <a:lnTo>
                  <a:pt x="8708234" y="308874"/>
                </a:lnTo>
                <a:lnTo>
                  <a:pt x="8748554" y="288139"/>
                </a:lnTo>
                <a:lnTo>
                  <a:pt x="8790174" y="271174"/>
                </a:lnTo>
                <a:lnTo>
                  <a:pt x="8832834" y="257979"/>
                </a:lnTo>
                <a:lnTo>
                  <a:pt x="8876274" y="248554"/>
                </a:lnTo>
                <a:lnTo>
                  <a:pt x="8920234" y="242899"/>
                </a:lnTo>
                <a:lnTo>
                  <a:pt x="8964455" y="241014"/>
                </a:lnTo>
                <a:lnTo>
                  <a:pt x="9008677" y="242899"/>
                </a:lnTo>
                <a:lnTo>
                  <a:pt x="9052641" y="248554"/>
                </a:lnTo>
                <a:lnTo>
                  <a:pt x="9096086" y="257979"/>
                </a:lnTo>
                <a:lnTo>
                  <a:pt x="9138754" y="271174"/>
                </a:lnTo>
                <a:lnTo>
                  <a:pt x="9180385" y="288139"/>
                </a:lnTo>
                <a:lnTo>
                  <a:pt x="9220718" y="308874"/>
                </a:lnTo>
                <a:lnTo>
                  <a:pt x="9259496" y="333379"/>
                </a:lnTo>
                <a:lnTo>
                  <a:pt x="9296457" y="361654"/>
                </a:lnTo>
                <a:lnTo>
                  <a:pt x="9331342" y="393700"/>
                </a:lnTo>
                <a:lnTo>
                  <a:pt x="10142364" y="1207770"/>
                </a:lnTo>
                <a:lnTo>
                  <a:pt x="10150921" y="1213786"/>
                </a:lnTo>
                <a:lnTo>
                  <a:pt x="10160906" y="1216564"/>
                </a:lnTo>
                <a:lnTo>
                  <a:pt x="10171082" y="1215770"/>
                </a:lnTo>
                <a:lnTo>
                  <a:pt x="10180210" y="1211072"/>
                </a:lnTo>
                <a:lnTo>
                  <a:pt x="10188477" y="1200157"/>
                </a:lnTo>
                <a:lnTo>
                  <a:pt x="10191576" y="1188434"/>
                </a:lnTo>
                <a:lnTo>
                  <a:pt x="10189818" y="1177139"/>
                </a:lnTo>
                <a:lnTo>
                  <a:pt x="9371474" y="352298"/>
                </a:lnTo>
                <a:lnTo>
                  <a:pt x="9336336" y="319773"/>
                </a:lnTo>
                <a:lnTo>
                  <a:pt x="9299094" y="290773"/>
                </a:lnTo>
                <a:lnTo>
                  <a:pt x="9260054" y="265283"/>
                </a:lnTo>
                <a:lnTo>
                  <a:pt x="9219521" y="243293"/>
                </a:lnTo>
                <a:lnTo>
                  <a:pt x="9177799" y="224789"/>
                </a:lnTo>
                <a:lnTo>
                  <a:pt x="9134262" y="203221"/>
                </a:lnTo>
                <a:lnTo>
                  <a:pt x="9094677" y="175593"/>
                </a:lnTo>
                <a:lnTo>
                  <a:pt x="9059856" y="142083"/>
                </a:lnTo>
                <a:lnTo>
                  <a:pt x="9030606" y="102870"/>
                </a:lnTo>
                <a:lnTo>
                  <a:pt x="8966344" y="1142"/>
                </a:lnTo>
                <a:lnTo>
                  <a:pt x="8901701" y="102870"/>
                </a:lnTo>
                <a:lnTo>
                  <a:pt x="8872610" y="141601"/>
                </a:lnTo>
                <a:lnTo>
                  <a:pt x="8837756" y="175164"/>
                </a:lnTo>
                <a:lnTo>
                  <a:pt x="8798045" y="203061"/>
                </a:lnTo>
                <a:lnTo>
                  <a:pt x="8754381" y="224789"/>
                </a:lnTo>
                <a:lnTo>
                  <a:pt x="8712867" y="243293"/>
                </a:lnTo>
                <a:lnTo>
                  <a:pt x="8672390" y="265283"/>
                </a:lnTo>
                <a:lnTo>
                  <a:pt x="8633314" y="290773"/>
                </a:lnTo>
                <a:lnTo>
                  <a:pt x="8596007" y="319773"/>
                </a:lnTo>
                <a:lnTo>
                  <a:pt x="8560833" y="352298"/>
                </a:lnTo>
                <a:lnTo>
                  <a:pt x="7397894" y="1501775"/>
                </a:lnTo>
                <a:lnTo>
                  <a:pt x="7359621" y="1536607"/>
                </a:lnTo>
                <a:lnTo>
                  <a:pt x="7318618" y="1567124"/>
                </a:lnTo>
                <a:lnTo>
                  <a:pt x="7275169" y="1593223"/>
                </a:lnTo>
                <a:lnTo>
                  <a:pt x="7229555" y="1614804"/>
                </a:lnTo>
                <a:lnTo>
                  <a:pt x="7182061" y="1631766"/>
                </a:lnTo>
                <a:lnTo>
                  <a:pt x="7132968" y="1644007"/>
                </a:lnTo>
                <a:lnTo>
                  <a:pt x="7082559" y="1651425"/>
                </a:lnTo>
                <a:lnTo>
                  <a:pt x="7031118" y="1653920"/>
                </a:lnTo>
                <a:lnTo>
                  <a:pt x="6979342" y="1651425"/>
                </a:lnTo>
                <a:lnTo>
                  <a:pt x="6928688" y="1644007"/>
                </a:lnTo>
                <a:lnTo>
                  <a:pt x="6879434" y="1631766"/>
                </a:lnTo>
                <a:lnTo>
                  <a:pt x="6831855" y="1614804"/>
                </a:lnTo>
                <a:lnTo>
                  <a:pt x="6786229" y="1593223"/>
                </a:lnTo>
                <a:lnTo>
                  <a:pt x="6742832" y="1567124"/>
                </a:lnTo>
                <a:lnTo>
                  <a:pt x="6701941" y="1536607"/>
                </a:lnTo>
                <a:lnTo>
                  <a:pt x="6663834" y="1501775"/>
                </a:lnTo>
                <a:lnTo>
                  <a:pt x="5501911" y="352298"/>
                </a:lnTo>
                <a:lnTo>
                  <a:pt x="5466811" y="319654"/>
                </a:lnTo>
                <a:lnTo>
                  <a:pt x="5429596" y="290370"/>
                </a:lnTo>
                <a:lnTo>
                  <a:pt x="5390436" y="264543"/>
                </a:lnTo>
                <a:lnTo>
                  <a:pt x="5349503" y="242269"/>
                </a:lnTo>
                <a:lnTo>
                  <a:pt x="5306966" y="223647"/>
                </a:lnTo>
                <a:lnTo>
                  <a:pt x="5263663" y="202578"/>
                </a:lnTo>
                <a:lnTo>
                  <a:pt x="5224384" y="175021"/>
                </a:lnTo>
                <a:lnTo>
                  <a:pt x="5189916" y="141583"/>
                </a:lnTo>
                <a:lnTo>
                  <a:pt x="5161043" y="102870"/>
                </a:lnTo>
                <a:lnTo>
                  <a:pt x="5096400" y="1142"/>
                </a:lnTo>
                <a:lnTo>
                  <a:pt x="5031630" y="102870"/>
                </a:lnTo>
                <a:lnTo>
                  <a:pt x="5002813" y="141583"/>
                </a:lnTo>
                <a:lnTo>
                  <a:pt x="4968447" y="175021"/>
                </a:lnTo>
                <a:lnTo>
                  <a:pt x="4929224" y="202578"/>
                </a:lnTo>
                <a:lnTo>
                  <a:pt x="4885834" y="223647"/>
                </a:lnTo>
                <a:lnTo>
                  <a:pt x="4843284" y="242708"/>
                </a:lnTo>
                <a:lnTo>
                  <a:pt x="4802410" y="265036"/>
                </a:lnTo>
                <a:lnTo>
                  <a:pt x="4763304" y="290699"/>
                </a:lnTo>
                <a:lnTo>
                  <a:pt x="4726058" y="319764"/>
                </a:lnTo>
                <a:lnTo>
                  <a:pt x="4690762" y="352298"/>
                </a:lnTo>
                <a:lnTo>
                  <a:pt x="3527061" y="1501775"/>
                </a:lnTo>
                <a:lnTo>
                  <a:pt x="3488747" y="1536607"/>
                </a:lnTo>
                <a:lnTo>
                  <a:pt x="3447720" y="1567124"/>
                </a:lnTo>
                <a:lnTo>
                  <a:pt x="3404267" y="1593223"/>
                </a:lnTo>
                <a:lnTo>
                  <a:pt x="3358675" y="1614804"/>
                </a:lnTo>
                <a:lnTo>
                  <a:pt x="3311232" y="1631766"/>
                </a:lnTo>
                <a:lnTo>
                  <a:pt x="3262224" y="1644007"/>
                </a:lnTo>
                <a:lnTo>
                  <a:pt x="3211940" y="1651425"/>
                </a:lnTo>
                <a:lnTo>
                  <a:pt x="3160666" y="1653920"/>
                </a:lnTo>
                <a:lnTo>
                  <a:pt x="3109217" y="1651423"/>
                </a:lnTo>
                <a:lnTo>
                  <a:pt x="3058782" y="1643991"/>
                </a:lnTo>
                <a:lnTo>
                  <a:pt x="3009636" y="1631712"/>
                </a:lnTo>
                <a:lnTo>
                  <a:pt x="2962054" y="1614678"/>
                </a:lnTo>
                <a:lnTo>
                  <a:pt x="2916311" y="1592975"/>
                </a:lnTo>
                <a:lnTo>
                  <a:pt x="2872684" y="1566695"/>
                </a:lnTo>
                <a:lnTo>
                  <a:pt x="2831446" y="1535927"/>
                </a:lnTo>
                <a:lnTo>
                  <a:pt x="2792874" y="1500758"/>
                </a:lnTo>
                <a:lnTo>
                  <a:pt x="1630951" y="351154"/>
                </a:lnTo>
                <a:lnTo>
                  <a:pt x="1595900" y="318572"/>
                </a:lnTo>
                <a:lnTo>
                  <a:pt x="1558782" y="289319"/>
                </a:lnTo>
                <a:lnTo>
                  <a:pt x="1519696" y="263491"/>
                </a:lnTo>
                <a:lnTo>
                  <a:pt x="1478738" y="241187"/>
                </a:lnTo>
                <a:lnTo>
                  <a:pt x="1436006" y="222503"/>
                </a:lnTo>
                <a:lnTo>
                  <a:pt x="1392757" y="201437"/>
                </a:lnTo>
                <a:lnTo>
                  <a:pt x="1353472" y="173894"/>
                </a:lnTo>
                <a:lnTo>
                  <a:pt x="1318973" y="140493"/>
                </a:lnTo>
                <a:lnTo>
                  <a:pt x="1290083" y="101853"/>
                </a:lnTo>
                <a:lnTo>
                  <a:pt x="122544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073400">
              <a:lnSpc>
                <a:spcPct val="100000"/>
              </a:lnSpc>
              <a:spcBef>
                <a:spcPts val="130"/>
              </a:spcBef>
            </a:pPr>
            <a:r>
              <a:rPr dirty="0" spc="-85"/>
              <a:t>Why</a:t>
            </a:r>
            <a:r>
              <a:rPr dirty="0" spc="-425"/>
              <a:t> </a:t>
            </a:r>
            <a:r>
              <a:rPr dirty="0" spc="-10"/>
              <a:t>Kubernetes?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790575" y="1447800"/>
            <a:ext cx="10601325" cy="4114800"/>
            <a:chOff x="790575" y="1447800"/>
            <a:chExt cx="10601325" cy="41148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275" y="2962275"/>
              <a:ext cx="2590800" cy="260032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190621" y="3095593"/>
              <a:ext cx="2067560" cy="2077085"/>
            </a:xfrm>
            <a:custGeom>
              <a:avLst/>
              <a:gdLst/>
              <a:ahLst/>
              <a:cxnLst/>
              <a:rect l="l" t="t" r="r" b="b"/>
              <a:pathLst>
                <a:path w="2067560" h="2077085">
                  <a:moveTo>
                    <a:pt x="1033465" y="0"/>
                  </a:moveTo>
                  <a:lnTo>
                    <a:pt x="990725" y="4089"/>
                  </a:lnTo>
                  <a:lnTo>
                    <a:pt x="949288" y="16359"/>
                  </a:lnTo>
                  <a:lnTo>
                    <a:pt x="910459" y="36808"/>
                  </a:lnTo>
                  <a:lnTo>
                    <a:pt x="875541" y="65436"/>
                  </a:lnTo>
                  <a:lnTo>
                    <a:pt x="65065" y="879633"/>
                  </a:lnTo>
                  <a:lnTo>
                    <a:pt x="36599" y="914705"/>
                  </a:lnTo>
                  <a:lnTo>
                    <a:pt x="16266" y="953706"/>
                  </a:lnTo>
                  <a:lnTo>
                    <a:pt x="4066" y="995326"/>
                  </a:lnTo>
                  <a:lnTo>
                    <a:pt x="0" y="1038256"/>
                  </a:lnTo>
                  <a:lnTo>
                    <a:pt x="4066" y="1081186"/>
                  </a:lnTo>
                  <a:lnTo>
                    <a:pt x="16266" y="1122807"/>
                  </a:lnTo>
                  <a:lnTo>
                    <a:pt x="36599" y="1161807"/>
                  </a:lnTo>
                  <a:lnTo>
                    <a:pt x="65065" y="1196879"/>
                  </a:lnTo>
                  <a:lnTo>
                    <a:pt x="875541" y="2011076"/>
                  </a:lnTo>
                  <a:lnTo>
                    <a:pt x="910459" y="2039705"/>
                  </a:lnTo>
                  <a:lnTo>
                    <a:pt x="949288" y="2060154"/>
                  </a:lnTo>
                  <a:lnTo>
                    <a:pt x="990725" y="2072423"/>
                  </a:lnTo>
                  <a:lnTo>
                    <a:pt x="1033465" y="2076513"/>
                  </a:lnTo>
                  <a:lnTo>
                    <a:pt x="1076206" y="2072423"/>
                  </a:lnTo>
                  <a:lnTo>
                    <a:pt x="1117642" y="2060154"/>
                  </a:lnTo>
                  <a:lnTo>
                    <a:pt x="1156472" y="2039705"/>
                  </a:lnTo>
                  <a:lnTo>
                    <a:pt x="1191390" y="2011076"/>
                  </a:lnTo>
                  <a:lnTo>
                    <a:pt x="2001904" y="1196879"/>
                  </a:lnTo>
                  <a:lnTo>
                    <a:pt x="2030366" y="1161807"/>
                  </a:lnTo>
                  <a:lnTo>
                    <a:pt x="2050695" y="1122807"/>
                  </a:lnTo>
                  <a:lnTo>
                    <a:pt x="2062893" y="1081186"/>
                  </a:lnTo>
                  <a:lnTo>
                    <a:pt x="2066959" y="1038256"/>
                  </a:lnTo>
                  <a:lnTo>
                    <a:pt x="2062893" y="995326"/>
                  </a:lnTo>
                  <a:lnTo>
                    <a:pt x="2050695" y="953706"/>
                  </a:lnTo>
                  <a:lnTo>
                    <a:pt x="2030366" y="914705"/>
                  </a:lnTo>
                  <a:lnTo>
                    <a:pt x="2001904" y="879633"/>
                  </a:lnTo>
                  <a:lnTo>
                    <a:pt x="1191390" y="65436"/>
                  </a:lnTo>
                  <a:lnTo>
                    <a:pt x="1156472" y="36808"/>
                  </a:lnTo>
                  <a:lnTo>
                    <a:pt x="1117642" y="16359"/>
                  </a:lnTo>
                  <a:lnTo>
                    <a:pt x="1076206" y="4089"/>
                  </a:lnTo>
                  <a:lnTo>
                    <a:pt x="1033465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0575" y="2695575"/>
              <a:ext cx="2590800" cy="260032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190621" y="3095593"/>
              <a:ext cx="2067560" cy="2077085"/>
            </a:xfrm>
            <a:custGeom>
              <a:avLst/>
              <a:gdLst/>
              <a:ahLst/>
              <a:cxnLst/>
              <a:rect l="l" t="t" r="r" b="b"/>
              <a:pathLst>
                <a:path w="2067560" h="2077085">
                  <a:moveTo>
                    <a:pt x="1033465" y="0"/>
                  </a:moveTo>
                  <a:lnTo>
                    <a:pt x="990725" y="4089"/>
                  </a:lnTo>
                  <a:lnTo>
                    <a:pt x="949288" y="16359"/>
                  </a:lnTo>
                  <a:lnTo>
                    <a:pt x="910459" y="36808"/>
                  </a:lnTo>
                  <a:lnTo>
                    <a:pt x="875541" y="65436"/>
                  </a:lnTo>
                  <a:lnTo>
                    <a:pt x="65065" y="879633"/>
                  </a:lnTo>
                  <a:lnTo>
                    <a:pt x="36599" y="914705"/>
                  </a:lnTo>
                  <a:lnTo>
                    <a:pt x="16266" y="953706"/>
                  </a:lnTo>
                  <a:lnTo>
                    <a:pt x="4066" y="995326"/>
                  </a:lnTo>
                  <a:lnTo>
                    <a:pt x="0" y="1038256"/>
                  </a:lnTo>
                  <a:lnTo>
                    <a:pt x="4066" y="1081186"/>
                  </a:lnTo>
                  <a:lnTo>
                    <a:pt x="16266" y="1122807"/>
                  </a:lnTo>
                  <a:lnTo>
                    <a:pt x="36599" y="1161807"/>
                  </a:lnTo>
                  <a:lnTo>
                    <a:pt x="65065" y="1196879"/>
                  </a:lnTo>
                  <a:lnTo>
                    <a:pt x="875541" y="2011076"/>
                  </a:lnTo>
                  <a:lnTo>
                    <a:pt x="910459" y="2039705"/>
                  </a:lnTo>
                  <a:lnTo>
                    <a:pt x="949288" y="2060154"/>
                  </a:lnTo>
                  <a:lnTo>
                    <a:pt x="990725" y="2072423"/>
                  </a:lnTo>
                  <a:lnTo>
                    <a:pt x="1033465" y="2076513"/>
                  </a:lnTo>
                  <a:lnTo>
                    <a:pt x="1076206" y="2072423"/>
                  </a:lnTo>
                  <a:lnTo>
                    <a:pt x="1117642" y="2060154"/>
                  </a:lnTo>
                  <a:lnTo>
                    <a:pt x="1156472" y="2039705"/>
                  </a:lnTo>
                  <a:lnTo>
                    <a:pt x="1191390" y="2011076"/>
                  </a:lnTo>
                  <a:lnTo>
                    <a:pt x="2001904" y="1196879"/>
                  </a:lnTo>
                  <a:lnTo>
                    <a:pt x="2030366" y="1161807"/>
                  </a:lnTo>
                  <a:lnTo>
                    <a:pt x="2050695" y="1122807"/>
                  </a:lnTo>
                  <a:lnTo>
                    <a:pt x="2062893" y="1081186"/>
                  </a:lnTo>
                  <a:lnTo>
                    <a:pt x="2066959" y="1038256"/>
                  </a:lnTo>
                  <a:lnTo>
                    <a:pt x="2062893" y="995326"/>
                  </a:lnTo>
                  <a:lnTo>
                    <a:pt x="2050695" y="953706"/>
                  </a:lnTo>
                  <a:lnTo>
                    <a:pt x="2030366" y="914705"/>
                  </a:lnTo>
                  <a:lnTo>
                    <a:pt x="2001904" y="879633"/>
                  </a:lnTo>
                  <a:lnTo>
                    <a:pt x="1191390" y="65436"/>
                  </a:lnTo>
                  <a:lnTo>
                    <a:pt x="1156472" y="36808"/>
                  </a:lnTo>
                  <a:lnTo>
                    <a:pt x="1117642" y="16359"/>
                  </a:lnTo>
                  <a:lnTo>
                    <a:pt x="1076206" y="4089"/>
                  </a:lnTo>
                  <a:lnTo>
                    <a:pt x="1033465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01100" y="2962275"/>
              <a:ext cx="2590800" cy="2600325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8934418" y="3095593"/>
              <a:ext cx="2066925" cy="2077085"/>
            </a:xfrm>
            <a:custGeom>
              <a:avLst/>
              <a:gdLst/>
              <a:ahLst/>
              <a:cxnLst/>
              <a:rect l="l" t="t" r="r" b="b"/>
              <a:pathLst>
                <a:path w="2066925" h="2077085">
                  <a:moveTo>
                    <a:pt x="1033033" y="0"/>
                  </a:moveTo>
                  <a:lnTo>
                    <a:pt x="990325" y="4089"/>
                  </a:lnTo>
                  <a:lnTo>
                    <a:pt x="948914" y="16359"/>
                  </a:lnTo>
                  <a:lnTo>
                    <a:pt x="910101" y="36808"/>
                  </a:lnTo>
                  <a:lnTo>
                    <a:pt x="875188" y="65436"/>
                  </a:lnTo>
                  <a:lnTo>
                    <a:pt x="65055" y="879633"/>
                  </a:lnTo>
                  <a:lnTo>
                    <a:pt x="36593" y="914705"/>
                  </a:lnTo>
                  <a:lnTo>
                    <a:pt x="16263" y="953706"/>
                  </a:lnTo>
                  <a:lnTo>
                    <a:pt x="4065" y="995326"/>
                  </a:lnTo>
                  <a:lnTo>
                    <a:pt x="0" y="1038256"/>
                  </a:lnTo>
                  <a:lnTo>
                    <a:pt x="4065" y="1081186"/>
                  </a:lnTo>
                  <a:lnTo>
                    <a:pt x="16263" y="1122807"/>
                  </a:lnTo>
                  <a:lnTo>
                    <a:pt x="36593" y="1161807"/>
                  </a:lnTo>
                  <a:lnTo>
                    <a:pt x="65055" y="1196879"/>
                  </a:lnTo>
                  <a:lnTo>
                    <a:pt x="875188" y="2011076"/>
                  </a:lnTo>
                  <a:lnTo>
                    <a:pt x="910101" y="2039705"/>
                  </a:lnTo>
                  <a:lnTo>
                    <a:pt x="948914" y="2060154"/>
                  </a:lnTo>
                  <a:lnTo>
                    <a:pt x="990325" y="2072423"/>
                  </a:lnTo>
                  <a:lnTo>
                    <a:pt x="1033033" y="2076513"/>
                  </a:lnTo>
                  <a:lnTo>
                    <a:pt x="1075735" y="2072423"/>
                  </a:lnTo>
                  <a:lnTo>
                    <a:pt x="1117129" y="2060154"/>
                  </a:lnTo>
                  <a:lnTo>
                    <a:pt x="1155913" y="2039705"/>
                  </a:lnTo>
                  <a:lnTo>
                    <a:pt x="1190783" y="2011076"/>
                  </a:lnTo>
                  <a:lnTo>
                    <a:pt x="2001043" y="1196879"/>
                  </a:lnTo>
                  <a:lnTo>
                    <a:pt x="2029839" y="1161854"/>
                  </a:lnTo>
                  <a:lnTo>
                    <a:pt x="2050407" y="1122967"/>
                  </a:lnTo>
                  <a:lnTo>
                    <a:pt x="2062747" y="1081488"/>
                  </a:lnTo>
                  <a:lnTo>
                    <a:pt x="2066861" y="1038685"/>
                  </a:lnTo>
                  <a:lnTo>
                    <a:pt x="2062747" y="995829"/>
                  </a:lnTo>
                  <a:lnTo>
                    <a:pt x="2050407" y="954188"/>
                  </a:lnTo>
                  <a:lnTo>
                    <a:pt x="2029839" y="915033"/>
                  </a:lnTo>
                  <a:lnTo>
                    <a:pt x="2001043" y="879633"/>
                  </a:lnTo>
                  <a:lnTo>
                    <a:pt x="1190783" y="65436"/>
                  </a:lnTo>
                  <a:lnTo>
                    <a:pt x="1155913" y="36808"/>
                  </a:lnTo>
                  <a:lnTo>
                    <a:pt x="1117129" y="16359"/>
                  </a:lnTo>
                  <a:lnTo>
                    <a:pt x="1075735" y="4089"/>
                  </a:lnTo>
                  <a:lnTo>
                    <a:pt x="1033033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4400" y="2695575"/>
              <a:ext cx="2590800" cy="2600325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8934418" y="3095593"/>
              <a:ext cx="2066925" cy="2077085"/>
            </a:xfrm>
            <a:custGeom>
              <a:avLst/>
              <a:gdLst/>
              <a:ahLst/>
              <a:cxnLst/>
              <a:rect l="l" t="t" r="r" b="b"/>
              <a:pathLst>
                <a:path w="2066925" h="2077085">
                  <a:moveTo>
                    <a:pt x="1033033" y="0"/>
                  </a:moveTo>
                  <a:lnTo>
                    <a:pt x="990325" y="4089"/>
                  </a:lnTo>
                  <a:lnTo>
                    <a:pt x="948914" y="16359"/>
                  </a:lnTo>
                  <a:lnTo>
                    <a:pt x="910101" y="36808"/>
                  </a:lnTo>
                  <a:lnTo>
                    <a:pt x="875188" y="65436"/>
                  </a:lnTo>
                  <a:lnTo>
                    <a:pt x="65055" y="879633"/>
                  </a:lnTo>
                  <a:lnTo>
                    <a:pt x="36593" y="914705"/>
                  </a:lnTo>
                  <a:lnTo>
                    <a:pt x="16263" y="953706"/>
                  </a:lnTo>
                  <a:lnTo>
                    <a:pt x="4065" y="995326"/>
                  </a:lnTo>
                  <a:lnTo>
                    <a:pt x="0" y="1038256"/>
                  </a:lnTo>
                  <a:lnTo>
                    <a:pt x="4065" y="1081186"/>
                  </a:lnTo>
                  <a:lnTo>
                    <a:pt x="16263" y="1122807"/>
                  </a:lnTo>
                  <a:lnTo>
                    <a:pt x="36593" y="1161807"/>
                  </a:lnTo>
                  <a:lnTo>
                    <a:pt x="65055" y="1196879"/>
                  </a:lnTo>
                  <a:lnTo>
                    <a:pt x="875188" y="2011076"/>
                  </a:lnTo>
                  <a:lnTo>
                    <a:pt x="910101" y="2039705"/>
                  </a:lnTo>
                  <a:lnTo>
                    <a:pt x="948914" y="2060154"/>
                  </a:lnTo>
                  <a:lnTo>
                    <a:pt x="990325" y="2072423"/>
                  </a:lnTo>
                  <a:lnTo>
                    <a:pt x="1033033" y="2076513"/>
                  </a:lnTo>
                  <a:lnTo>
                    <a:pt x="1075735" y="2072423"/>
                  </a:lnTo>
                  <a:lnTo>
                    <a:pt x="1117129" y="2060154"/>
                  </a:lnTo>
                  <a:lnTo>
                    <a:pt x="1155913" y="2039705"/>
                  </a:lnTo>
                  <a:lnTo>
                    <a:pt x="1190783" y="2011076"/>
                  </a:lnTo>
                  <a:lnTo>
                    <a:pt x="2001043" y="1196879"/>
                  </a:lnTo>
                  <a:lnTo>
                    <a:pt x="2029839" y="1161854"/>
                  </a:lnTo>
                  <a:lnTo>
                    <a:pt x="2050407" y="1122967"/>
                  </a:lnTo>
                  <a:lnTo>
                    <a:pt x="2062747" y="1081488"/>
                  </a:lnTo>
                  <a:lnTo>
                    <a:pt x="2066861" y="1038685"/>
                  </a:lnTo>
                  <a:lnTo>
                    <a:pt x="2062747" y="995829"/>
                  </a:lnTo>
                  <a:lnTo>
                    <a:pt x="2050407" y="954188"/>
                  </a:lnTo>
                  <a:lnTo>
                    <a:pt x="2029839" y="915033"/>
                  </a:lnTo>
                  <a:lnTo>
                    <a:pt x="2001043" y="879633"/>
                  </a:lnTo>
                  <a:lnTo>
                    <a:pt x="1190783" y="65436"/>
                  </a:lnTo>
                  <a:lnTo>
                    <a:pt x="1155913" y="36808"/>
                  </a:lnTo>
                  <a:lnTo>
                    <a:pt x="1117129" y="16359"/>
                  </a:lnTo>
                  <a:lnTo>
                    <a:pt x="1075735" y="4089"/>
                  </a:lnTo>
                  <a:lnTo>
                    <a:pt x="1033033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24425" y="2962275"/>
              <a:ext cx="2600325" cy="2600325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5057743" y="3095593"/>
              <a:ext cx="2077085" cy="2077085"/>
            </a:xfrm>
            <a:custGeom>
              <a:avLst/>
              <a:gdLst/>
              <a:ahLst/>
              <a:cxnLst/>
              <a:rect l="l" t="t" r="r" b="b"/>
              <a:pathLst>
                <a:path w="2077084" h="2077085">
                  <a:moveTo>
                    <a:pt x="1038256" y="0"/>
                  </a:moveTo>
                  <a:lnTo>
                    <a:pt x="995326" y="4089"/>
                  </a:lnTo>
                  <a:lnTo>
                    <a:pt x="953706" y="16359"/>
                  </a:lnTo>
                  <a:lnTo>
                    <a:pt x="914705" y="36808"/>
                  </a:lnTo>
                  <a:lnTo>
                    <a:pt x="879633" y="65436"/>
                  </a:lnTo>
                  <a:lnTo>
                    <a:pt x="65436" y="879633"/>
                  </a:lnTo>
                  <a:lnTo>
                    <a:pt x="36808" y="914705"/>
                  </a:lnTo>
                  <a:lnTo>
                    <a:pt x="16359" y="953706"/>
                  </a:lnTo>
                  <a:lnTo>
                    <a:pt x="4089" y="995326"/>
                  </a:lnTo>
                  <a:lnTo>
                    <a:pt x="0" y="1038256"/>
                  </a:lnTo>
                  <a:lnTo>
                    <a:pt x="4089" y="1081186"/>
                  </a:lnTo>
                  <a:lnTo>
                    <a:pt x="16359" y="1122807"/>
                  </a:lnTo>
                  <a:lnTo>
                    <a:pt x="36808" y="1161807"/>
                  </a:lnTo>
                  <a:lnTo>
                    <a:pt x="65436" y="1196879"/>
                  </a:lnTo>
                  <a:lnTo>
                    <a:pt x="879633" y="2011076"/>
                  </a:lnTo>
                  <a:lnTo>
                    <a:pt x="914705" y="2039705"/>
                  </a:lnTo>
                  <a:lnTo>
                    <a:pt x="953706" y="2060154"/>
                  </a:lnTo>
                  <a:lnTo>
                    <a:pt x="995326" y="2072423"/>
                  </a:lnTo>
                  <a:lnTo>
                    <a:pt x="1038256" y="2076513"/>
                  </a:lnTo>
                  <a:lnTo>
                    <a:pt x="1081186" y="2072423"/>
                  </a:lnTo>
                  <a:lnTo>
                    <a:pt x="1122807" y="2060154"/>
                  </a:lnTo>
                  <a:lnTo>
                    <a:pt x="1161807" y="2039705"/>
                  </a:lnTo>
                  <a:lnTo>
                    <a:pt x="1196879" y="2011076"/>
                  </a:lnTo>
                  <a:lnTo>
                    <a:pt x="2011076" y="1196879"/>
                  </a:lnTo>
                  <a:lnTo>
                    <a:pt x="2039705" y="1161807"/>
                  </a:lnTo>
                  <a:lnTo>
                    <a:pt x="2060154" y="1122807"/>
                  </a:lnTo>
                  <a:lnTo>
                    <a:pt x="2072423" y="1081186"/>
                  </a:lnTo>
                  <a:lnTo>
                    <a:pt x="2076513" y="1038256"/>
                  </a:lnTo>
                  <a:lnTo>
                    <a:pt x="2072423" y="995326"/>
                  </a:lnTo>
                  <a:lnTo>
                    <a:pt x="2060154" y="953706"/>
                  </a:lnTo>
                  <a:lnTo>
                    <a:pt x="2039705" y="914705"/>
                  </a:lnTo>
                  <a:lnTo>
                    <a:pt x="2011076" y="879633"/>
                  </a:lnTo>
                  <a:lnTo>
                    <a:pt x="1196879" y="65436"/>
                  </a:lnTo>
                  <a:lnTo>
                    <a:pt x="1161807" y="36808"/>
                  </a:lnTo>
                  <a:lnTo>
                    <a:pt x="1122807" y="16359"/>
                  </a:lnTo>
                  <a:lnTo>
                    <a:pt x="1081186" y="4089"/>
                  </a:lnTo>
                  <a:lnTo>
                    <a:pt x="1038256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7725" y="2695575"/>
              <a:ext cx="2600325" cy="2600325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5057743" y="3095593"/>
              <a:ext cx="2077085" cy="2077085"/>
            </a:xfrm>
            <a:custGeom>
              <a:avLst/>
              <a:gdLst/>
              <a:ahLst/>
              <a:cxnLst/>
              <a:rect l="l" t="t" r="r" b="b"/>
              <a:pathLst>
                <a:path w="2077084" h="2077085">
                  <a:moveTo>
                    <a:pt x="1038256" y="0"/>
                  </a:moveTo>
                  <a:lnTo>
                    <a:pt x="995326" y="4089"/>
                  </a:lnTo>
                  <a:lnTo>
                    <a:pt x="953706" y="16359"/>
                  </a:lnTo>
                  <a:lnTo>
                    <a:pt x="914705" y="36808"/>
                  </a:lnTo>
                  <a:lnTo>
                    <a:pt x="879633" y="65436"/>
                  </a:lnTo>
                  <a:lnTo>
                    <a:pt x="65436" y="879633"/>
                  </a:lnTo>
                  <a:lnTo>
                    <a:pt x="36808" y="914705"/>
                  </a:lnTo>
                  <a:lnTo>
                    <a:pt x="16359" y="953706"/>
                  </a:lnTo>
                  <a:lnTo>
                    <a:pt x="4089" y="995326"/>
                  </a:lnTo>
                  <a:lnTo>
                    <a:pt x="0" y="1038256"/>
                  </a:lnTo>
                  <a:lnTo>
                    <a:pt x="4089" y="1081186"/>
                  </a:lnTo>
                  <a:lnTo>
                    <a:pt x="16359" y="1122807"/>
                  </a:lnTo>
                  <a:lnTo>
                    <a:pt x="36808" y="1161807"/>
                  </a:lnTo>
                  <a:lnTo>
                    <a:pt x="65436" y="1196879"/>
                  </a:lnTo>
                  <a:lnTo>
                    <a:pt x="879633" y="2011076"/>
                  </a:lnTo>
                  <a:lnTo>
                    <a:pt x="914705" y="2039705"/>
                  </a:lnTo>
                  <a:lnTo>
                    <a:pt x="953706" y="2060154"/>
                  </a:lnTo>
                  <a:lnTo>
                    <a:pt x="995326" y="2072423"/>
                  </a:lnTo>
                  <a:lnTo>
                    <a:pt x="1038256" y="2076513"/>
                  </a:lnTo>
                  <a:lnTo>
                    <a:pt x="1081186" y="2072423"/>
                  </a:lnTo>
                  <a:lnTo>
                    <a:pt x="1122807" y="2060154"/>
                  </a:lnTo>
                  <a:lnTo>
                    <a:pt x="1161807" y="2039705"/>
                  </a:lnTo>
                  <a:lnTo>
                    <a:pt x="1196879" y="2011076"/>
                  </a:lnTo>
                  <a:lnTo>
                    <a:pt x="2011076" y="1196879"/>
                  </a:lnTo>
                  <a:lnTo>
                    <a:pt x="2039705" y="1161807"/>
                  </a:lnTo>
                  <a:lnTo>
                    <a:pt x="2060154" y="1122807"/>
                  </a:lnTo>
                  <a:lnTo>
                    <a:pt x="2072423" y="1081186"/>
                  </a:lnTo>
                  <a:lnTo>
                    <a:pt x="2076513" y="1038256"/>
                  </a:lnTo>
                  <a:lnTo>
                    <a:pt x="2072423" y="995326"/>
                  </a:lnTo>
                  <a:lnTo>
                    <a:pt x="2060154" y="953706"/>
                  </a:lnTo>
                  <a:lnTo>
                    <a:pt x="2039705" y="914705"/>
                  </a:lnTo>
                  <a:lnTo>
                    <a:pt x="2011076" y="879633"/>
                  </a:lnTo>
                  <a:lnTo>
                    <a:pt x="1196879" y="65436"/>
                  </a:lnTo>
                  <a:lnTo>
                    <a:pt x="1161807" y="36808"/>
                  </a:lnTo>
                  <a:lnTo>
                    <a:pt x="1122807" y="16359"/>
                  </a:lnTo>
                  <a:lnTo>
                    <a:pt x="1081186" y="4089"/>
                  </a:lnTo>
                  <a:lnTo>
                    <a:pt x="1038256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8000" y="1714500"/>
              <a:ext cx="2600325" cy="259080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6991286" y="1847818"/>
              <a:ext cx="2076450" cy="2067560"/>
            </a:xfrm>
            <a:custGeom>
              <a:avLst/>
              <a:gdLst/>
              <a:ahLst/>
              <a:cxnLst/>
              <a:rect l="l" t="t" r="r" b="b"/>
              <a:pathLst>
                <a:path w="2076450" h="2067560">
                  <a:moveTo>
                    <a:pt x="1037780" y="0"/>
                  </a:moveTo>
                  <a:lnTo>
                    <a:pt x="994874" y="4065"/>
                  </a:lnTo>
                  <a:lnTo>
                    <a:pt x="953281" y="16263"/>
                  </a:lnTo>
                  <a:lnTo>
                    <a:pt x="914314" y="36593"/>
                  </a:lnTo>
                  <a:lnTo>
                    <a:pt x="879284" y="65055"/>
                  </a:lnTo>
                  <a:lnTo>
                    <a:pt x="65341" y="875569"/>
                  </a:lnTo>
                  <a:lnTo>
                    <a:pt x="36754" y="910487"/>
                  </a:lnTo>
                  <a:lnTo>
                    <a:pt x="16335" y="949317"/>
                  </a:lnTo>
                  <a:lnTo>
                    <a:pt x="4083" y="990753"/>
                  </a:lnTo>
                  <a:lnTo>
                    <a:pt x="0" y="1033494"/>
                  </a:lnTo>
                  <a:lnTo>
                    <a:pt x="4083" y="1076234"/>
                  </a:lnTo>
                  <a:lnTo>
                    <a:pt x="16335" y="1117671"/>
                  </a:lnTo>
                  <a:lnTo>
                    <a:pt x="36754" y="1156500"/>
                  </a:lnTo>
                  <a:lnTo>
                    <a:pt x="65341" y="1191418"/>
                  </a:lnTo>
                  <a:lnTo>
                    <a:pt x="879284" y="2001932"/>
                  </a:lnTo>
                  <a:lnTo>
                    <a:pt x="914314" y="2030394"/>
                  </a:lnTo>
                  <a:lnTo>
                    <a:pt x="953281" y="2050724"/>
                  </a:lnTo>
                  <a:lnTo>
                    <a:pt x="994874" y="2062922"/>
                  </a:lnTo>
                  <a:lnTo>
                    <a:pt x="1037780" y="2066988"/>
                  </a:lnTo>
                  <a:lnTo>
                    <a:pt x="1080686" y="2062922"/>
                  </a:lnTo>
                  <a:lnTo>
                    <a:pt x="1122279" y="2050724"/>
                  </a:lnTo>
                  <a:lnTo>
                    <a:pt x="1161246" y="2030394"/>
                  </a:lnTo>
                  <a:lnTo>
                    <a:pt x="1196276" y="2001932"/>
                  </a:lnTo>
                  <a:lnTo>
                    <a:pt x="2010219" y="1191418"/>
                  </a:lnTo>
                  <a:lnTo>
                    <a:pt x="2039181" y="1156500"/>
                  </a:lnTo>
                  <a:lnTo>
                    <a:pt x="2059868" y="1117671"/>
                  </a:lnTo>
                  <a:lnTo>
                    <a:pt x="2072280" y="1076234"/>
                  </a:lnTo>
                  <a:lnTo>
                    <a:pt x="2076418" y="1033494"/>
                  </a:lnTo>
                  <a:lnTo>
                    <a:pt x="2072280" y="990753"/>
                  </a:lnTo>
                  <a:lnTo>
                    <a:pt x="2059868" y="949317"/>
                  </a:lnTo>
                  <a:lnTo>
                    <a:pt x="2039181" y="910487"/>
                  </a:lnTo>
                  <a:lnTo>
                    <a:pt x="2010219" y="875569"/>
                  </a:lnTo>
                  <a:lnTo>
                    <a:pt x="1196276" y="65055"/>
                  </a:lnTo>
                  <a:lnTo>
                    <a:pt x="1161246" y="36593"/>
                  </a:lnTo>
                  <a:lnTo>
                    <a:pt x="1122279" y="16263"/>
                  </a:lnTo>
                  <a:lnTo>
                    <a:pt x="1080686" y="4065"/>
                  </a:lnTo>
                  <a:lnTo>
                    <a:pt x="1037780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91300" y="1447800"/>
              <a:ext cx="2600325" cy="259080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6991286" y="1847818"/>
              <a:ext cx="2076450" cy="2067560"/>
            </a:xfrm>
            <a:custGeom>
              <a:avLst/>
              <a:gdLst/>
              <a:ahLst/>
              <a:cxnLst/>
              <a:rect l="l" t="t" r="r" b="b"/>
              <a:pathLst>
                <a:path w="2076450" h="2067560">
                  <a:moveTo>
                    <a:pt x="1037780" y="0"/>
                  </a:moveTo>
                  <a:lnTo>
                    <a:pt x="994874" y="4065"/>
                  </a:lnTo>
                  <a:lnTo>
                    <a:pt x="953281" y="16263"/>
                  </a:lnTo>
                  <a:lnTo>
                    <a:pt x="914314" y="36593"/>
                  </a:lnTo>
                  <a:lnTo>
                    <a:pt x="879284" y="65055"/>
                  </a:lnTo>
                  <a:lnTo>
                    <a:pt x="65341" y="875569"/>
                  </a:lnTo>
                  <a:lnTo>
                    <a:pt x="36754" y="910487"/>
                  </a:lnTo>
                  <a:lnTo>
                    <a:pt x="16335" y="949317"/>
                  </a:lnTo>
                  <a:lnTo>
                    <a:pt x="4083" y="990753"/>
                  </a:lnTo>
                  <a:lnTo>
                    <a:pt x="0" y="1033494"/>
                  </a:lnTo>
                  <a:lnTo>
                    <a:pt x="4083" y="1076234"/>
                  </a:lnTo>
                  <a:lnTo>
                    <a:pt x="16335" y="1117671"/>
                  </a:lnTo>
                  <a:lnTo>
                    <a:pt x="36754" y="1156500"/>
                  </a:lnTo>
                  <a:lnTo>
                    <a:pt x="65341" y="1191418"/>
                  </a:lnTo>
                  <a:lnTo>
                    <a:pt x="879284" y="2001932"/>
                  </a:lnTo>
                  <a:lnTo>
                    <a:pt x="914314" y="2030394"/>
                  </a:lnTo>
                  <a:lnTo>
                    <a:pt x="953281" y="2050724"/>
                  </a:lnTo>
                  <a:lnTo>
                    <a:pt x="994874" y="2062922"/>
                  </a:lnTo>
                  <a:lnTo>
                    <a:pt x="1037780" y="2066988"/>
                  </a:lnTo>
                  <a:lnTo>
                    <a:pt x="1080686" y="2062922"/>
                  </a:lnTo>
                  <a:lnTo>
                    <a:pt x="1122279" y="2050724"/>
                  </a:lnTo>
                  <a:lnTo>
                    <a:pt x="1161246" y="2030394"/>
                  </a:lnTo>
                  <a:lnTo>
                    <a:pt x="1196276" y="2001932"/>
                  </a:lnTo>
                  <a:lnTo>
                    <a:pt x="2010219" y="1191418"/>
                  </a:lnTo>
                  <a:lnTo>
                    <a:pt x="2039181" y="1156500"/>
                  </a:lnTo>
                  <a:lnTo>
                    <a:pt x="2059868" y="1117671"/>
                  </a:lnTo>
                  <a:lnTo>
                    <a:pt x="2072280" y="1076234"/>
                  </a:lnTo>
                  <a:lnTo>
                    <a:pt x="2076418" y="1033494"/>
                  </a:lnTo>
                  <a:lnTo>
                    <a:pt x="2072280" y="990753"/>
                  </a:lnTo>
                  <a:lnTo>
                    <a:pt x="2059868" y="949317"/>
                  </a:lnTo>
                  <a:lnTo>
                    <a:pt x="2039181" y="910487"/>
                  </a:lnTo>
                  <a:lnTo>
                    <a:pt x="2010219" y="875569"/>
                  </a:lnTo>
                  <a:lnTo>
                    <a:pt x="1196276" y="65055"/>
                  </a:lnTo>
                  <a:lnTo>
                    <a:pt x="1161246" y="36593"/>
                  </a:lnTo>
                  <a:lnTo>
                    <a:pt x="1122279" y="16263"/>
                  </a:lnTo>
                  <a:lnTo>
                    <a:pt x="1080686" y="4065"/>
                  </a:lnTo>
                  <a:lnTo>
                    <a:pt x="1037780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90850" y="1714500"/>
              <a:ext cx="2590800" cy="2590800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3124168" y="1847818"/>
              <a:ext cx="2067560" cy="2067560"/>
            </a:xfrm>
            <a:custGeom>
              <a:avLst/>
              <a:gdLst/>
              <a:ahLst/>
              <a:cxnLst/>
              <a:rect l="l" t="t" r="r" b="b"/>
              <a:pathLst>
                <a:path w="2067560" h="2067560">
                  <a:moveTo>
                    <a:pt x="1033494" y="0"/>
                  </a:moveTo>
                  <a:lnTo>
                    <a:pt x="990753" y="4065"/>
                  </a:lnTo>
                  <a:lnTo>
                    <a:pt x="949317" y="16263"/>
                  </a:lnTo>
                  <a:lnTo>
                    <a:pt x="910487" y="36593"/>
                  </a:lnTo>
                  <a:lnTo>
                    <a:pt x="875569" y="65055"/>
                  </a:lnTo>
                  <a:lnTo>
                    <a:pt x="65055" y="875569"/>
                  </a:lnTo>
                  <a:lnTo>
                    <a:pt x="36593" y="910487"/>
                  </a:lnTo>
                  <a:lnTo>
                    <a:pt x="16263" y="949317"/>
                  </a:lnTo>
                  <a:lnTo>
                    <a:pt x="4065" y="990753"/>
                  </a:lnTo>
                  <a:lnTo>
                    <a:pt x="0" y="1033494"/>
                  </a:lnTo>
                  <a:lnTo>
                    <a:pt x="4065" y="1076234"/>
                  </a:lnTo>
                  <a:lnTo>
                    <a:pt x="16263" y="1117671"/>
                  </a:lnTo>
                  <a:lnTo>
                    <a:pt x="36593" y="1156500"/>
                  </a:lnTo>
                  <a:lnTo>
                    <a:pt x="65055" y="1191418"/>
                  </a:lnTo>
                  <a:lnTo>
                    <a:pt x="875569" y="2001932"/>
                  </a:lnTo>
                  <a:lnTo>
                    <a:pt x="910487" y="2030394"/>
                  </a:lnTo>
                  <a:lnTo>
                    <a:pt x="949317" y="2050724"/>
                  </a:lnTo>
                  <a:lnTo>
                    <a:pt x="990753" y="2062922"/>
                  </a:lnTo>
                  <a:lnTo>
                    <a:pt x="1033494" y="2066988"/>
                  </a:lnTo>
                  <a:lnTo>
                    <a:pt x="1076234" y="2062922"/>
                  </a:lnTo>
                  <a:lnTo>
                    <a:pt x="1117671" y="2050724"/>
                  </a:lnTo>
                  <a:lnTo>
                    <a:pt x="1156500" y="2030394"/>
                  </a:lnTo>
                  <a:lnTo>
                    <a:pt x="1191418" y="2001932"/>
                  </a:lnTo>
                  <a:lnTo>
                    <a:pt x="2001932" y="1191418"/>
                  </a:lnTo>
                  <a:lnTo>
                    <a:pt x="2030394" y="1156500"/>
                  </a:lnTo>
                  <a:lnTo>
                    <a:pt x="2050724" y="1117671"/>
                  </a:lnTo>
                  <a:lnTo>
                    <a:pt x="2062922" y="1076234"/>
                  </a:lnTo>
                  <a:lnTo>
                    <a:pt x="2066988" y="1033494"/>
                  </a:lnTo>
                  <a:lnTo>
                    <a:pt x="2062922" y="990753"/>
                  </a:lnTo>
                  <a:lnTo>
                    <a:pt x="2050724" y="949317"/>
                  </a:lnTo>
                  <a:lnTo>
                    <a:pt x="2030394" y="910487"/>
                  </a:lnTo>
                  <a:lnTo>
                    <a:pt x="2001932" y="875569"/>
                  </a:lnTo>
                  <a:lnTo>
                    <a:pt x="1191418" y="65055"/>
                  </a:lnTo>
                  <a:lnTo>
                    <a:pt x="1156500" y="36593"/>
                  </a:lnTo>
                  <a:lnTo>
                    <a:pt x="1117671" y="16263"/>
                  </a:lnTo>
                  <a:lnTo>
                    <a:pt x="1076234" y="4065"/>
                  </a:lnTo>
                  <a:lnTo>
                    <a:pt x="1033494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24150" y="1447800"/>
              <a:ext cx="2590800" cy="259080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4675" y="1838197"/>
              <a:ext cx="2081276" cy="2081276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3183889" y="4582477"/>
            <a:ext cx="1953260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286385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Portability</a:t>
            </a:r>
            <a:r>
              <a:rPr dirty="0" sz="2000" spc="-13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50">
                <a:solidFill>
                  <a:srgbClr val="316CE4"/>
                </a:solidFill>
                <a:latin typeface="Tahoma"/>
                <a:cs typeface="Tahoma"/>
              </a:rPr>
              <a:t>&amp; </a:t>
            </a:r>
            <a:r>
              <a:rPr dirty="0" sz="2000" spc="-25">
                <a:solidFill>
                  <a:srgbClr val="316CE4"/>
                </a:solidFill>
                <a:latin typeface="Tahoma"/>
                <a:cs typeface="Tahoma"/>
              </a:rPr>
              <a:t>Vendor</a:t>
            </a:r>
            <a:r>
              <a:rPr dirty="0" sz="2000" spc="-18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Neutrality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205729" y="2112581"/>
            <a:ext cx="17907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A6A6A6"/>
                </a:solidFill>
                <a:latin typeface="Tahoma"/>
                <a:cs typeface="Tahoma"/>
              </a:rPr>
              <a:t>Rich</a:t>
            </a:r>
            <a:r>
              <a:rPr dirty="0" sz="2000" spc="-114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A6A6A6"/>
                </a:solidFill>
                <a:latin typeface="Tahoma"/>
                <a:cs typeface="Tahoma"/>
              </a:rPr>
              <a:t>Ecosystem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306056" y="4582477"/>
            <a:ext cx="1459230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07950" marR="5080" indent="-9525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A6A6A6"/>
                </a:solidFill>
                <a:latin typeface="Tahoma"/>
                <a:cs typeface="Tahoma"/>
              </a:rPr>
              <a:t>Future-</a:t>
            </a:r>
            <a:r>
              <a:rPr dirty="0" sz="2000" spc="-20">
                <a:solidFill>
                  <a:srgbClr val="A6A6A6"/>
                </a:solidFill>
                <a:latin typeface="Tahoma"/>
                <a:cs typeface="Tahoma"/>
              </a:rPr>
              <a:t>proof </a:t>
            </a:r>
            <a:r>
              <a:rPr dirty="0" sz="2000" spc="-10">
                <a:solidFill>
                  <a:srgbClr val="A6A6A6"/>
                </a:solidFill>
                <a:latin typeface="Tahoma"/>
                <a:cs typeface="Tahoma"/>
              </a:rPr>
              <a:t>Investment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900159" y="2112581"/>
            <a:ext cx="214693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A6A6A6"/>
                </a:solidFill>
                <a:latin typeface="Tahoma"/>
                <a:cs typeface="Tahoma"/>
              </a:rPr>
              <a:t>Robust</a:t>
            </a:r>
            <a:r>
              <a:rPr dirty="0" sz="2000" spc="-204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A6A6A6"/>
                </a:solidFill>
                <a:latin typeface="Tahoma"/>
                <a:cs typeface="Tahoma"/>
              </a:rPr>
              <a:t>Feature</a:t>
            </a:r>
            <a:r>
              <a:rPr dirty="0" sz="2000" spc="-16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A6A6A6"/>
                </a:solidFill>
                <a:latin typeface="Tahoma"/>
                <a:cs typeface="Tahoma"/>
              </a:rPr>
              <a:t>Set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511553" y="2112581"/>
            <a:ext cx="142938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solidFill>
                  <a:srgbClr val="A6A6A6"/>
                </a:solidFill>
                <a:latin typeface="Tahoma"/>
                <a:cs typeface="Tahoma"/>
              </a:rPr>
              <a:t>Open</a:t>
            </a:r>
            <a:r>
              <a:rPr dirty="0" sz="2000" spc="-26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A6A6A6"/>
                </a:solidFill>
                <a:latin typeface="Tahoma"/>
                <a:cs typeface="Tahoma"/>
              </a:rPr>
              <a:t>Source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1704975" y="2247900"/>
            <a:ext cx="8782050" cy="2400300"/>
            <a:chOff x="1704975" y="2247900"/>
            <a:chExt cx="8782050" cy="2400300"/>
          </a:xfrm>
        </p:grpSpPr>
        <p:pic>
          <p:nvPicPr>
            <p:cNvPr id="31" name="object 3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04975" y="3619500"/>
              <a:ext cx="1028700" cy="102870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48800" y="3619500"/>
              <a:ext cx="1038225" cy="102870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81650" y="3619500"/>
              <a:ext cx="1028700" cy="102870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15225" y="2371725"/>
              <a:ext cx="1028700" cy="1019175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24250" y="2247900"/>
              <a:ext cx="1328674" cy="1319149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48075" y="2371725"/>
              <a:ext cx="1028700" cy="1019175"/>
            </a:xfrm>
            <a:prstGeom prst="rect">
              <a:avLst/>
            </a:prstGeom>
          </p:spPr>
        </p:pic>
      </p:grpSp>
      <p:sp>
        <p:nvSpPr>
          <p:cNvPr id="37" name="object 3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014855">
              <a:lnSpc>
                <a:spcPct val="100000"/>
              </a:lnSpc>
              <a:spcBef>
                <a:spcPts val="130"/>
              </a:spcBef>
            </a:pPr>
            <a:r>
              <a:rPr dirty="0"/>
              <a:t>Role-</a:t>
            </a:r>
            <a:r>
              <a:rPr dirty="0" spc="60"/>
              <a:t>Based</a:t>
            </a:r>
            <a:r>
              <a:rPr dirty="0" spc="-295"/>
              <a:t> </a:t>
            </a:r>
            <a:r>
              <a:rPr dirty="0" spc="145"/>
              <a:t>Access</a:t>
            </a:r>
            <a:r>
              <a:rPr dirty="0" spc="-345"/>
              <a:t> </a:t>
            </a:r>
            <a:r>
              <a:rPr dirty="0" spc="-10"/>
              <a:t>Control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341500" y="1884426"/>
            <a:ext cx="2994025" cy="488950"/>
          </a:xfrm>
          <a:prstGeom prst="rect">
            <a:avLst/>
          </a:prstGeom>
          <a:solidFill>
            <a:srgbClr val="316CE4"/>
          </a:solidFill>
          <a:ln w="3175">
            <a:solidFill>
              <a:srgbClr val="316CE4"/>
            </a:solidFill>
          </a:ln>
        </p:spPr>
        <p:txBody>
          <a:bodyPr wrap="square" lIns="0" tIns="96520" rIns="0" bIns="0" rtlCol="0" vert="horz">
            <a:spAutoFit/>
          </a:bodyPr>
          <a:lstStyle/>
          <a:p>
            <a:pPr algn="ctr" marR="635">
              <a:lnSpc>
                <a:spcPct val="100000"/>
              </a:lnSpc>
              <a:spcBef>
                <a:spcPts val="760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Roles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41500" y="2665476"/>
            <a:ext cx="2994025" cy="488950"/>
          </a:xfrm>
          <a:prstGeom prst="rect">
            <a:avLst/>
          </a:prstGeom>
          <a:solidFill>
            <a:srgbClr val="316CE4"/>
          </a:solidFill>
          <a:ln w="3175">
            <a:solidFill>
              <a:srgbClr val="316CE4"/>
            </a:solidFill>
          </a:ln>
        </p:spPr>
        <p:txBody>
          <a:bodyPr wrap="square" lIns="0" tIns="97155" rIns="0" bIns="0" rtlCol="0" vert="horz">
            <a:spAutoFit/>
          </a:bodyPr>
          <a:lstStyle/>
          <a:p>
            <a:pPr marL="743585">
              <a:lnSpc>
                <a:spcPct val="100000"/>
              </a:lnSpc>
              <a:spcBef>
                <a:spcPts val="765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Role</a:t>
            </a:r>
            <a:r>
              <a:rPr dirty="0" sz="2000" spc="-1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Bindings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47850" y="3452876"/>
            <a:ext cx="2981325" cy="476250"/>
          </a:xfrm>
          <a:prstGeom prst="rect">
            <a:avLst/>
          </a:prstGeom>
          <a:solidFill>
            <a:srgbClr val="001F5F"/>
          </a:solidFill>
          <a:ln w="12700">
            <a:solidFill>
              <a:srgbClr val="316CE4"/>
            </a:solidFill>
          </a:ln>
        </p:spPr>
        <p:txBody>
          <a:bodyPr wrap="square" lIns="0" tIns="91440" rIns="0" bIns="0" rtlCol="0" vert="horz">
            <a:spAutoFit/>
          </a:bodyPr>
          <a:lstStyle/>
          <a:p>
            <a:pPr marL="760095">
              <a:lnSpc>
                <a:spcPct val="100000"/>
              </a:lnSpc>
              <a:spcBef>
                <a:spcPts val="720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Cluster</a:t>
            </a:r>
            <a:r>
              <a:rPr dirty="0" sz="20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ahoma"/>
                <a:cs typeface="Tahoma"/>
              </a:rPr>
              <a:t>Roles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41500" y="4227576"/>
            <a:ext cx="2994025" cy="488950"/>
          </a:xfrm>
          <a:prstGeom prst="rect">
            <a:avLst/>
          </a:prstGeom>
          <a:solidFill>
            <a:srgbClr val="316CE4"/>
          </a:solidFill>
          <a:ln w="3175">
            <a:solidFill>
              <a:srgbClr val="316CE4"/>
            </a:solidFill>
          </a:ln>
        </p:spPr>
        <p:txBody>
          <a:bodyPr wrap="square" lIns="0" tIns="99060" rIns="0" bIns="0" rtlCol="0" vert="horz">
            <a:spAutoFit/>
          </a:bodyPr>
          <a:lstStyle/>
          <a:p>
            <a:pPr marL="322580">
              <a:lnSpc>
                <a:spcPct val="100000"/>
              </a:lnSpc>
              <a:spcBef>
                <a:spcPts val="780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Cluster</a:t>
            </a:r>
            <a:r>
              <a:rPr dirty="0" sz="20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Role</a:t>
            </a:r>
            <a:r>
              <a:rPr dirty="0" sz="20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Bindings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538851" y="3452876"/>
            <a:ext cx="5314950" cy="1323975"/>
          </a:xfrm>
          <a:prstGeom prst="rect">
            <a:avLst/>
          </a:prstGeom>
          <a:ln w="9525">
            <a:solidFill>
              <a:srgbClr val="316CE4"/>
            </a:solidFill>
          </a:ln>
        </p:spPr>
        <p:txBody>
          <a:bodyPr wrap="square" lIns="0" tIns="33020" rIns="0" bIns="0" rtlCol="0" vert="horz">
            <a:spAutoFit/>
          </a:bodyPr>
          <a:lstStyle/>
          <a:p>
            <a:pPr algn="ctr" marL="376555" marR="356235">
              <a:lnSpc>
                <a:spcPct val="100000"/>
              </a:lnSpc>
              <a:spcBef>
                <a:spcPts val="260"/>
              </a:spcBef>
            </a:pPr>
            <a:r>
              <a:rPr dirty="0" sz="2000">
                <a:latin typeface="Calibri"/>
                <a:cs typeface="Calibri"/>
              </a:rPr>
              <a:t>Cluster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Roles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provide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permissions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apply </a:t>
            </a:r>
            <a:r>
              <a:rPr dirty="0" sz="2000">
                <a:latin typeface="Calibri"/>
                <a:cs typeface="Calibri"/>
              </a:rPr>
              <a:t>across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entire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system,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allowing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access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to </a:t>
            </a:r>
            <a:r>
              <a:rPr dirty="0" sz="2000">
                <a:latin typeface="Calibri"/>
                <a:cs typeface="Calibri"/>
              </a:rPr>
              <a:t>multiple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namespaces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broader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tasks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like </a:t>
            </a:r>
            <a:r>
              <a:rPr dirty="0" sz="2000">
                <a:latin typeface="Calibri"/>
                <a:cs typeface="Calibri"/>
              </a:rPr>
              <a:t>managing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reading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resources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014855">
              <a:lnSpc>
                <a:spcPct val="100000"/>
              </a:lnSpc>
              <a:spcBef>
                <a:spcPts val="130"/>
              </a:spcBef>
            </a:pPr>
            <a:r>
              <a:rPr dirty="0"/>
              <a:t>Role-</a:t>
            </a:r>
            <a:r>
              <a:rPr dirty="0" spc="60"/>
              <a:t>Based</a:t>
            </a:r>
            <a:r>
              <a:rPr dirty="0" spc="-295"/>
              <a:t> </a:t>
            </a:r>
            <a:r>
              <a:rPr dirty="0" spc="145"/>
              <a:t>Access</a:t>
            </a:r>
            <a:r>
              <a:rPr dirty="0" spc="-345"/>
              <a:t> </a:t>
            </a:r>
            <a:r>
              <a:rPr dirty="0" spc="-10"/>
              <a:t>Control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341500" y="1884426"/>
            <a:ext cx="2994025" cy="488950"/>
          </a:xfrm>
          <a:prstGeom prst="rect">
            <a:avLst/>
          </a:prstGeom>
          <a:solidFill>
            <a:srgbClr val="316CE4"/>
          </a:solidFill>
          <a:ln w="3175">
            <a:solidFill>
              <a:srgbClr val="316CE4"/>
            </a:solidFill>
          </a:ln>
        </p:spPr>
        <p:txBody>
          <a:bodyPr wrap="square" lIns="0" tIns="96520" rIns="0" bIns="0" rtlCol="0" vert="horz">
            <a:spAutoFit/>
          </a:bodyPr>
          <a:lstStyle/>
          <a:p>
            <a:pPr algn="ctr" marR="635">
              <a:lnSpc>
                <a:spcPct val="100000"/>
              </a:lnSpc>
              <a:spcBef>
                <a:spcPts val="760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Roles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41500" y="2665476"/>
            <a:ext cx="2994025" cy="488950"/>
          </a:xfrm>
          <a:prstGeom prst="rect">
            <a:avLst/>
          </a:prstGeom>
          <a:solidFill>
            <a:srgbClr val="316CE4"/>
          </a:solidFill>
          <a:ln w="3175">
            <a:solidFill>
              <a:srgbClr val="316CE4"/>
            </a:solidFill>
          </a:ln>
        </p:spPr>
        <p:txBody>
          <a:bodyPr wrap="square" lIns="0" tIns="97155" rIns="0" bIns="0" rtlCol="0" vert="horz">
            <a:spAutoFit/>
          </a:bodyPr>
          <a:lstStyle/>
          <a:p>
            <a:pPr marL="743585">
              <a:lnSpc>
                <a:spcPct val="100000"/>
              </a:lnSpc>
              <a:spcBef>
                <a:spcPts val="765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Role</a:t>
            </a:r>
            <a:r>
              <a:rPr dirty="0" sz="2000" spc="-1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Bindings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41500" y="3446526"/>
            <a:ext cx="2994025" cy="488950"/>
          </a:xfrm>
          <a:prstGeom prst="rect">
            <a:avLst/>
          </a:prstGeom>
          <a:solidFill>
            <a:srgbClr val="316CE4"/>
          </a:solidFill>
          <a:ln w="3175">
            <a:solidFill>
              <a:srgbClr val="316CE4"/>
            </a:solidFill>
          </a:ln>
        </p:spPr>
        <p:txBody>
          <a:bodyPr wrap="square" lIns="0" tIns="97790" rIns="0" bIns="0" rtlCol="0" vert="horz">
            <a:spAutoFit/>
          </a:bodyPr>
          <a:lstStyle/>
          <a:p>
            <a:pPr marL="766445">
              <a:lnSpc>
                <a:spcPct val="100000"/>
              </a:lnSpc>
              <a:spcBef>
                <a:spcPts val="770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Cluster</a:t>
            </a:r>
            <a:r>
              <a:rPr dirty="0" sz="20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ahoma"/>
                <a:cs typeface="Tahoma"/>
              </a:rPr>
              <a:t>Roles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47850" y="4233926"/>
            <a:ext cx="2981325" cy="476250"/>
          </a:xfrm>
          <a:prstGeom prst="rect">
            <a:avLst/>
          </a:prstGeom>
          <a:solidFill>
            <a:srgbClr val="001F5F"/>
          </a:solidFill>
          <a:ln w="12700">
            <a:solidFill>
              <a:srgbClr val="316CE4"/>
            </a:solidFill>
          </a:ln>
        </p:spPr>
        <p:txBody>
          <a:bodyPr wrap="square" lIns="0" tIns="92710" rIns="0" bIns="0" rtlCol="0" vert="horz">
            <a:spAutoFit/>
          </a:bodyPr>
          <a:lstStyle/>
          <a:p>
            <a:pPr marL="316230">
              <a:lnSpc>
                <a:spcPct val="100000"/>
              </a:lnSpc>
              <a:spcBef>
                <a:spcPts val="730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Cluster</a:t>
            </a:r>
            <a:r>
              <a:rPr dirty="0" sz="20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Role</a:t>
            </a:r>
            <a:r>
              <a:rPr dirty="0" sz="20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Bindings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538851" y="4233926"/>
            <a:ext cx="5314950" cy="1323975"/>
          </a:xfrm>
          <a:prstGeom prst="rect">
            <a:avLst/>
          </a:prstGeom>
          <a:ln w="9525">
            <a:solidFill>
              <a:srgbClr val="316CE4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algn="ctr" marL="123825" marR="111125" indent="2540">
              <a:lnSpc>
                <a:spcPct val="100000"/>
              </a:lnSpc>
              <a:spcBef>
                <a:spcPts val="265"/>
              </a:spcBef>
            </a:pPr>
            <a:r>
              <a:rPr dirty="0" sz="2000">
                <a:latin typeface="Calibri"/>
                <a:cs typeface="Calibri"/>
              </a:rPr>
              <a:t>Cluster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Role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Bindings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link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10">
                <a:latin typeface="Calibri"/>
                <a:cs typeface="Calibri"/>
              </a:rPr>
              <a:t> Cluster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Role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users, groups,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service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accounts,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granting</a:t>
            </a:r>
            <a:r>
              <a:rPr dirty="0" sz="2000" spc="-10">
                <a:latin typeface="Calibri"/>
                <a:cs typeface="Calibri"/>
              </a:rPr>
              <a:t> permissions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apply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across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entire</a:t>
            </a:r>
            <a:r>
              <a:rPr dirty="0" sz="2000" spc="-10">
                <a:latin typeface="Calibri"/>
                <a:cs typeface="Calibri"/>
              </a:rPr>
              <a:t> Kubernetes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cluster, rather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just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namespace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63895" y="5133022"/>
            <a:ext cx="2327910" cy="87820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45"/>
              </a:spcBef>
            </a:pPr>
            <a:r>
              <a:rPr dirty="0" sz="2750" spc="-10">
                <a:latin typeface="Tahoma"/>
                <a:cs typeface="Tahoma"/>
              </a:rPr>
              <a:t>Authentication </a:t>
            </a:r>
            <a:r>
              <a:rPr dirty="0" sz="2750" spc="-35">
                <a:latin typeface="Tahoma"/>
                <a:cs typeface="Tahoma"/>
              </a:rPr>
              <a:t>(User</a:t>
            </a:r>
            <a:r>
              <a:rPr dirty="0" sz="2750" spc="-270">
                <a:latin typeface="Tahoma"/>
                <a:cs typeface="Tahoma"/>
              </a:rPr>
              <a:t> </a:t>
            </a:r>
            <a:r>
              <a:rPr dirty="0" sz="2750" spc="-10">
                <a:latin typeface="Tahoma"/>
                <a:cs typeface="Tahoma"/>
              </a:rPr>
              <a:t>Creation)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33415" y="5143182"/>
            <a:ext cx="2050414" cy="87820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45"/>
              </a:spcBef>
            </a:pPr>
            <a:r>
              <a:rPr dirty="0" sz="2750">
                <a:latin typeface="Tahoma"/>
                <a:cs typeface="Tahoma"/>
              </a:rPr>
              <a:t>Role</a:t>
            </a:r>
            <a:r>
              <a:rPr dirty="0" sz="2750" spc="-250">
                <a:latin typeface="Tahoma"/>
                <a:cs typeface="Tahoma"/>
              </a:rPr>
              <a:t> </a:t>
            </a:r>
            <a:r>
              <a:rPr dirty="0" sz="2750" spc="-50">
                <a:latin typeface="Tahoma"/>
                <a:cs typeface="Tahoma"/>
              </a:rPr>
              <a:t>&amp; </a:t>
            </a:r>
            <a:r>
              <a:rPr dirty="0" sz="2750" spc="-10">
                <a:latin typeface="Tahoma"/>
                <a:cs typeface="Tahoma"/>
              </a:rPr>
              <a:t>RoleBindings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33415" y="5143182"/>
            <a:ext cx="3153410" cy="87820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45"/>
              </a:spcBef>
            </a:pPr>
            <a:r>
              <a:rPr dirty="0" sz="2750">
                <a:latin typeface="Tahoma"/>
                <a:cs typeface="Tahoma"/>
              </a:rPr>
              <a:t>ClusterRole</a:t>
            </a:r>
            <a:r>
              <a:rPr dirty="0" sz="2750" spc="75">
                <a:latin typeface="Tahoma"/>
                <a:cs typeface="Tahoma"/>
              </a:rPr>
              <a:t> </a:t>
            </a:r>
            <a:r>
              <a:rPr dirty="0" sz="2750" spc="-50">
                <a:latin typeface="Tahoma"/>
                <a:cs typeface="Tahoma"/>
              </a:rPr>
              <a:t>&amp; </a:t>
            </a:r>
            <a:r>
              <a:rPr dirty="0" sz="2750" spc="-10">
                <a:latin typeface="Tahoma"/>
                <a:cs typeface="Tahoma"/>
              </a:rPr>
              <a:t>ClusterRoleBindings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6216" y="2804794"/>
            <a:ext cx="772922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90">
                <a:solidFill>
                  <a:srgbClr val="FFFFFF"/>
                </a:solidFill>
              </a:rPr>
              <a:t>Service</a:t>
            </a:r>
            <a:r>
              <a:rPr dirty="0" sz="8000" spc="-844">
                <a:solidFill>
                  <a:srgbClr val="FFFFFF"/>
                </a:solidFill>
              </a:rPr>
              <a:t> </a:t>
            </a:r>
            <a:r>
              <a:rPr dirty="0" sz="8000" spc="114">
                <a:solidFill>
                  <a:srgbClr val="FFFFFF"/>
                </a:solidFill>
              </a:rPr>
              <a:t>Accounts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075940">
              <a:lnSpc>
                <a:spcPct val="100000"/>
              </a:lnSpc>
              <a:spcBef>
                <a:spcPts val="130"/>
              </a:spcBef>
            </a:pPr>
            <a:r>
              <a:rPr dirty="0" spc="75"/>
              <a:t>Service</a:t>
            </a:r>
            <a:r>
              <a:rPr dirty="0" spc="-425"/>
              <a:t> </a:t>
            </a:r>
            <a:r>
              <a:rPr dirty="0" spc="65"/>
              <a:t>Accounts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284476" y="2894076"/>
            <a:ext cx="2460625" cy="469900"/>
          </a:xfrm>
          <a:prstGeom prst="rect">
            <a:avLst/>
          </a:prstGeom>
          <a:solidFill>
            <a:srgbClr val="316CE4"/>
          </a:solidFill>
          <a:ln w="3175">
            <a:solidFill>
              <a:srgbClr val="316CE4"/>
            </a:solidFill>
          </a:ln>
        </p:spPr>
        <p:txBody>
          <a:bodyPr wrap="square" lIns="0" tIns="83820" rIns="0" bIns="0" rtlCol="0" vert="horz">
            <a:spAutoFit/>
          </a:bodyPr>
          <a:lstStyle/>
          <a:p>
            <a:pPr marL="424815">
              <a:lnSpc>
                <a:spcPct val="100000"/>
              </a:lnSpc>
              <a:spcBef>
                <a:spcPts val="660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dirty="0" sz="2000" spc="-1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Accounts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456551" y="2903601"/>
            <a:ext cx="2460625" cy="460375"/>
          </a:xfrm>
          <a:prstGeom prst="rect">
            <a:avLst/>
          </a:prstGeom>
          <a:solidFill>
            <a:srgbClr val="316CE4"/>
          </a:solidFill>
          <a:ln w="3175">
            <a:solidFill>
              <a:srgbClr val="316CE4"/>
            </a:solidFill>
          </a:ln>
        </p:spPr>
        <p:txBody>
          <a:bodyPr wrap="square" lIns="0" tIns="80010" rIns="0" bIns="0" rtlCol="0" vert="horz">
            <a:spAutoFit/>
          </a:bodyPr>
          <a:lstStyle/>
          <a:p>
            <a:pPr marL="269875">
              <a:lnSpc>
                <a:spcPct val="100000"/>
              </a:lnSpc>
              <a:spcBef>
                <a:spcPts val="630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Service</a:t>
            </a:r>
            <a:r>
              <a:rPr dirty="0" sz="20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Accounts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917440" y="1485328"/>
            <a:ext cx="23653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Two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Types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Accounts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3476625" y="1857375"/>
            <a:ext cx="5238750" cy="1046480"/>
            <a:chOff x="3476625" y="1857375"/>
            <a:chExt cx="5238750" cy="1046480"/>
          </a:xfrm>
        </p:grpSpPr>
        <p:sp>
          <p:nvSpPr>
            <p:cNvPr id="7" name="object 7" descr=""/>
            <p:cNvSpPr/>
            <p:nvPr/>
          </p:nvSpPr>
          <p:spPr>
            <a:xfrm>
              <a:off x="3505200" y="1866900"/>
              <a:ext cx="5170170" cy="654050"/>
            </a:xfrm>
            <a:custGeom>
              <a:avLst/>
              <a:gdLst/>
              <a:ahLst/>
              <a:cxnLst/>
              <a:rect l="l" t="t" r="r" b="b"/>
              <a:pathLst>
                <a:path w="5170170" h="654050">
                  <a:moveTo>
                    <a:pt x="2590800" y="0"/>
                  </a:moveTo>
                  <a:lnTo>
                    <a:pt x="2590800" y="644271"/>
                  </a:lnTo>
                </a:path>
                <a:path w="5170170" h="654050">
                  <a:moveTo>
                    <a:pt x="0" y="647700"/>
                  </a:moveTo>
                  <a:lnTo>
                    <a:pt x="5169661" y="653669"/>
                  </a:lnTo>
                </a:path>
              </a:pathLst>
            </a:custGeom>
            <a:ln w="1905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476625" y="2514599"/>
              <a:ext cx="5238750" cy="389255"/>
            </a:xfrm>
            <a:custGeom>
              <a:avLst/>
              <a:gdLst/>
              <a:ahLst/>
              <a:cxnLst/>
              <a:rect l="l" t="t" r="r" b="b"/>
              <a:pathLst>
                <a:path w="5238750" h="389255">
                  <a:moveTo>
                    <a:pt x="76200" y="306578"/>
                  </a:moveTo>
                  <a:lnTo>
                    <a:pt x="47625" y="306578"/>
                  </a:lnTo>
                  <a:lnTo>
                    <a:pt x="47625" y="0"/>
                  </a:lnTo>
                  <a:lnTo>
                    <a:pt x="28575" y="0"/>
                  </a:lnTo>
                  <a:lnTo>
                    <a:pt x="28575" y="306578"/>
                  </a:lnTo>
                  <a:lnTo>
                    <a:pt x="0" y="306578"/>
                  </a:lnTo>
                  <a:lnTo>
                    <a:pt x="38100" y="382778"/>
                  </a:lnTo>
                  <a:lnTo>
                    <a:pt x="69850" y="319278"/>
                  </a:lnTo>
                  <a:lnTo>
                    <a:pt x="76200" y="306578"/>
                  </a:lnTo>
                  <a:close/>
                </a:path>
                <a:path w="5238750" h="389255">
                  <a:moveTo>
                    <a:pt x="5238750" y="312547"/>
                  </a:moveTo>
                  <a:lnTo>
                    <a:pt x="5210175" y="312547"/>
                  </a:lnTo>
                  <a:lnTo>
                    <a:pt x="5210175" y="0"/>
                  </a:lnTo>
                  <a:lnTo>
                    <a:pt x="5191125" y="0"/>
                  </a:lnTo>
                  <a:lnTo>
                    <a:pt x="5191125" y="312547"/>
                  </a:lnTo>
                  <a:lnTo>
                    <a:pt x="5162550" y="312547"/>
                  </a:lnTo>
                  <a:lnTo>
                    <a:pt x="5200650" y="388747"/>
                  </a:lnTo>
                  <a:lnTo>
                    <a:pt x="5232400" y="325247"/>
                  </a:lnTo>
                  <a:lnTo>
                    <a:pt x="5238750" y="312547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2343785" y="3979227"/>
            <a:ext cx="2329180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2700" marR="5080" indent="635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human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users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who </a:t>
            </a:r>
            <a:r>
              <a:rPr dirty="0" sz="2000">
                <a:latin typeface="Calibri"/>
                <a:cs typeface="Calibri"/>
              </a:rPr>
              <a:t>access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 cluster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781175" y="4962525"/>
            <a:ext cx="8634095" cy="19050"/>
          </a:xfrm>
          <a:custGeom>
            <a:avLst/>
            <a:gdLst/>
            <a:ahLst/>
            <a:cxnLst/>
            <a:rect l="l" t="t" r="r" b="b"/>
            <a:pathLst>
              <a:path w="8634095" h="19050">
                <a:moveTo>
                  <a:pt x="0" y="0"/>
                </a:moveTo>
                <a:lnTo>
                  <a:pt x="3452241" y="0"/>
                </a:lnTo>
              </a:path>
              <a:path w="8634095" h="19050">
                <a:moveTo>
                  <a:pt x="5181600" y="19050"/>
                </a:moveTo>
                <a:lnTo>
                  <a:pt x="8633841" y="19050"/>
                </a:lnTo>
              </a:path>
            </a:pathLst>
          </a:custGeom>
          <a:ln w="1905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7088251" y="3979227"/>
            <a:ext cx="3089910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2065" marR="5080" indent="-127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Non-</a:t>
            </a:r>
            <a:r>
              <a:rPr dirty="0" sz="2000">
                <a:latin typeface="Calibri"/>
                <a:cs typeface="Calibri"/>
              </a:rPr>
              <a:t>human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accounts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used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by </a:t>
            </a:r>
            <a:r>
              <a:rPr dirty="0" sz="2000" spc="-10">
                <a:latin typeface="Calibri"/>
                <a:cs typeface="Calibri"/>
              </a:rPr>
              <a:t>machine-</a:t>
            </a:r>
            <a:r>
              <a:rPr dirty="0" sz="2000">
                <a:latin typeface="Calibri"/>
                <a:cs typeface="Calibri"/>
              </a:rPr>
              <a:t>level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processes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to </a:t>
            </a:r>
            <a:r>
              <a:rPr dirty="0" sz="2000">
                <a:latin typeface="Calibri"/>
                <a:cs typeface="Calibri"/>
              </a:rPr>
              <a:t>access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5197" y="2804794"/>
            <a:ext cx="1031367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245">
                <a:solidFill>
                  <a:srgbClr val="FFFFFF"/>
                </a:solidFill>
              </a:rPr>
              <a:t>Why</a:t>
            </a:r>
            <a:r>
              <a:rPr dirty="0" sz="8000" spc="-875">
                <a:solidFill>
                  <a:srgbClr val="FFFFFF"/>
                </a:solidFill>
              </a:rPr>
              <a:t> </a:t>
            </a:r>
            <a:r>
              <a:rPr dirty="0" sz="8000" spc="105">
                <a:solidFill>
                  <a:srgbClr val="FFFFFF"/>
                </a:solidFill>
              </a:rPr>
              <a:t>Service</a:t>
            </a:r>
            <a:r>
              <a:rPr dirty="0" sz="8000" spc="-919">
                <a:solidFill>
                  <a:srgbClr val="FFFFFF"/>
                </a:solidFill>
              </a:rPr>
              <a:t> </a:t>
            </a:r>
            <a:r>
              <a:rPr dirty="0" sz="8000" spc="95">
                <a:solidFill>
                  <a:srgbClr val="FFFFFF"/>
                </a:solidFill>
              </a:rPr>
              <a:t>Accounts?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430780">
              <a:lnSpc>
                <a:spcPct val="100000"/>
              </a:lnSpc>
              <a:spcBef>
                <a:spcPts val="130"/>
              </a:spcBef>
            </a:pPr>
            <a:r>
              <a:rPr dirty="0" spc="-85"/>
              <a:t>Why</a:t>
            </a:r>
            <a:r>
              <a:rPr dirty="0" spc="-430"/>
              <a:t> </a:t>
            </a:r>
            <a:r>
              <a:rPr dirty="0" spc="75"/>
              <a:t>Service</a:t>
            </a:r>
            <a:r>
              <a:rPr dirty="0" spc="-420"/>
              <a:t> </a:t>
            </a:r>
            <a:r>
              <a:rPr dirty="0" spc="50"/>
              <a:t>Accounts?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128712" y="2424176"/>
            <a:ext cx="2609850" cy="45720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76835" rIns="0" bIns="0" rtlCol="0" vert="horz">
            <a:spAutoFit/>
          </a:bodyPr>
          <a:lstStyle/>
          <a:p>
            <a:pPr marL="384810">
              <a:lnSpc>
                <a:spcPct val="100000"/>
              </a:lnSpc>
              <a:spcBef>
                <a:spcPts val="605"/>
              </a:spcBef>
            </a:pP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Monitoring</a:t>
            </a:r>
            <a:r>
              <a:rPr dirty="0" sz="2000" spc="-204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Tools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03312" y="1171257"/>
            <a:ext cx="1000061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537075" marR="5080" indent="-452501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If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two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applications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cluster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need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communicate,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they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service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accounts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instead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user </a:t>
            </a:r>
            <a:r>
              <a:rPr dirty="0" sz="2000" spc="-10">
                <a:latin typeface="Calibri"/>
                <a:cs typeface="Calibri"/>
              </a:rPr>
              <a:t>accounts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028825" y="3838575"/>
            <a:ext cx="3773170" cy="1419225"/>
            <a:chOff x="2028825" y="3838575"/>
            <a:chExt cx="3773170" cy="14192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6275" y="3930416"/>
              <a:ext cx="1315315" cy="132738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8825" y="3838575"/>
              <a:ext cx="800100" cy="800100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616075" y="4736147"/>
            <a:ext cx="162941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17272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Prometheus </a:t>
            </a:r>
            <a:r>
              <a:rPr dirty="0" sz="2000">
                <a:latin typeface="Calibri"/>
                <a:cs typeface="Calibri"/>
              </a:rPr>
              <a:t>service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account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748651" y="3633851"/>
            <a:ext cx="2924175" cy="1924050"/>
          </a:xfrm>
          <a:prstGeom prst="rect">
            <a:avLst/>
          </a:prstGeom>
          <a:ln w="28575">
            <a:solidFill>
              <a:srgbClr val="316CE4"/>
            </a:solidFill>
          </a:ln>
        </p:spPr>
        <p:txBody>
          <a:bodyPr wrap="square" lIns="0" tIns="158115" rIns="0" bIns="0" rtlCol="0" vert="horz">
            <a:spAutoFit/>
          </a:bodyPr>
          <a:lstStyle/>
          <a:p>
            <a:pPr marL="402590">
              <a:lnSpc>
                <a:spcPct val="100000"/>
              </a:lnSpc>
              <a:spcBef>
                <a:spcPts val="124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Kubernetes</a:t>
            </a:r>
            <a:r>
              <a:rPr dirty="0" sz="2000" spc="-16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Cluster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5819775" y="4393991"/>
            <a:ext cx="3759200" cy="716280"/>
            <a:chOff x="5819775" y="4393991"/>
            <a:chExt cx="3759200" cy="716280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34846" y="4393991"/>
              <a:ext cx="743517" cy="71623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5819775" y="4552950"/>
              <a:ext cx="1919605" cy="76200"/>
            </a:xfrm>
            <a:custGeom>
              <a:avLst/>
              <a:gdLst/>
              <a:ahLst/>
              <a:cxnLst/>
              <a:rect l="l" t="t" r="r" b="b"/>
              <a:pathLst>
                <a:path w="1919604" h="76200">
                  <a:moveTo>
                    <a:pt x="76200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76200" y="47625"/>
                  </a:lnTo>
                  <a:lnTo>
                    <a:pt x="76200" y="28575"/>
                  </a:lnTo>
                  <a:close/>
                </a:path>
                <a:path w="1919604" h="76200">
                  <a:moveTo>
                    <a:pt x="209550" y="28575"/>
                  </a:moveTo>
                  <a:lnTo>
                    <a:pt x="133350" y="28575"/>
                  </a:lnTo>
                  <a:lnTo>
                    <a:pt x="133350" y="47625"/>
                  </a:lnTo>
                  <a:lnTo>
                    <a:pt x="209550" y="47625"/>
                  </a:lnTo>
                  <a:lnTo>
                    <a:pt x="209550" y="28575"/>
                  </a:lnTo>
                  <a:close/>
                </a:path>
                <a:path w="1919604" h="76200">
                  <a:moveTo>
                    <a:pt x="342900" y="28575"/>
                  </a:moveTo>
                  <a:lnTo>
                    <a:pt x="266700" y="28575"/>
                  </a:lnTo>
                  <a:lnTo>
                    <a:pt x="266700" y="47625"/>
                  </a:lnTo>
                  <a:lnTo>
                    <a:pt x="342900" y="47625"/>
                  </a:lnTo>
                  <a:lnTo>
                    <a:pt x="342900" y="28575"/>
                  </a:lnTo>
                  <a:close/>
                </a:path>
                <a:path w="1919604" h="76200">
                  <a:moveTo>
                    <a:pt x="476250" y="28575"/>
                  </a:moveTo>
                  <a:lnTo>
                    <a:pt x="400050" y="28575"/>
                  </a:lnTo>
                  <a:lnTo>
                    <a:pt x="400050" y="47625"/>
                  </a:lnTo>
                  <a:lnTo>
                    <a:pt x="476250" y="47625"/>
                  </a:lnTo>
                  <a:lnTo>
                    <a:pt x="476250" y="28575"/>
                  </a:lnTo>
                  <a:close/>
                </a:path>
                <a:path w="1919604" h="76200">
                  <a:moveTo>
                    <a:pt x="609600" y="28575"/>
                  </a:moveTo>
                  <a:lnTo>
                    <a:pt x="533400" y="28575"/>
                  </a:lnTo>
                  <a:lnTo>
                    <a:pt x="533400" y="47625"/>
                  </a:lnTo>
                  <a:lnTo>
                    <a:pt x="609600" y="47625"/>
                  </a:lnTo>
                  <a:lnTo>
                    <a:pt x="609600" y="28575"/>
                  </a:lnTo>
                  <a:close/>
                </a:path>
                <a:path w="1919604" h="76200">
                  <a:moveTo>
                    <a:pt x="742950" y="28575"/>
                  </a:moveTo>
                  <a:lnTo>
                    <a:pt x="666750" y="28575"/>
                  </a:lnTo>
                  <a:lnTo>
                    <a:pt x="666750" y="47625"/>
                  </a:lnTo>
                  <a:lnTo>
                    <a:pt x="742950" y="47625"/>
                  </a:lnTo>
                  <a:lnTo>
                    <a:pt x="742950" y="28575"/>
                  </a:lnTo>
                  <a:close/>
                </a:path>
                <a:path w="1919604" h="76200">
                  <a:moveTo>
                    <a:pt x="876300" y="28575"/>
                  </a:moveTo>
                  <a:lnTo>
                    <a:pt x="800100" y="28575"/>
                  </a:lnTo>
                  <a:lnTo>
                    <a:pt x="800100" y="47625"/>
                  </a:lnTo>
                  <a:lnTo>
                    <a:pt x="876300" y="47625"/>
                  </a:lnTo>
                  <a:lnTo>
                    <a:pt x="876300" y="28575"/>
                  </a:lnTo>
                  <a:close/>
                </a:path>
                <a:path w="1919604" h="76200">
                  <a:moveTo>
                    <a:pt x="1009650" y="28575"/>
                  </a:moveTo>
                  <a:lnTo>
                    <a:pt x="933450" y="28575"/>
                  </a:lnTo>
                  <a:lnTo>
                    <a:pt x="933450" y="47625"/>
                  </a:lnTo>
                  <a:lnTo>
                    <a:pt x="1009650" y="47625"/>
                  </a:lnTo>
                  <a:lnTo>
                    <a:pt x="1009650" y="28575"/>
                  </a:lnTo>
                  <a:close/>
                </a:path>
                <a:path w="1919604" h="76200">
                  <a:moveTo>
                    <a:pt x="1143000" y="28575"/>
                  </a:moveTo>
                  <a:lnTo>
                    <a:pt x="1066800" y="28575"/>
                  </a:lnTo>
                  <a:lnTo>
                    <a:pt x="1066800" y="47625"/>
                  </a:lnTo>
                  <a:lnTo>
                    <a:pt x="1143000" y="47625"/>
                  </a:lnTo>
                  <a:lnTo>
                    <a:pt x="1143000" y="28575"/>
                  </a:lnTo>
                  <a:close/>
                </a:path>
                <a:path w="1919604" h="76200">
                  <a:moveTo>
                    <a:pt x="1276350" y="28575"/>
                  </a:moveTo>
                  <a:lnTo>
                    <a:pt x="1200150" y="28575"/>
                  </a:lnTo>
                  <a:lnTo>
                    <a:pt x="1200150" y="47625"/>
                  </a:lnTo>
                  <a:lnTo>
                    <a:pt x="1276350" y="47625"/>
                  </a:lnTo>
                  <a:lnTo>
                    <a:pt x="1276350" y="28575"/>
                  </a:lnTo>
                  <a:close/>
                </a:path>
                <a:path w="1919604" h="76200">
                  <a:moveTo>
                    <a:pt x="1409700" y="28575"/>
                  </a:moveTo>
                  <a:lnTo>
                    <a:pt x="1333500" y="28575"/>
                  </a:lnTo>
                  <a:lnTo>
                    <a:pt x="1333500" y="47625"/>
                  </a:lnTo>
                  <a:lnTo>
                    <a:pt x="1409700" y="47625"/>
                  </a:lnTo>
                  <a:lnTo>
                    <a:pt x="1409700" y="28575"/>
                  </a:lnTo>
                  <a:close/>
                </a:path>
                <a:path w="1919604" h="76200">
                  <a:moveTo>
                    <a:pt x="1543050" y="28575"/>
                  </a:moveTo>
                  <a:lnTo>
                    <a:pt x="1466850" y="28575"/>
                  </a:lnTo>
                  <a:lnTo>
                    <a:pt x="1466850" y="47625"/>
                  </a:lnTo>
                  <a:lnTo>
                    <a:pt x="1543050" y="47625"/>
                  </a:lnTo>
                  <a:lnTo>
                    <a:pt x="1543050" y="28575"/>
                  </a:lnTo>
                  <a:close/>
                </a:path>
                <a:path w="1919604" h="76200">
                  <a:moveTo>
                    <a:pt x="1676400" y="28575"/>
                  </a:moveTo>
                  <a:lnTo>
                    <a:pt x="1600200" y="28575"/>
                  </a:lnTo>
                  <a:lnTo>
                    <a:pt x="1600200" y="47625"/>
                  </a:lnTo>
                  <a:lnTo>
                    <a:pt x="1676400" y="47625"/>
                  </a:lnTo>
                  <a:lnTo>
                    <a:pt x="1676400" y="28575"/>
                  </a:lnTo>
                  <a:close/>
                </a:path>
                <a:path w="1919604" h="76200">
                  <a:moveTo>
                    <a:pt x="1809750" y="28575"/>
                  </a:moveTo>
                  <a:lnTo>
                    <a:pt x="1733550" y="28575"/>
                  </a:lnTo>
                  <a:lnTo>
                    <a:pt x="1733550" y="47625"/>
                  </a:lnTo>
                  <a:lnTo>
                    <a:pt x="1809750" y="47625"/>
                  </a:lnTo>
                  <a:lnTo>
                    <a:pt x="1809750" y="28575"/>
                  </a:lnTo>
                  <a:close/>
                </a:path>
                <a:path w="1919604" h="76200">
                  <a:moveTo>
                    <a:pt x="1843404" y="0"/>
                  </a:moveTo>
                  <a:lnTo>
                    <a:pt x="1843404" y="76200"/>
                  </a:lnTo>
                  <a:lnTo>
                    <a:pt x="1919604" y="38100"/>
                  </a:lnTo>
                  <a:lnTo>
                    <a:pt x="1843404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430780">
              <a:lnSpc>
                <a:spcPct val="100000"/>
              </a:lnSpc>
              <a:spcBef>
                <a:spcPts val="130"/>
              </a:spcBef>
            </a:pPr>
            <a:r>
              <a:rPr dirty="0" spc="-85"/>
              <a:t>Why</a:t>
            </a:r>
            <a:r>
              <a:rPr dirty="0" spc="-430"/>
              <a:t> </a:t>
            </a:r>
            <a:r>
              <a:rPr dirty="0" spc="75"/>
              <a:t>Service</a:t>
            </a:r>
            <a:r>
              <a:rPr dirty="0" spc="-420"/>
              <a:t> </a:t>
            </a:r>
            <a:r>
              <a:rPr dirty="0" spc="50"/>
              <a:t>Accounts?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128712" y="2424176"/>
            <a:ext cx="2609850" cy="45720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76835" rIns="0" bIns="0" rtlCol="0" vert="horz">
            <a:spAutoFit/>
          </a:bodyPr>
          <a:lstStyle/>
          <a:p>
            <a:pPr marL="384810">
              <a:lnSpc>
                <a:spcPct val="100000"/>
              </a:lnSpc>
              <a:spcBef>
                <a:spcPts val="605"/>
              </a:spcBef>
            </a:pP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Monitoring</a:t>
            </a:r>
            <a:r>
              <a:rPr dirty="0" sz="2000" spc="-204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Tools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03312" y="1171257"/>
            <a:ext cx="1000061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537075" marR="5080" indent="-452501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If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two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applications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cluster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need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communicate,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they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service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accounts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instead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user </a:t>
            </a:r>
            <a:r>
              <a:rPr dirty="0" sz="2000" spc="-10">
                <a:latin typeface="Calibri"/>
                <a:cs typeface="Calibri"/>
              </a:rPr>
              <a:t>accounts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600200" y="3803370"/>
            <a:ext cx="6293485" cy="1454785"/>
            <a:chOff x="1600200" y="3803370"/>
            <a:chExt cx="6293485" cy="14547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200" y="3930416"/>
              <a:ext cx="1324711" cy="132738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8625" y="3838574"/>
              <a:ext cx="800100" cy="8001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3702" y="3803370"/>
              <a:ext cx="889694" cy="86319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486272" y="4553965"/>
              <a:ext cx="1037590" cy="76200"/>
            </a:xfrm>
            <a:custGeom>
              <a:avLst/>
              <a:gdLst/>
              <a:ahLst/>
              <a:cxnLst/>
              <a:rect l="l" t="t" r="r" b="b"/>
              <a:pathLst>
                <a:path w="1037590" h="76200">
                  <a:moveTo>
                    <a:pt x="76200" y="40385"/>
                  </a:moveTo>
                  <a:lnTo>
                    <a:pt x="0" y="41401"/>
                  </a:lnTo>
                  <a:lnTo>
                    <a:pt x="240" y="59435"/>
                  </a:lnTo>
                  <a:lnTo>
                    <a:pt x="253" y="60451"/>
                  </a:lnTo>
                  <a:lnTo>
                    <a:pt x="76453" y="59435"/>
                  </a:lnTo>
                  <a:lnTo>
                    <a:pt x="76213" y="41401"/>
                  </a:lnTo>
                  <a:lnTo>
                    <a:pt x="76200" y="40385"/>
                  </a:lnTo>
                  <a:close/>
                </a:path>
                <a:path w="1037590" h="76200">
                  <a:moveTo>
                    <a:pt x="209550" y="38607"/>
                  </a:moveTo>
                  <a:lnTo>
                    <a:pt x="133350" y="39623"/>
                  </a:lnTo>
                  <a:lnTo>
                    <a:pt x="133590" y="57657"/>
                  </a:lnTo>
                  <a:lnTo>
                    <a:pt x="133603" y="58673"/>
                  </a:lnTo>
                  <a:lnTo>
                    <a:pt x="209803" y="57657"/>
                  </a:lnTo>
                  <a:lnTo>
                    <a:pt x="209563" y="39623"/>
                  </a:lnTo>
                  <a:lnTo>
                    <a:pt x="209550" y="38607"/>
                  </a:lnTo>
                  <a:close/>
                </a:path>
                <a:path w="1037590" h="76200">
                  <a:moveTo>
                    <a:pt x="342900" y="36829"/>
                  </a:moveTo>
                  <a:lnTo>
                    <a:pt x="266700" y="37845"/>
                  </a:lnTo>
                  <a:lnTo>
                    <a:pt x="266940" y="55879"/>
                  </a:lnTo>
                  <a:lnTo>
                    <a:pt x="266953" y="56895"/>
                  </a:lnTo>
                  <a:lnTo>
                    <a:pt x="343153" y="55879"/>
                  </a:lnTo>
                  <a:lnTo>
                    <a:pt x="342913" y="37845"/>
                  </a:lnTo>
                  <a:lnTo>
                    <a:pt x="342900" y="36829"/>
                  </a:lnTo>
                  <a:close/>
                </a:path>
                <a:path w="1037590" h="76200">
                  <a:moveTo>
                    <a:pt x="476250" y="35051"/>
                  </a:moveTo>
                  <a:lnTo>
                    <a:pt x="400050" y="36067"/>
                  </a:lnTo>
                  <a:lnTo>
                    <a:pt x="400290" y="54101"/>
                  </a:lnTo>
                  <a:lnTo>
                    <a:pt x="400303" y="55117"/>
                  </a:lnTo>
                  <a:lnTo>
                    <a:pt x="476503" y="54101"/>
                  </a:lnTo>
                  <a:lnTo>
                    <a:pt x="476263" y="36067"/>
                  </a:lnTo>
                  <a:lnTo>
                    <a:pt x="476250" y="35051"/>
                  </a:lnTo>
                  <a:close/>
                </a:path>
                <a:path w="1037590" h="76200">
                  <a:moveTo>
                    <a:pt x="609600" y="33273"/>
                  </a:moveTo>
                  <a:lnTo>
                    <a:pt x="533400" y="34289"/>
                  </a:lnTo>
                  <a:lnTo>
                    <a:pt x="533640" y="52323"/>
                  </a:lnTo>
                  <a:lnTo>
                    <a:pt x="533653" y="53339"/>
                  </a:lnTo>
                  <a:lnTo>
                    <a:pt x="609853" y="52323"/>
                  </a:lnTo>
                  <a:lnTo>
                    <a:pt x="609613" y="34289"/>
                  </a:lnTo>
                  <a:lnTo>
                    <a:pt x="609600" y="33273"/>
                  </a:lnTo>
                  <a:close/>
                </a:path>
                <a:path w="1037590" h="76200">
                  <a:moveTo>
                    <a:pt x="742823" y="31495"/>
                  </a:moveTo>
                  <a:lnTo>
                    <a:pt x="666750" y="32511"/>
                  </a:lnTo>
                  <a:lnTo>
                    <a:pt x="666990" y="50545"/>
                  </a:lnTo>
                  <a:lnTo>
                    <a:pt x="667003" y="51561"/>
                  </a:lnTo>
                  <a:lnTo>
                    <a:pt x="743076" y="50545"/>
                  </a:lnTo>
                  <a:lnTo>
                    <a:pt x="742836" y="32511"/>
                  </a:lnTo>
                  <a:lnTo>
                    <a:pt x="742823" y="31495"/>
                  </a:lnTo>
                  <a:close/>
                </a:path>
                <a:path w="1037590" h="76200">
                  <a:moveTo>
                    <a:pt x="876173" y="29717"/>
                  </a:moveTo>
                  <a:lnTo>
                    <a:pt x="799973" y="30733"/>
                  </a:lnTo>
                  <a:lnTo>
                    <a:pt x="800213" y="48767"/>
                  </a:lnTo>
                  <a:lnTo>
                    <a:pt x="800226" y="49783"/>
                  </a:lnTo>
                  <a:lnTo>
                    <a:pt x="876426" y="48767"/>
                  </a:lnTo>
                  <a:lnTo>
                    <a:pt x="876186" y="30733"/>
                  </a:lnTo>
                  <a:lnTo>
                    <a:pt x="876173" y="29717"/>
                  </a:lnTo>
                  <a:close/>
                </a:path>
                <a:path w="1037590" h="76200">
                  <a:moveTo>
                    <a:pt x="1019345" y="28447"/>
                  </a:moveTo>
                  <a:lnTo>
                    <a:pt x="973581" y="28447"/>
                  </a:lnTo>
                  <a:lnTo>
                    <a:pt x="973836" y="47497"/>
                  </a:lnTo>
                  <a:lnTo>
                    <a:pt x="961136" y="47658"/>
                  </a:lnTo>
                  <a:lnTo>
                    <a:pt x="961516" y="76199"/>
                  </a:lnTo>
                  <a:lnTo>
                    <a:pt x="1037208" y="37083"/>
                  </a:lnTo>
                  <a:lnTo>
                    <a:pt x="1019345" y="28447"/>
                  </a:lnTo>
                  <a:close/>
                </a:path>
                <a:path w="1037590" h="76200">
                  <a:moveTo>
                    <a:pt x="960882" y="28608"/>
                  </a:moveTo>
                  <a:lnTo>
                    <a:pt x="933323" y="28955"/>
                  </a:lnTo>
                  <a:lnTo>
                    <a:pt x="933570" y="47497"/>
                  </a:lnTo>
                  <a:lnTo>
                    <a:pt x="933576" y="48005"/>
                  </a:lnTo>
                  <a:lnTo>
                    <a:pt x="961136" y="47658"/>
                  </a:lnTo>
                  <a:lnTo>
                    <a:pt x="960995" y="37083"/>
                  </a:lnTo>
                  <a:lnTo>
                    <a:pt x="960882" y="28608"/>
                  </a:lnTo>
                  <a:close/>
                </a:path>
                <a:path w="1037590" h="76200">
                  <a:moveTo>
                    <a:pt x="973581" y="28447"/>
                  </a:moveTo>
                  <a:lnTo>
                    <a:pt x="960882" y="28608"/>
                  </a:lnTo>
                  <a:lnTo>
                    <a:pt x="961134" y="47497"/>
                  </a:lnTo>
                  <a:lnTo>
                    <a:pt x="961136" y="47658"/>
                  </a:lnTo>
                  <a:lnTo>
                    <a:pt x="973836" y="47497"/>
                  </a:lnTo>
                  <a:lnTo>
                    <a:pt x="973697" y="37083"/>
                  </a:lnTo>
                  <a:lnTo>
                    <a:pt x="973581" y="28447"/>
                  </a:lnTo>
                  <a:close/>
                </a:path>
                <a:path w="1037590" h="76200">
                  <a:moveTo>
                    <a:pt x="960501" y="0"/>
                  </a:moveTo>
                  <a:lnTo>
                    <a:pt x="960880" y="28447"/>
                  </a:lnTo>
                  <a:lnTo>
                    <a:pt x="960882" y="28608"/>
                  </a:lnTo>
                  <a:lnTo>
                    <a:pt x="973581" y="28447"/>
                  </a:lnTo>
                  <a:lnTo>
                    <a:pt x="1019345" y="28447"/>
                  </a:lnTo>
                  <a:lnTo>
                    <a:pt x="960501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3826255" y="4736147"/>
            <a:ext cx="162623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172085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Prometheus </a:t>
            </a:r>
            <a:r>
              <a:rPr dirty="0" sz="2000">
                <a:latin typeface="Calibri"/>
                <a:cs typeface="Calibri"/>
              </a:rPr>
              <a:t>service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account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848856" y="4754562"/>
            <a:ext cx="1204595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30530" marR="5080" indent="-418465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latin typeface="Calibri"/>
                <a:cs typeface="Calibri"/>
              </a:rPr>
              <a:t>Kubernetes </a:t>
            </a:r>
            <a:r>
              <a:rPr dirty="0" sz="2000" spc="-25">
                <a:latin typeface="Calibri"/>
                <a:cs typeface="Calibri"/>
              </a:rPr>
              <a:t>API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396865" y="4237926"/>
            <a:ext cx="12071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6FAC46"/>
                </a:solidFill>
                <a:latin typeface="Calibri"/>
                <a:cs typeface="Calibri"/>
              </a:rPr>
              <a:t>authenticate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9477438" y="3952938"/>
            <a:ext cx="1381125" cy="1352550"/>
            <a:chOff x="9477438" y="3952938"/>
            <a:chExt cx="1381125" cy="1352550"/>
          </a:xfrm>
        </p:grpSpPr>
        <p:sp>
          <p:nvSpPr>
            <p:cNvPr id="14" name="object 14" descr=""/>
            <p:cNvSpPr/>
            <p:nvPr/>
          </p:nvSpPr>
          <p:spPr>
            <a:xfrm>
              <a:off x="9491726" y="3967226"/>
              <a:ext cx="1352550" cy="1323975"/>
            </a:xfrm>
            <a:custGeom>
              <a:avLst/>
              <a:gdLst/>
              <a:ahLst/>
              <a:cxnLst/>
              <a:rect l="l" t="t" r="r" b="b"/>
              <a:pathLst>
                <a:path w="1352550" h="1323975">
                  <a:moveTo>
                    <a:pt x="0" y="1323975"/>
                  </a:moveTo>
                  <a:lnTo>
                    <a:pt x="1352550" y="1323975"/>
                  </a:lnTo>
                  <a:lnTo>
                    <a:pt x="1352550" y="0"/>
                  </a:lnTo>
                  <a:lnTo>
                    <a:pt x="0" y="0"/>
                  </a:lnTo>
                  <a:lnTo>
                    <a:pt x="0" y="1323975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628886" y="4171622"/>
              <a:ext cx="1088390" cy="0"/>
            </a:xfrm>
            <a:custGeom>
              <a:avLst/>
              <a:gdLst/>
              <a:ahLst/>
              <a:cxnLst/>
              <a:rect l="l" t="t" r="r" b="b"/>
              <a:pathLst>
                <a:path w="1088390" h="0">
                  <a:moveTo>
                    <a:pt x="0" y="0"/>
                  </a:moveTo>
                  <a:lnTo>
                    <a:pt x="1088273" y="0"/>
                  </a:lnTo>
                </a:path>
              </a:pathLst>
            </a:custGeom>
            <a:ln w="14192">
              <a:solidFill>
                <a:srgbClr val="306BE3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9616185" y="4277677"/>
            <a:ext cx="11137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90">
                <a:solidFill>
                  <a:srgbClr val="316CE4"/>
                </a:solidFill>
                <a:latin typeface="Tahoma"/>
                <a:cs typeface="Tahoma"/>
              </a:rPr>
              <a:t>-</a:t>
            </a:r>
            <a:r>
              <a:rPr dirty="0" sz="1800">
                <a:solidFill>
                  <a:srgbClr val="316CE4"/>
                </a:solidFill>
                <a:latin typeface="Tahoma"/>
                <a:cs typeface="Tahoma"/>
              </a:rPr>
              <a:t>-</a:t>
            </a:r>
            <a:r>
              <a:rPr dirty="0" sz="1800" spc="90">
                <a:solidFill>
                  <a:srgbClr val="316CE4"/>
                </a:solidFill>
                <a:latin typeface="Tahoma"/>
                <a:cs typeface="Tahoma"/>
              </a:rPr>
              <a:t>-</a:t>
            </a:r>
            <a:r>
              <a:rPr dirty="0" sz="1800">
                <a:solidFill>
                  <a:srgbClr val="316CE4"/>
                </a:solidFill>
                <a:latin typeface="Tahoma"/>
                <a:cs typeface="Tahoma"/>
              </a:rPr>
              <a:t>-</a:t>
            </a:r>
            <a:r>
              <a:rPr dirty="0" sz="1800" spc="90">
                <a:solidFill>
                  <a:srgbClr val="316CE4"/>
                </a:solidFill>
                <a:latin typeface="Tahoma"/>
                <a:cs typeface="Tahoma"/>
              </a:rPr>
              <a:t>-</a:t>
            </a:r>
            <a:r>
              <a:rPr dirty="0" sz="1800">
                <a:solidFill>
                  <a:srgbClr val="316CE4"/>
                </a:solidFill>
                <a:latin typeface="Tahoma"/>
                <a:cs typeface="Tahoma"/>
              </a:rPr>
              <a:t>-</a:t>
            </a:r>
            <a:r>
              <a:rPr dirty="0" sz="1800" spc="90">
                <a:solidFill>
                  <a:srgbClr val="316CE4"/>
                </a:solidFill>
                <a:latin typeface="Tahoma"/>
                <a:cs typeface="Tahoma"/>
              </a:rPr>
              <a:t>-</a:t>
            </a:r>
            <a:r>
              <a:rPr dirty="0" sz="1800">
                <a:solidFill>
                  <a:srgbClr val="316CE4"/>
                </a:solidFill>
                <a:latin typeface="Tahoma"/>
                <a:cs typeface="Tahoma"/>
              </a:rPr>
              <a:t>-</a:t>
            </a:r>
            <a:r>
              <a:rPr dirty="0" sz="1800" spc="90">
                <a:solidFill>
                  <a:srgbClr val="316CE4"/>
                </a:solidFill>
                <a:latin typeface="Tahoma"/>
                <a:cs typeface="Tahoma"/>
              </a:rPr>
              <a:t>-</a:t>
            </a:r>
            <a:r>
              <a:rPr dirty="0" sz="1800">
                <a:solidFill>
                  <a:srgbClr val="316CE4"/>
                </a:solidFill>
                <a:latin typeface="Tahoma"/>
                <a:cs typeface="Tahoma"/>
              </a:rPr>
              <a:t>-</a:t>
            </a:r>
            <a:r>
              <a:rPr dirty="0" sz="1800" spc="90">
                <a:solidFill>
                  <a:srgbClr val="316CE4"/>
                </a:solidFill>
                <a:latin typeface="Tahoma"/>
                <a:cs typeface="Tahoma"/>
              </a:rPr>
              <a:t>-</a:t>
            </a:r>
            <a:r>
              <a:rPr dirty="0" sz="1800" spc="5">
                <a:solidFill>
                  <a:srgbClr val="316CE4"/>
                </a:solidFill>
                <a:latin typeface="Tahoma"/>
                <a:cs typeface="Tahoma"/>
              </a:rPr>
              <a:t>-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8277097" y="3714750"/>
            <a:ext cx="2943860" cy="1017269"/>
            <a:chOff x="8277097" y="3714750"/>
            <a:chExt cx="2943860" cy="1017269"/>
          </a:xfrm>
        </p:grpSpPr>
        <p:sp>
          <p:nvSpPr>
            <p:cNvPr id="18" name="object 18" descr=""/>
            <p:cNvSpPr/>
            <p:nvPr/>
          </p:nvSpPr>
          <p:spPr>
            <a:xfrm>
              <a:off x="9628885" y="4724580"/>
              <a:ext cx="1088390" cy="0"/>
            </a:xfrm>
            <a:custGeom>
              <a:avLst/>
              <a:gdLst/>
              <a:ahLst/>
              <a:cxnLst/>
              <a:rect l="l" t="t" r="r" b="b"/>
              <a:pathLst>
                <a:path w="1088390" h="0">
                  <a:moveTo>
                    <a:pt x="0" y="0"/>
                  </a:moveTo>
                  <a:lnTo>
                    <a:pt x="1088273" y="0"/>
                  </a:lnTo>
                </a:path>
              </a:pathLst>
            </a:custGeom>
            <a:ln w="14192">
              <a:solidFill>
                <a:srgbClr val="306BE3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34674" y="3714750"/>
              <a:ext cx="485775" cy="47625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8277097" y="4563491"/>
              <a:ext cx="1037590" cy="76200"/>
            </a:xfrm>
            <a:custGeom>
              <a:avLst/>
              <a:gdLst/>
              <a:ahLst/>
              <a:cxnLst/>
              <a:rect l="l" t="t" r="r" b="b"/>
              <a:pathLst>
                <a:path w="1037590" h="76200">
                  <a:moveTo>
                    <a:pt x="76200" y="40385"/>
                  </a:moveTo>
                  <a:lnTo>
                    <a:pt x="0" y="41401"/>
                  </a:lnTo>
                  <a:lnTo>
                    <a:pt x="240" y="59435"/>
                  </a:lnTo>
                  <a:lnTo>
                    <a:pt x="253" y="60451"/>
                  </a:lnTo>
                  <a:lnTo>
                    <a:pt x="76453" y="59435"/>
                  </a:lnTo>
                  <a:lnTo>
                    <a:pt x="76213" y="41401"/>
                  </a:lnTo>
                  <a:lnTo>
                    <a:pt x="76200" y="40385"/>
                  </a:lnTo>
                  <a:close/>
                </a:path>
                <a:path w="1037590" h="76200">
                  <a:moveTo>
                    <a:pt x="209550" y="38607"/>
                  </a:moveTo>
                  <a:lnTo>
                    <a:pt x="133350" y="39623"/>
                  </a:lnTo>
                  <a:lnTo>
                    <a:pt x="133590" y="57657"/>
                  </a:lnTo>
                  <a:lnTo>
                    <a:pt x="133603" y="58673"/>
                  </a:lnTo>
                  <a:lnTo>
                    <a:pt x="209803" y="57657"/>
                  </a:lnTo>
                  <a:lnTo>
                    <a:pt x="209563" y="39623"/>
                  </a:lnTo>
                  <a:lnTo>
                    <a:pt x="209550" y="38607"/>
                  </a:lnTo>
                  <a:close/>
                </a:path>
                <a:path w="1037590" h="76200">
                  <a:moveTo>
                    <a:pt x="342900" y="36829"/>
                  </a:moveTo>
                  <a:lnTo>
                    <a:pt x="266700" y="37845"/>
                  </a:lnTo>
                  <a:lnTo>
                    <a:pt x="266940" y="55879"/>
                  </a:lnTo>
                  <a:lnTo>
                    <a:pt x="266953" y="56895"/>
                  </a:lnTo>
                  <a:lnTo>
                    <a:pt x="343153" y="55879"/>
                  </a:lnTo>
                  <a:lnTo>
                    <a:pt x="342913" y="37845"/>
                  </a:lnTo>
                  <a:lnTo>
                    <a:pt x="342900" y="36829"/>
                  </a:lnTo>
                  <a:close/>
                </a:path>
                <a:path w="1037590" h="76200">
                  <a:moveTo>
                    <a:pt x="476250" y="35051"/>
                  </a:moveTo>
                  <a:lnTo>
                    <a:pt x="400050" y="36067"/>
                  </a:lnTo>
                  <a:lnTo>
                    <a:pt x="400290" y="54101"/>
                  </a:lnTo>
                  <a:lnTo>
                    <a:pt x="400303" y="55117"/>
                  </a:lnTo>
                  <a:lnTo>
                    <a:pt x="476503" y="54101"/>
                  </a:lnTo>
                  <a:lnTo>
                    <a:pt x="476263" y="36067"/>
                  </a:lnTo>
                  <a:lnTo>
                    <a:pt x="476250" y="35051"/>
                  </a:lnTo>
                  <a:close/>
                </a:path>
                <a:path w="1037590" h="76200">
                  <a:moveTo>
                    <a:pt x="609600" y="33273"/>
                  </a:moveTo>
                  <a:lnTo>
                    <a:pt x="533400" y="34289"/>
                  </a:lnTo>
                  <a:lnTo>
                    <a:pt x="533640" y="52323"/>
                  </a:lnTo>
                  <a:lnTo>
                    <a:pt x="533653" y="53339"/>
                  </a:lnTo>
                  <a:lnTo>
                    <a:pt x="609853" y="52323"/>
                  </a:lnTo>
                  <a:lnTo>
                    <a:pt x="609613" y="34289"/>
                  </a:lnTo>
                  <a:lnTo>
                    <a:pt x="609600" y="33273"/>
                  </a:lnTo>
                  <a:close/>
                </a:path>
                <a:path w="1037590" h="76200">
                  <a:moveTo>
                    <a:pt x="742823" y="31495"/>
                  </a:moveTo>
                  <a:lnTo>
                    <a:pt x="666750" y="32511"/>
                  </a:lnTo>
                  <a:lnTo>
                    <a:pt x="666990" y="50545"/>
                  </a:lnTo>
                  <a:lnTo>
                    <a:pt x="667003" y="51561"/>
                  </a:lnTo>
                  <a:lnTo>
                    <a:pt x="743076" y="50545"/>
                  </a:lnTo>
                  <a:lnTo>
                    <a:pt x="742836" y="32511"/>
                  </a:lnTo>
                  <a:lnTo>
                    <a:pt x="742823" y="31495"/>
                  </a:lnTo>
                  <a:close/>
                </a:path>
                <a:path w="1037590" h="76200">
                  <a:moveTo>
                    <a:pt x="876173" y="29717"/>
                  </a:moveTo>
                  <a:lnTo>
                    <a:pt x="799973" y="30733"/>
                  </a:lnTo>
                  <a:lnTo>
                    <a:pt x="800213" y="48767"/>
                  </a:lnTo>
                  <a:lnTo>
                    <a:pt x="800226" y="49783"/>
                  </a:lnTo>
                  <a:lnTo>
                    <a:pt x="876426" y="48767"/>
                  </a:lnTo>
                  <a:lnTo>
                    <a:pt x="876186" y="30733"/>
                  </a:lnTo>
                  <a:lnTo>
                    <a:pt x="876173" y="29717"/>
                  </a:lnTo>
                  <a:close/>
                </a:path>
                <a:path w="1037590" h="76200">
                  <a:moveTo>
                    <a:pt x="1019345" y="28447"/>
                  </a:moveTo>
                  <a:lnTo>
                    <a:pt x="973581" y="28447"/>
                  </a:lnTo>
                  <a:lnTo>
                    <a:pt x="973835" y="47497"/>
                  </a:lnTo>
                  <a:lnTo>
                    <a:pt x="961136" y="47658"/>
                  </a:lnTo>
                  <a:lnTo>
                    <a:pt x="961517" y="76199"/>
                  </a:lnTo>
                  <a:lnTo>
                    <a:pt x="1037208" y="37083"/>
                  </a:lnTo>
                  <a:lnTo>
                    <a:pt x="1019345" y="28447"/>
                  </a:lnTo>
                  <a:close/>
                </a:path>
                <a:path w="1037590" h="76200">
                  <a:moveTo>
                    <a:pt x="960882" y="28608"/>
                  </a:moveTo>
                  <a:lnTo>
                    <a:pt x="933323" y="28955"/>
                  </a:lnTo>
                  <a:lnTo>
                    <a:pt x="933570" y="47497"/>
                  </a:lnTo>
                  <a:lnTo>
                    <a:pt x="933576" y="48005"/>
                  </a:lnTo>
                  <a:lnTo>
                    <a:pt x="961136" y="47658"/>
                  </a:lnTo>
                  <a:lnTo>
                    <a:pt x="960995" y="37083"/>
                  </a:lnTo>
                  <a:lnTo>
                    <a:pt x="960882" y="28608"/>
                  </a:lnTo>
                  <a:close/>
                </a:path>
                <a:path w="1037590" h="76200">
                  <a:moveTo>
                    <a:pt x="973581" y="28447"/>
                  </a:moveTo>
                  <a:lnTo>
                    <a:pt x="960882" y="28608"/>
                  </a:lnTo>
                  <a:lnTo>
                    <a:pt x="961134" y="47497"/>
                  </a:lnTo>
                  <a:lnTo>
                    <a:pt x="961136" y="47658"/>
                  </a:lnTo>
                  <a:lnTo>
                    <a:pt x="973835" y="47497"/>
                  </a:lnTo>
                  <a:lnTo>
                    <a:pt x="973697" y="37083"/>
                  </a:lnTo>
                  <a:lnTo>
                    <a:pt x="973581" y="28447"/>
                  </a:lnTo>
                  <a:close/>
                </a:path>
                <a:path w="1037590" h="76200">
                  <a:moveTo>
                    <a:pt x="960501" y="0"/>
                  </a:moveTo>
                  <a:lnTo>
                    <a:pt x="960880" y="28447"/>
                  </a:lnTo>
                  <a:lnTo>
                    <a:pt x="960882" y="28608"/>
                  </a:lnTo>
                  <a:lnTo>
                    <a:pt x="973581" y="28447"/>
                  </a:lnTo>
                  <a:lnTo>
                    <a:pt x="1019345" y="28447"/>
                  </a:lnTo>
                  <a:lnTo>
                    <a:pt x="960501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9616185" y="4821237"/>
            <a:ext cx="11137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90">
                <a:solidFill>
                  <a:srgbClr val="316CE4"/>
                </a:solidFill>
                <a:latin typeface="Tahoma"/>
                <a:cs typeface="Tahoma"/>
              </a:rPr>
              <a:t>-</a:t>
            </a:r>
            <a:r>
              <a:rPr dirty="0" sz="1800">
                <a:solidFill>
                  <a:srgbClr val="316CE4"/>
                </a:solidFill>
                <a:latin typeface="Tahoma"/>
                <a:cs typeface="Tahoma"/>
              </a:rPr>
              <a:t>-</a:t>
            </a:r>
            <a:r>
              <a:rPr dirty="0" sz="1800" spc="90">
                <a:solidFill>
                  <a:srgbClr val="316CE4"/>
                </a:solidFill>
                <a:latin typeface="Tahoma"/>
                <a:cs typeface="Tahoma"/>
              </a:rPr>
              <a:t>-</a:t>
            </a:r>
            <a:r>
              <a:rPr dirty="0" sz="1800">
                <a:solidFill>
                  <a:srgbClr val="316CE4"/>
                </a:solidFill>
                <a:latin typeface="Tahoma"/>
                <a:cs typeface="Tahoma"/>
              </a:rPr>
              <a:t>-</a:t>
            </a:r>
            <a:r>
              <a:rPr dirty="0" sz="1800" spc="90">
                <a:solidFill>
                  <a:srgbClr val="316CE4"/>
                </a:solidFill>
                <a:latin typeface="Tahoma"/>
                <a:cs typeface="Tahoma"/>
              </a:rPr>
              <a:t>-</a:t>
            </a:r>
            <a:r>
              <a:rPr dirty="0" sz="1800">
                <a:solidFill>
                  <a:srgbClr val="316CE4"/>
                </a:solidFill>
                <a:latin typeface="Tahoma"/>
                <a:cs typeface="Tahoma"/>
              </a:rPr>
              <a:t>-</a:t>
            </a:r>
            <a:r>
              <a:rPr dirty="0" sz="1800" spc="90">
                <a:solidFill>
                  <a:srgbClr val="316CE4"/>
                </a:solidFill>
                <a:latin typeface="Tahoma"/>
                <a:cs typeface="Tahoma"/>
              </a:rPr>
              <a:t>-</a:t>
            </a:r>
            <a:r>
              <a:rPr dirty="0" sz="1800">
                <a:solidFill>
                  <a:srgbClr val="316CE4"/>
                </a:solidFill>
                <a:latin typeface="Tahoma"/>
                <a:cs typeface="Tahoma"/>
              </a:rPr>
              <a:t>-</a:t>
            </a:r>
            <a:r>
              <a:rPr dirty="0" sz="1800" spc="90">
                <a:solidFill>
                  <a:srgbClr val="316CE4"/>
                </a:solidFill>
                <a:latin typeface="Tahoma"/>
                <a:cs typeface="Tahoma"/>
              </a:rPr>
              <a:t>-</a:t>
            </a:r>
            <a:r>
              <a:rPr dirty="0" sz="1800">
                <a:solidFill>
                  <a:srgbClr val="316CE4"/>
                </a:solidFill>
                <a:latin typeface="Tahoma"/>
                <a:cs typeface="Tahoma"/>
              </a:rPr>
              <a:t>-</a:t>
            </a:r>
            <a:r>
              <a:rPr dirty="0" sz="1800" spc="90">
                <a:solidFill>
                  <a:srgbClr val="316CE4"/>
                </a:solidFill>
                <a:latin typeface="Tahoma"/>
                <a:cs typeface="Tahoma"/>
              </a:rPr>
              <a:t>-</a:t>
            </a:r>
            <a:r>
              <a:rPr dirty="0" sz="1800" spc="5">
                <a:solidFill>
                  <a:srgbClr val="316CE4"/>
                </a:solidFill>
                <a:latin typeface="Tahoma"/>
                <a:cs typeface="Tahoma"/>
              </a:rPr>
              <a:t>-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2" name="object 2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00361" y="2562225"/>
            <a:ext cx="10191750" cy="1895475"/>
          </a:xfrm>
          <a:custGeom>
            <a:avLst/>
            <a:gdLst/>
            <a:ahLst/>
            <a:cxnLst/>
            <a:rect l="l" t="t" r="r" b="b"/>
            <a:pathLst>
              <a:path w="10191750" h="1895475">
                <a:moveTo>
                  <a:pt x="1225440" y="0"/>
                </a:moveTo>
                <a:lnTo>
                  <a:pt x="1161178" y="101853"/>
                </a:lnTo>
                <a:lnTo>
                  <a:pt x="1132085" y="140493"/>
                </a:lnTo>
                <a:lnTo>
                  <a:pt x="1097599" y="173894"/>
                </a:lnTo>
                <a:lnTo>
                  <a:pt x="1058326" y="201437"/>
                </a:lnTo>
                <a:lnTo>
                  <a:pt x="1014874" y="222503"/>
                </a:lnTo>
                <a:lnTo>
                  <a:pt x="972328" y="241577"/>
                </a:lnTo>
                <a:lnTo>
                  <a:pt x="931483" y="263930"/>
                </a:lnTo>
                <a:lnTo>
                  <a:pt x="892454" y="289611"/>
                </a:lnTo>
                <a:lnTo>
                  <a:pt x="855358" y="318670"/>
                </a:lnTo>
                <a:lnTo>
                  <a:pt x="820310" y="351154"/>
                </a:lnTo>
                <a:lnTo>
                  <a:pt x="8259" y="1166368"/>
                </a:lnTo>
                <a:lnTo>
                  <a:pt x="0" y="1187450"/>
                </a:lnTo>
                <a:lnTo>
                  <a:pt x="2685" y="1198586"/>
                </a:lnTo>
                <a:lnTo>
                  <a:pt x="10152" y="1207770"/>
                </a:lnTo>
                <a:lnTo>
                  <a:pt x="19445" y="1212558"/>
                </a:lnTo>
                <a:lnTo>
                  <a:pt x="29624" y="1213596"/>
                </a:lnTo>
                <a:lnTo>
                  <a:pt x="39627" y="1210895"/>
                </a:lnTo>
                <a:lnTo>
                  <a:pt x="48391" y="1204468"/>
                </a:lnTo>
                <a:lnTo>
                  <a:pt x="852441" y="397001"/>
                </a:lnTo>
                <a:lnTo>
                  <a:pt x="891193" y="361588"/>
                </a:lnTo>
                <a:lnTo>
                  <a:pt x="932834" y="330172"/>
                </a:lnTo>
                <a:lnTo>
                  <a:pt x="977026" y="302976"/>
                </a:lnTo>
                <a:lnTo>
                  <a:pt x="1023431" y="280225"/>
                </a:lnTo>
                <a:lnTo>
                  <a:pt x="1071711" y="262141"/>
                </a:lnTo>
                <a:lnTo>
                  <a:pt x="1121528" y="248947"/>
                </a:lnTo>
                <a:lnTo>
                  <a:pt x="1172545" y="240867"/>
                </a:lnTo>
                <a:lnTo>
                  <a:pt x="1224424" y="238125"/>
                </a:lnTo>
                <a:lnTo>
                  <a:pt x="1276201" y="240627"/>
                </a:lnTo>
                <a:lnTo>
                  <a:pt x="1326861" y="248074"/>
                </a:lnTo>
                <a:lnTo>
                  <a:pt x="1376135" y="260373"/>
                </a:lnTo>
                <a:lnTo>
                  <a:pt x="1423750" y="277431"/>
                </a:lnTo>
                <a:lnTo>
                  <a:pt x="1469437" y="299156"/>
                </a:lnTo>
                <a:lnTo>
                  <a:pt x="1512924" y="325457"/>
                </a:lnTo>
                <a:lnTo>
                  <a:pt x="1553941" y="356240"/>
                </a:lnTo>
                <a:lnTo>
                  <a:pt x="1592216" y="391413"/>
                </a:lnTo>
                <a:lnTo>
                  <a:pt x="2753631" y="1540891"/>
                </a:lnTo>
                <a:lnTo>
                  <a:pt x="2788919" y="1573436"/>
                </a:lnTo>
                <a:lnTo>
                  <a:pt x="2826108" y="1602525"/>
                </a:lnTo>
                <a:lnTo>
                  <a:pt x="2865060" y="1628207"/>
                </a:lnTo>
                <a:lnTo>
                  <a:pt x="2905633" y="1650529"/>
                </a:lnTo>
                <a:lnTo>
                  <a:pt x="2947687" y="1669542"/>
                </a:lnTo>
                <a:lnTo>
                  <a:pt x="2990919" y="1690627"/>
                </a:lnTo>
                <a:lnTo>
                  <a:pt x="3030173" y="1718214"/>
                </a:lnTo>
                <a:lnTo>
                  <a:pt x="3064666" y="1751659"/>
                </a:lnTo>
                <a:lnTo>
                  <a:pt x="3093610" y="1790319"/>
                </a:lnTo>
                <a:lnTo>
                  <a:pt x="3159269" y="1894332"/>
                </a:lnTo>
                <a:lnTo>
                  <a:pt x="3224801" y="1790319"/>
                </a:lnTo>
                <a:lnTo>
                  <a:pt x="3253914" y="1751659"/>
                </a:lnTo>
                <a:lnTo>
                  <a:pt x="3288444" y="1718214"/>
                </a:lnTo>
                <a:lnTo>
                  <a:pt x="3327760" y="1690627"/>
                </a:lnTo>
                <a:lnTo>
                  <a:pt x="3371232" y="1669542"/>
                </a:lnTo>
                <a:lnTo>
                  <a:pt x="3413758" y="1650529"/>
                </a:lnTo>
                <a:lnTo>
                  <a:pt x="3454522" y="1628207"/>
                </a:lnTo>
                <a:lnTo>
                  <a:pt x="3493378" y="1602525"/>
                </a:lnTo>
                <a:lnTo>
                  <a:pt x="3530179" y="1573436"/>
                </a:lnTo>
                <a:lnTo>
                  <a:pt x="3564780" y="1540891"/>
                </a:lnTo>
                <a:lnTo>
                  <a:pt x="4726703" y="391413"/>
                </a:lnTo>
                <a:lnTo>
                  <a:pt x="4764830" y="356617"/>
                </a:lnTo>
                <a:lnTo>
                  <a:pt x="4805758" y="326118"/>
                </a:lnTo>
                <a:lnTo>
                  <a:pt x="4849185" y="300020"/>
                </a:lnTo>
                <a:lnTo>
                  <a:pt x="4894803" y="278431"/>
                </a:lnTo>
                <a:lnTo>
                  <a:pt x="4942309" y="261456"/>
                </a:lnTo>
                <a:lnTo>
                  <a:pt x="4991397" y="249199"/>
                </a:lnTo>
                <a:lnTo>
                  <a:pt x="5041761" y="241768"/>
                </a:lnTo>
                <a:lnTo>
                  <a:pt x="5093098" y="239267"/>
                </a:lnTo>
                <a:lnTo>
                  <a:pt x="5144541" y="241770"/>
                </a:lnTo>
                <a:lnTo>
                  <a:pt x="5194962" y="249217"/>
                </a:lnTo>
                <a:lnTo>
                  <a:pt x="5244088" y="261516"/>
                </a:lnTo>
                <a:lnTo>
                  <a:pt x="5291647" y="278574"/>
                </a:lnTo>
                <a:lnTo>
                  <a:pt x="5337366" y="300299"/>
                </a:lnTo>
                <a:lnTo>
                  <a:pt x="5380973" y="326600"/>
                </a:lnTo>
                <a:lnTo>
                  <a:pt x="5422196" y="357383"/>
                </a:lnTo>
                <a:lnTo>
                  <a:pt x="5460763" y="392557"/>
                </a:lnTo>
                <a:lnTo>
                  <a:pt x="6622686" y="1542033"/>
                </a:lnTo>
                <a:lnTo>
                  <a:pt x="6657189" y="1574128"/>
                </a:lnTo>
                <a:lnTo>
                  <a:pt x="6694162" y="1603138"/>
                </a:lnTo>
                <a:lnTo>
                  <a:pt x="6733237" y="1628966"/>
                </a:lnTo>
                <a:lnTo>
                  <a:pt x="6774050" y="1651514"/>
                </a:lnTo>
                <a:lnTo>
                  <a:pt x="6816234" y="1670685"/>
                </a:lnTo>
                <a:lnTo>
                  <a:pt x="6859537" y="1691753"/>
                </a:lnTo>
                <a:lnTo>
                  <a:pt x="6898816" y="1719310"/>
                </a:lnTo>
                <a:lnTo>
                  <a:pt x="6933284" y="1752748"/>
                </a:lnTo>
                <a:lnTo>
                  <a:pt x="6962157" y="1791462"/>
                </a:lnTo>
                <a:lnTo>
                  <a:pt x="7029213" y="1895475"/>
                </a:lnTo>
                <a:lnTo>
                  <a:pt x="7095761" y="1791462"/>
                </a:lnTo>
                <a:lnTo>
                  <a:pt x="7124705" y="1752748"/>
                </a:lnTo>
                <a:lnTo>
                  <a:pt x="7159197" y="1719310"/>
                </a:lnTo>
                <a:lnTo>
                  <a:pt x="7198452" y="1691753"/>
                </a:lnTo>
                <a:lnTo>
                  <a:pt x="7241684" y="1670685"/>
                </a:lnTo>
                <a:lnTo>
                  <a:pt x="7283872" y="1651632"/>
                </a:lnTo>
                <a:lnTo>
                  <a:pt x="7324714" y="1629368"/>
                </a:lnTo>
                <a:lnTo>
                  <a:pt x="7363866" y="1603878"/>
                </a:lnTo>
                <a:lnTo>
                  <a:pt x="7400989" y="1575152"/>
                </a:lnTo>
                <a:lnTo>
                  <a:pt x="7435740" y="1543177"/>
                </a:lnTo>
                <a:lnTo>
                  <a:pt x="8597663" y="393700"/>
                </a:lnTo>
                <a:lnTo>
                  <a:pt x="8632528" y="361654"/>
                </a:lnTo>
                <a:lnTo>
                  <a:pt x="8669472" y="333379"/>
                </a:lnTo>
                <a:lnTo>
                  <a:pt x="8708234" y="308874"/>
                </a:lnTo>
                <a:lnTo>
                  <a:pt x="8748554" y="288139"/>
                </a:lnTo>
                <a:lnTo>
                  <a:pt x="8790174" y="271174"/>
                </a:lnTo>
                <a:lnTo>
                  <a:pt x="8832834" y="257979"/>
                </a:lnTo>
                <a:lnTo>
                  <a:pt x="8876274" y="248554"/>
                </a:lnTo>
                <a:lnTo>
                  <a:pt x="8920234" y="242899"/>
                </a:lnTo>
                <a:lnTo>
                  <a:pt x="8964455" y="241014"/>
                </a:lnTo>
                <a:lnTo>
                  <a:pt x="9008677" y="242899"/>
                </a:lnTo>
                <a:lnTo>
                  <a:pt x="9052641" y="248554"/>
                </a:lnTo>
                <a:lnTo>
                  <a:pt x="9096086" y="257979"/>
                </a:lnTo>
                <a:lnTo>
                  <a:pt x="9138754" y="271174"/>
                </a:lnTo>
                <a:lnTo>
                  <a:pt x="9180385" y="288139"/>
                </a:lnTo>
                <a:lnTo>
                  <a:pt x="9220718" y="308874"/>
                </a:lnTo>
                <a:lnTo>
                  <a:pt x="9259496" y="333379"/>
                </a:lnTo>
                <a:lnTo>
                  <a:pt x="9296457" y="361654"/>
                </a:lnTo>
                <a:lnTo>
                  <a:pt x="9331342" y="393700"/>
                </a:lnTo>
                <a:lnTo>
                  <a:pt x="10142364" y="1207770"/>
                </a:lnTo>
                <a:lnTo>
                  <a:pt x="10150921" y="1213786"/>
                </a:lnTo>
                <a:lnTo>
                  <a:pt x="10160906" y="1216564"/>
                </a:lnTo>
                <a:lnTo>
                  <a:pt x="10171082" y="1215770"/>
                </a:lnTo>
                <a:lnTo>
                  <a:pt x="10180210" y="1211072"/>
                </a:lnTo>
                <a:lnTo>
                  <a:pt x="10188477" y="1200157"/>
                </a:lnTo>
                <a:lnTo>
                  <a:pt x="10191576" y="1188434"/>
                </a:lnTo>
                <a:lnTo>
                  <a:pt x="10189818" y="1177139"/>
                </a:lnTo>
                <a:lnTo>
                  <a:pt x="9371474" y="352298"/>
                </a:lnTo>
                <a:lnTo>
                  <a:pt x="9336336" y="319773"/>
                </a:lnTo>
                <a:lnTo>
                  <a:pt x="9299094" y="290773"/>
                </a:lnTo>
                <a:lnTo>
                  <a:pt x="9260054" y="265283"/>
                </a:lnTo>
                <a:lnTo>
                  <a:pt x="9219521" y="243293"/>
                </a:lnTo>
                <a:lnTo>
                  <a:pt x="9177799" y="224789"/>
                </a:lnTo>
                <a:lnTo>
                  <a:pt x="9134262" y="203221"/>
                </a:lnTo>
                <a:lnTo>
                  <a:pt x="9094677" y="175593"/>
                </a:lnTo>
                <a:lnTo>
                  <a:pt x="9059856" y="142083"/>
                </a:lnTo>
                <a:lnTo>
                  <a:pt x="9030606" y="102870"/>
                </a:lnTo>
                <a:lnTo>
                  <a:pt x="8966344" y="1142"/>
                </a:lnTo>
                <a:lnTo>
                  <a:pt x="8901701" y="102870"/>
                </a:lnTo>
                <a:lnTo>
                  <a:pt x="8872610" y="141601"/>
                </a:lnTo>
                <a:lnTo>
                  <a:pt x="8837756" y="175164"/>
                </a:lnTo>
                <a:lnTo>
                  <a:pt x="8798045" y="203061"/>
                </a:lnTo>
                <a:lnTo>
                  <a:pt x="8754381" y="224789"/>
                </a:lnTo>
                <a:lnTo>
                  <a:pt x="8712867" y="243293"/>
                </a:lnTo>
                <a:lnTo>
                  <a:pt x="8672390" y="265283"/>
                </a:lnTo>
                <a:lnTo>
                  <a:pt x="8633314" y="290773"/>
                </a:lnTo>
                <a:lnTo>
                  <a:pt x="8596007" y="319773"/>
                </a:lnTo>
                <a:lnTo>
                  <a:pt x="8560833" y="352298"/>
                </a:lnTo>
                <a:lnTo>
                  <a:pt x="7397894" y="1501775"/>
                </a:lnTo>
                <a:lnTo>
                  <a:pt x="7359621" y="1536607"/>
                </a:lnTo>
                <a:lnTo>
                  <a:pt x="7318618" y="1567124"/>
                </a:lnTo>
                <a:lnTo>
                  <a:pt x="7275169" y="1593223"/>
                </a:lnTo>
                <a:lnTo>
                  <a:pt x="7229555" y="1614804"/>
                </a:lnTo>
                <a:lnTo>
                  <a:pt x="7182061" y="1631766"/>
                </a:lnTo>
                <a:lnTo>
                  <a:pt x="7132968" y="1644007"/>
                </a:lnTo>
                <a:lnTo>
                  <a:pt x="7082559" y="1651425"/>
                </a:lnTo>
                <a:lnTo>
                  <a:pt x="7031118" y="1653920"/>
                </a:lnTo>
                <a:lnTo>
                  <a:pt x="6979342" y="1651425"/>
                </a:lnTo>
                <a:lnTo>
                  <a:pt x="6928688" y="1644007"/>
                </a:lnTo>
                <a:lnTo>
                  <a:pt x="6879434" y="1631766"/>
                </a:lnTo>
                <a:lnTo>
                  <a:pt x="6831855" y="1614804"/>
                </a:lnTo>
                <a:lnTo>
                  <a:pt x="6786229" y="1593223"/>
                </a:lnTo>
                <a:lnTo>
                  <a:pt x="6742832" y="1567124"/>
                </a:lnTo>
                <a:lnTo>
                  <a:pt x="6701941" y="1536607"/>
                </a:lnTo>
                <a:lnTo>
                  <a:pt x="6663834" y="1501775"/>
                </a:lnTo>
                <a:lnTo>
                  <a:pt x="5501911" y="352298"/>
                </a:lnTo>
                <a:lnTo>
                  <a:pt x="5466811" y="319654"/>
                </a:lnTo>
                <a:lnTo>
                  <a:pt x="5429596" y="290370"/>
                </a:lnTo>
                <a:lnTo>
                  <a:pt x="5390436" y="264543"/>
                </a:lnTo>
                <a:lnTo>
                  <a:pt x="5349503" y="242269"/>
                </a:lnTo>
                <a:lnTo>
                  <a:pt x="5306966" y="223647"/>
                </a:lnTo>
                <a:lnTo>
                  <a:pt x="5263663" y="202578"/>
                </a:lnTo>
                <a:lnTo>
                  <a:pt x="5224384" y="175021"/>
                </a:lnTo>
                <a:lnTo>
                  <a:pt x="5189916" y="141583"/>
                </a:lnTo>
                <a:lnTo>
                  <a:pt x="5161043" y="102870"/>
                </a:lnTo>
                <a:lnTo>
                  <a:pt x="5096400" y="1142"/>
                </a:lnTo>
                <a:lnTo>
                  <a:pt x="5031630" y="102870"/>
                </a:lnTo>
                <a:lnTo>
                  <a:pt x="5002813" y="141583"/>
                </a:lnTo>
                <a:lnTo>
                  <a:pt x="4968447" y="175021"/>
                </a:lnTo>
                <a:lnTo>
                  <a:pt x="4929224" y="202578"/>
                </a:lnTo>
                <a:lnTo>
                  <a:pt x="4885834" y="223647"/>
                </a:lnTo>
                <a:lnTo>
                  <a:pt x="4843284" y="242708"/>
                </a:lnTo>
                <a:lnTo>
                  <a:pt x="4802410" y="265036"/>
                </a:lnTo>
                <a:lnTo>
                  <a:pt x="4763304" y="290699"/>
                </a:lnTo>
                <a:lnTo>
                  <a:pt x="4726058" y="319764"/>
                </a:lnTo>
                <a:lnTo>
                  <a:pt x="4690762" y="352298"/>
                </a:lnTo>
                <a:lnTo>
                  <a:pt x="3527061" y="1501775"/>
                </a:lnTo>
                <a:lnTo>
                  <a:pt x="3488747" y="1536607"/>
                </a:lnTo>
                <a:lnTo>
                  <a:pt x="3447720" y="1567124"/>
                </a:lnTo>
                <a:lnTo>
                  <a:pt x="3404267" y="1593223"/>
                </a:lnTo>
                <a:lnTo>
                  <a:pt x="3358675" y="1614804"/>
                </a:lnTo>
                <a:lnTo>
                  <a:pt x="3311232" y="1631766"/>
                </a:lnTo>
                <a:lnTo>
                  <a:pt x="3262224" y="1644007"/>
                </a:lnTo>
                <a:lnTo>
                  <a:pt x="3211940" y="1651425"/>
                </a:lnTo>
                <a:lnTo>
                  <a:pt x="3160666" y="1653920"/>
                </a:lnTo>
                <a:lnTo>
                  <a:pt x="3109217" y="1651423"/>
                </a:lnTo>
                <a:lnTo>
                  <a:pt x="3058782" y="1643991"/>
                </a:lnTo>
                <a:lnTo>
                  <a:pt x="3009636" y="1631712"/>
                </a:lnTo>
                <a:lnTo>
                  <a:pt x="2962054" y="1614678"/>
                </a:lnTo>
                <a:lnTo>
                  <a:pt x="2916311" y="1592975"/>
                </a:lnTo>
                <a:lnTo>
                  <a:pt x="2872684" y="1566695"/>
                </a:lnTo>
                <a:lnTo>
                  <a:pt x="2831446" y="1535927"/>
                </a:lnTo>
                <a:lnTo>
                  <a:pt x="2792874" y="1500758"/>
                </a:lnTo>
                <a:lnTo>
                  <a:pt x="1630951" y="351154"/>
                </a:lnTo>
                <a:lnTo>
                  <a:pt x="1595900" y="318572"/>
                </a:lnTo>
                <a:lnTo>
                  <a:pt x="1558782" y="289319"/>
                </a:lnTo>
                <a:lnTo>
                  <a:pt x="1519696" y="263491"/>
                </a:lnTo>
                <a:lnTo>
                  <a:pt x="1478738" y="241187"/>
                </a:lnTo>
                <a:lnTo>
                  <a:pt x="1436006" y="222503"/>
                </a:lnTo>
                <a:lnTo>
                  <a:pt x="1392757" y="201437"/>
                </a:lnTo>
                <a:lnTo>
                  <a:pt x="1353472" y="173894"/>
                </a:lnTo>
                <a:lnTo>
                  <a:pt x="1318973" y="140493"/>
                </a:lnTo>
                <a:lnTo>
                  <a:pt x="1290083" y="101853"/>
                </a:lnTo>
                <a:lnTo>
                  <a:pt x="122544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073400">
              <a:lnSpc>
                <a:spcPct val="100000"/>
              </a:lnSpc>
              <a:spcBef>
                <a:spcPts val="130"/>
              </a:spcBef>
            </a:pPr>
            <a:r>
              <a:rPr dirty="0" spc="-85"/>
              <a:t>Why</a:t>
            </a:r>
            <a:r>
              <a:rPr dirty="0" spc="-425"/>
              <a:t> </a:t>
            </a:r>
            <a:r>
              <a:rPr dirty="0" spc="-10"/>
              <a:t>Kubernetes?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790575" y="1447800"/>
            <a:ext cx="10601325" cy="4114800"/>
            <a:chOff x="790575" y="1447800"/>
            <a:chExt cx="10601325" cy="41148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275" y="2962275"/>
              <a:ext cx="2590800" cy="260032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190621" y="3095593"/>
              <a:ext cx="2067560" cy="2077085"/>
            </a:xfrm>
            <a:custGeom>
              <a:avLst/>
              <a:gdLst/>
              <a:ahLst/>
              <a:cxnLst/>
              <a:rect l="l" t="t" r="r" b="b"/>
              <a:pathLst>
                <a:path w="2067560" h="2077085">
                  <a:moveTo>
                    <a:pt x="1033465" y="0"/>
                  </a:moveTo>
                  <a:lnTo>
                    <a:pt x="990725" y="4089"/>
                  </a:lnTo>
                  <a:lnTo>
                    <a:pt x="949288" y="16359"/>
                  </a:lnTo>
                  <a:lnTo>
                    <a:pt x="910459" y="36808"/>
                  </a:lnTo>
                  <a:lnTo>
                    <a:pt x="875541" y="65436"/>
                  </a:lnTo>
                  <a:lnTo>
                    <a:pt x="65065" y="879633"/>
                  </a:lnTo>
                  <a:lnTo>
                    <a:pt x="36599" y="914705"/>
                  </a:lnTo>
                  <a:lnTo>
                    <a:pt x="16266" y="953706"/>
                  </a:lnTo>
                  <a:lnTo>
                    <a:pt x="4066" y="995326"/>
                  </a:lnTo>
                  <a:lnTo>
                    <a:pt x="0" y="1038256"/>
                  </a:lnTo>
                  <a:lnTo>
                    <a:pt x="4066" y="1081186"/>
                  </a:lnTo>
                  <a:lnTo>
                    <a:pt x="16266" y="1122807"/>
                  </a:lnTo>
                  <a:lnTo>
                    <a:pt x="36599" y="1161807"/>
                  </a:lnTo>
                  <a:lnTo>
                    <a:pt x="65065" y="1196879"/>
                  </a:lnTo>
                  <a:lnTo>
                    <a:pt x="875541" y="2011076"/>
                  </a:lnTo>
                  <a:lnTo>
                    <a:pt x="910459" y="2039705"/>
                  </a:lnTo>
                  <a:lnTo>
                    <a:pt x="949288" y="2060154"/>
                  </a:lnTo>
                  <a:lnTo>
                    <a:pt x="990725" y="2072423"/>
                  </a:lnTo>
                  <a:lnTo>
                    <a:pt x="1033465" y="2076513"/>
                  </a:lnTo>
                  <a:lnTo>
                    <a:pt x="1076206" y="2072423"/>
                  </a:lnTo>
                  <a:lnTo>
                    <a:pt x="1117642" y="2060154"/>
                  </a:lnTo>
                  <a:lnTo>
                    <a:pt x="1156472" y="2039705"/>
                  </a:lnTo>
                  <a:lnTo>
                    <a:pt x="1191390" y="2011076"/>
                  </a:lnTo>
                  <a:lnTo>
                    <a:pt x="2001904" y="1196879"/>
                  </a:lnTo>
                  <a:lnTo>
                    <a:pt x="2030366" y="1161807"/>
                  </a:lnTo>
                  <a:lnTo>
                    <a:pt x="2050695" y="1122807"/>
                  </a:lnTo>
                  <a:lnTo>
                    <a:pt x="2062893" y="1081186"/>
                  </a:lnTo>
                  <a:lnTo>
                    <a:pt x="2066959" y="1038256"/>
                  </a:lnTo>
                  <a:lnTo>
                    <a:pt x="2062893" y="995326"/>
                  </a:lnTo>
                  <a:lnTo>
                    <a:pt x="2050695" y="953706"/>
                  </a:lnTo>
                  <a:lnTo>
                    <a:pt x="2030366" y="914705"/>
                  </a:lnTo>
                  <a:lnTo>
                    <a:pt x="2001904" y="879633"/>
                  </a:lnTo>
                  <a:lnTo>
                    <a:pt x="1191390" y="65436"/>
                  </a:lnTo>
                  <a:lnTo>
                    <a:pt x="1156472" y="36808"/>
                  </a:lnTo>
                  <a:lnTo>
                    <a:pt x="1117642" y="16359"/>
                  </a:lnTo>
                  <a:lnTo>
                    <a:pt x="1076206" y="4089"/>
                  </a:lnTo>
                  <a:lnTo>
                    <a:pt x="1033465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0575" y="2695575"/>
              <a:ext cx="2590800" cy="260032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190621" y="3095593"/>
              <a:ext cx="2067560" cy="2077085"/>
            </a:xfrm>
            <a:custGeom>
              <a:avLst/>
              <a:gdLst/>
              <a:ahLst/>
              <a:cxnLst/>
              <a:rect l="l" t="t" r="r" b="b"/>
              <a:pathLst>
                <a:path w="2067560" h="2077085">
                  <a:moveTo>
                    <a:pt x="1033465" y="0"/>
                  </a:moveTo>
                  <a:lnTo>
                    <a:pt x="990725" y="4089"/>
                  </a:lnTo>
                  <a:lnTo>
                    <a:pt x="949288" y="16359"/>
                  </a:lnTo>
                  <a:lnTo>
                    <a:pt x="910459" y="36808"/>
                  </a:lnTo>
                  <a:lnTo>
                    <a:pt x="875541" y="65436"/>
                  </a:lnTo>
                  <a:lnTo>
                    <a:pt x="65065" y="879633"/>
                  </a:lnTo>
                  <a:lnTo>
                    <a:pt x="36599" y="914705"/>
                  </a:lnTo>
                  <a:lnTo>
                    <a:pt x="16266" y="953706"/>
                  </a:lnTo>
                  <a:lnTo>
                    <a:pt x="4066" y="995326"/>
                  </a:lnTo>
                  <a:lnTo>
                    <a:pt x="0" y="1038256"/>
                  </a:lnTo>
                  <a:lnTo>
                    <a:pt x="4066" y="1081186"/>
                  </a:lnTo>
                  <a:lnTo>
                    <a:pt x="16266" y="1122807"/>
                  </a:lnTo>
                  <a:lnTo>
                    <a:pt x="36599" y="1161807"/>
                  </a:lnTo>
                  <a:lnTo>
                    <a:pt x="65065" y="1196879"/>
                  </a:lnTo>
                  <a:lnTo>
                    <a:pt x="875541" y="2011076"/>
                  </a:lnTo>
                  <a:lnTo>
                    <a:pt x="910459" y="2039705"/>
                  </a:lnTo>
                  <a:lnTo>
                    <a:pt x="949288" y="2060154"/>
                  </a:lnTo>
                  <a:lnTo>
                    <a:pt x="990725" y="2072423"/>
                  </a:lnTo>
                  <a:lnTo>
                    <a:pt x="1033465" y="2076513"/>
                  </a:lnTo>
                  <a:lnTo>
                    <a:pt x="1076206" y="2072423"/>
                  </a:lnTo>
                  <a:lnTo>
                    <a:pt x="1117642" y="2060154"/>
                  </a:lnTo>
                  <a:lnTo>
                    <a:pt x="1156472" y="2039705"/>
                  </a:lnTo>
                  <a:lnTo>
                    <a:pt x="1191390" y="2011076"/>
                  </a:lnTo>
                  <a:lnTo>
                    <a:pt x="2001904" y="1196879"/>
                  </a:lnTo>
                  <a:lnTo>
                    <a:pt x="2030366" y="1161807"/>
                  </a:lnTo>
                  <a:lnTo>
                    <a:pt x="2050695" y="1122807"/>
                  </a:lnTo>
                  <a:lnTo>
                    <a:pt x="2062893" y="1081186"/>
                  </a:lnTo>
                  <a:lnTo>
                    <a:pt x="2066959" y="1038256"/>
                  </a:lnTo>
                  <a:lnTo>
                    <a:pt x="2062893" y="995326"/>
                  </a:lnTo>
                  <a:lnTo>
                    <a:pt x="2050695" y="953706"/>
                  </a:lnTo>
                  <a:lnTo>
                    <a:pt x="2030366" y="914705"/>
                  </a:lnTo>
                  <a:lnTo>
                    <a:pt x="2001904" y="879633"/>
                  </a:lnTo>
                  <a:lnTo>
                    <a:pt x="1191390" y="65436"/>
                  </a:lnTo>
                  <a:lnTo>
                    <a:pt x="1156472" y="36808"/>
                  </a:lnTo>
                  <a:lnTo>
                    <a:pt x="1117642" y="16359"/>
                  </a:lnTo>
                  <a:lnTo>
                    <a:pt x="1076206" y="4089"/>
                  </a:lnTo>
                  <a:lnTo>
                    <a:pt x="1033465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01100" y="2962275"/>
              <a:ext cx="2590800" cy="2600325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8934418" y="3095593"/>
              <a:ext cx="2066925" cy="2077085"/>
            </a:xfrm>
            <a:custGeom>
              <a:avLst/>
              <a:gdLst/>
              <a:ahLst/>
              <a:cxnLst/>
              <a:rect l="l" t="t" r="r" b="b"/>
              <a:pathLst>
                <a:path w="2066925" h="2077085">
                  <a:moveTo>
                    <a:pt x="1033033" y="0"/>
                  </a:moveTo>
                  <a:lnTo>
                    <a:pt x="990325" y="4089"/>
                  </a:lnTo>
                  <a:lnTo>
                    <a:pt x="948914" y="16359"/>
                  </a:lnTo>
                  <a:lnTo>
                    <a:pt x="910101" y="36808"/>
                  </a:lnTo>
                  <a:lnTo>
                    <a:pt x="875188" y="65436"/>
                  </a:lnTo>
                  <a:lnTo>
                    <a:pt x="65055" y="879633"/>
                  </a:lnTo>
                  <a:lnTo>
                    <a:pt x="36593" y="914705"/>
                  </a:lnTo>
                  <a:lnTo>
                    <a:pt x="16263" y="953706"/>
                  </a:lnTo>
                  <a:lnTo>
                    <a:pt x="4065" y="995326"/>
                  </a:lnTo>
                  <a:lnTo>
                    <a:pt x="0" y="1038256"/>
                  </a:lnTo>
                  <a:lnTo>
                    <a:pt x="4065" y="1081186"/>
                  </a:lnTo>
                  <a:lnTo>
                    <a:pt x="16263" y="1122807"/>
                  </a:lnTo>
                  <a:lnTo>
                    <a:pt x="36593" y="1161807"/>
                  </a:lnTo>
                  <a:lnTo>
                    <a:pt x="65055" y="1196879"/>
                  </a:lnTo>
                  <a:lnTo>
                    <a:pt x="875188" y="2011076"/>
                  </a:lnTo>
                  <a:lnTo>
                    <a:pt x="910101" y="2039705"/>
                  </a:lnTo>
                  <a:lnTo>
                    <a:pt x="948914" y="2060154"/>
                  </a:lnTo>
                  <a:lnTo>
                    <a:pt x="990325" y="2072423"/>
                  </a:lnTo>
                  <a:lnTo>
                    <a:pt x="1033033" y="2076513"/>
                  </a:lnTo>
                  <a:lnTo>
                    <a:pt x="1075735" y="2072423"/>
                  </a:lnTo>
                  <a:lnTo>
                    <a:pt x="1117129" y="2060154"/>
                  </a:lnTo>
                  <a:lnTo>
                    <a:pt x="1155913" y="2039705"/>
                  </a:lnTo>
                  <a:lnTo>
                    <a:pt x="1190783" y="2011076"/>
                  </a:lnTo>
                  <a:lnTo>
                    <a:pt x="2001043" y="1196879"/>
                  </a:lnTo>
                  <a:lnTo>
                    <a:pt x="2029839" y="1161854"/>
                  </a:lnTo>
                  <a:lnTo>
                    <a:pt x="2050407" y="1122967"/>
                  </a:lnTo>
                  <a:lnTo>
                    <a:pt x="2062747" y="1081488"/>
                  </a:lnTo>
                  <a:lnTo>
                    <a:pt x="2066861" y="1038685"/>
                  </a:lnTo>
                  <a:lnTo>
                    <a:pt x="2062747" y="995829"/>
                  </a:lnTo>
                  <a:lnTo>
                    <a:pt x="2050407" y="954188"/>
                  </a:lnTo>
                  <a:lnTo>
                    <a:pt x="2029839" y="915033"/>
                  </a:lnTo>
                  <a:lnTo>
                    <a:pt x="2001043" y="879633"/>
                  </a:lnTo>
                  <a:lnTo>
                    <a:pt x="1190783" y="65436"/>
                  </a:lnTo>
                  <a:lnTo>
                    <a:pt x="1155913" y="36808"/>
                  </a:lnTo>
                  <a:lnTo>
                    <a:pt x="1117129" y="16359"/>
                  </a:lnTo>
                  <a:lnTo>
                    <a:pt x="1075735" y="4089"/>
                  </a:lnTo>
                  <a:lnTo>
                    <a:pt x="1033033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4400" y="2695575"/>
              <a:ext cx="2590800" cy="2600325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8934418" y="3095593"/>
              <a:ext cx="2066925" cy="2077085"/>
            </a:xfrm>
            <a:custGeom>
              <a:avLst/>
              <a:gdLst/>
              <a:ahLst/>
              <a:cxnLst/>
              <a:rect l="l" t="t" r="r" b="b"/>
              <a:pathLst>
                <a:path w="2066925" h="2077085">
                  <a:moveTo>
                    <a:pt x="1033033" y="0"/>
                  </a:moveTo>
                  <a:lnTo>
                    <a:pt x="990325" y="4089"/>
                  </a:lnTo>
                  <a:lnTo>
                    <a:pt x="948914" y="16359"/>
                  </a:lnTo>
                  <a:lnTo>
                    <a:pt x="910101" y="36808"/>
                  </a:lnTo>
                  <a:lnTo>
                    <a:pt x="875188" y="65436"/>
                  </a:lnTo>
                  <a:lnTo>
                    <a:pt x="65055" y="879633"/>
                  </a:lnTo>
                  <a:lnTo>
                    <a:pt x="36593" y="914705"/>
                  </a:lnTo>
                  <a:lnTo>
                    <a:pt x="16263" y="953706"/>
                  </a:lnTo>
                  <a:lnTo>
                    <a:pt x="4065" y="995326"/>
                  </a:lnTo>
                  <a:lnTo>
                    <a:pt x="0" y="1038256"/>
                  </a:lnTo>
                  <a:lnTo>
                    <a:pt x="4065" y="1081186"/>
                  </a:lnTo>
                  <a:lnTo>
                    <a:pt x="16263" y="1122807"/>
                  </a:lnTo>
                  <a:lnTo>
                    <a:pt x="36593" y="1161807"/>
                  </a:lnTo>
                  <a:lnTo>
                    <a:pt x="65055" y="1196879"/>
                  </a:lnTo>
                  <a:lnTo>
                    <a:pt x="875188" y="2011076"/>
                  </a:lnTo>
                  <a:lnTo>
                    <a:pt x="910101" y="2039705"/>
                  </a:lnTo>
                  <a:lnTo>
                    <a:pt x="948914" y="2060154"/>
                  </a:lnTo>
                  <a:lnTo>
                    <a:pt x="990325" y="2072423"/>
                  </a:lnTo>
                  <a:lnTo>
                    <a:pt x="1033033" y="2076513"/>
                  </a:lnTo>
                  <a:lnTo>
                    <a:pt x="1075735" y="2072423"/>
                  </a:lnTo>
                  <a:lnTo>
                    <a:pt x="1117129" y="2060154"/>
                  </a:lnTo>
                  <a:lnTo>
                    <a:pt x="1155913" y="2039705"/>
                  </a:lnTo>
                  <a:lnTo>
                    <a:pt x="1190783" y="2011076"/>
                  </a:lnTo>
                  <a:lnTo>
                    <a:pt x="2001043" y="1196879"/>
                  </a:lnTo>
                  <a:lnTo>
                    <a:pt x="2029839" y="1161854"/>
                  </a:lnTo>
                  <a:lnTo>
                    <a:pt x="2050407" y="1122967"/>
                  </a:lnTo>
                  <a:lnTo>
                    <a:pt x="2062747" y="1081488"/>
                  </a:lnTo>
                  <a:lnTo>
                    <a:pt x="2066861" y="1038685"/>
                  </a:lnTo>
                  <a:lnTo>
                    <a:pt x="2062747" y="995829"/>
                  </a:lnTo>
                  <a:lnTo>
                    <a:pt x="2050407" y="954188"/>
                  </a:lnTo>
                  <a:lnTo>
                    <a:pt x="2029839" y="915033"/>
                  </a:lnTo>
                  <a:lnTo>
                    <a:pt x="2001043" y="879633"/>
                  </a:lnTo>
                  <a:lnTo>
                    <a:pt x="1190783" y="65436"/>
                  </a:lnTo>
                  <a:lnTo>
                    <a:pt x="1155913" y="36808"/>
                  </a:lnTo>
                  <a:lnTo>
                    <a:pt x="1117129" y="16359"/>
                  </a:lnTo>
                  <a:lnTo>
                    <a:pt x="1075735" y="4089"/>
                  </a:lnTo>
                  <a:lnTo>
                    <a:pt x="1033033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24425" y="2962275"/>
              <a:ext cx="2600325" cy="260032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8250" y="3085973"/>
              <a:ext cx="2090801" cy="2090801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8000" y="1714500"/>
              <a:ext cx="2600325" cy="259080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6991286" y="1847818"/>
              <a:ext cx="2076450" cy="2067560"/>
            </a:xfrm>
            <a:custGeom>
              <a:avLst/>
              <a:gdLst/>
              <a:ahLst/>
              <a:cxnLst/>
              <a:rect l="l" t="t" r="r" b="b"/>
              <a:pathLst>
                <a:path w="2076450" h="2067560">
                  <a:moveTo>
                    <a:pt x="1037780" y="0"/>
                  </a:moveTo>
                  <a:lnTo>
                    <a:pt x="994874" y="4065"/>
                  </a:lnTo>
                  <a:lnTo>
                    <a:pt x="953281" y="16263"/>
                  </a:lnTo>
                  <a:lnTo>
                    <a:pt x="914314" y="36593"/>
                  </a:lnTo>
                  <a:lnTo>
                    <a:pt x="879284" y="65055"/>
                  </a:lnTo>
                  <a:lnTo>
                    <a:pt x="65341" y="875569"/>
                  </a:lnTo>
                  <a:lnTo>
                    <a:pt x="36754" y="910487"/>
                  </a:lnTo>
                  <a:lnTo>
                    <a:pt x="16335" y="949317"/>
                  </a:lnTo>
                  <a:lnTo>
                    <a:pt x="4083" y="990753"/>
                  </a:lnTo>
                  <a:lnTo>
                    <a:pt x="0" y="1033494"/>
                  </a:lnTo>
                  <a:lnTo>
                    <a:pt x="4083" y="1076234"/>
                  </a:lnTo>
                  <a:lnTo>
                    <a:pt x="16335" y="1117671"/>
                  </a:lnTo>
                  <a:lnTo>
                    <a:pt x="36754" y="1156500"/>
                  </a:lnTo>
                  <a:lnTo>
                    <a:pt x="65341" y="1191418"/>
                  </a:lnTo>
                  <a:lnTo>
                    <a:pt x="879284" y="2001932"/>
                  </a:lnTo>
                  <a:lnTo>
                    <a:pt x="914314" y="2030394"/>
                  </a:lnTo>
                  <a:lnTo>
                    <a:pt x="953281" y="2050724"/>
                  </a:lnTo>
                  <a:lnTo>
                    <a:pt x="994874" y="2062922"/>
                  </a:lnTo>
                  <a:lnTo>
                    <a:pt x="1037780" y="2066988"/>
                  </a:lnTo>
                  <a:lnTo>
                    <a:pt x="1080686" y="2062922"/>
                  </a:lnTo>
                  <a:lnTo>
                    <a:pt x="1122279" y="2050724"/>
                  </a:lnTo>
                  <a:lnTo>
                    <a:pt x="1161246" y="2030394"/>
                  </a:lnTo>
                  <a:lnTo>
                    <a:pt x="1196276" y="2001932"/>
                  </a:lnTo>
                  <a:lnTo>
                    <a:pt x="2010219" y="1191418"/>
                  </a:lnTo>
                  <a:lnTo>
                    <a:pt x="2039181" y="1156500"/>
                  </a:lnTo>
                  <a:lnTo>
                    <a:pt x="2059868" y="1117671"/>
                  </a:lnTo>
                  <a:lnTo>
                    <a:pt x="2072280" y="1076234"/>
                  </a:lnTo>
                  <a:lnTo>
                    <a:pt x="2076418" y="1033494"/>
                  </a:lnTo>
                  <a:lnTo>
                    <a:pt x="2072280" y="990753"/>
                  </a:lnTo>
                  <a:lnTo>
                    <a:pt x="2059868" y="949317"/>
                  </a:lnTo>
                  <a:lnTo>
                    <a:pt x="2039181" y="910487"/>
                  </a:lnTo>
                  <a:lnTo>
                    <a:pt x="2010219" y="875569"/>
                  </a:lnTo>
                  <a:lnTo>
                    <a:pt x="1196276" y="65055"/>
                  </a:lnTo>
                  <a:lnTo>
                    <a:pt x="1161246" y="36593"/>
                  </a:lnTo>
                  <a:lnTo>
                    <a:pt x="1122279" y="16263"/>
                  </a:lnTo>
                  <a:lnTo>
                    <a:pt x="1080686" y="4065"/>
                  </a:lnTo>
                  <a:lnTo>
                    <a:pt x="1037780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91300" y="1447800"/>
              <a:ext cx="2600325" cy="259080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6991286" y="1847818"/>
              <a:ext cx="2076450" cy="2067560"/>
            </a:xfrm>
            <a:custGeom>
              <a:avLst/>
              <a:gdLst/>
              <a:ahLst/>
              <a:cxnLst/>
              <a:rect l="l" t="t" r="r" b="b"/>
              <a:pathLst>
                <a:path w="2076450" h="2067560">
                  <a:moveTo>
                    <a:pt x="1037780" y="0"/>
                  </a:moveTo>
                  <a:lnTo>
                    <a:pt x="994874" y="4065"/>
                  </a:lnTo>
                  <a:lnTo>
                    <a:pt x="953281" y="16263"/>
                  </a:lnTo>
                  <a:lnTo>
                    <a:pt x="914314" y="36593"/>
                  </a:lnTo>
                  <a:lnTo>
                    <a:pt x="879284" y="65055"/>
                  </a:lnTo>
                  <a:lnTo>
                    <a:pt x="65341" y="875569"/>
                  </a:lnTo>
                  <a:lnTo>
                    <a:pt x="36754" y="910487"/>
                  </a:lnTo>
                  <a:lnTo>
                    <a:pt x="16335" y="949317"/>
                  </a:lnTo>
                  <a:lnTo>
                    <a:pt x="4083" y="990753"/>
                  </a:lnTo>
                  <a:lnTo>
                    <a:pt x="0" y="1033494"/>
                  </a:lnTo>
                  <a:lnTo>
                    <a:pt x="4083" y="1076234"/>
                  </a:lnTo>
                  <a:lnTo>
                    <a:pt x="16335" y="1117671"/>
                  </a:lnTo>
                  <a:lnTo>
                    <a:pt x="36754" y="1156500"/>
                  </a:lnTo>
                  <a:lnTo>
                    <a:pt x="65341" y="1191418"/>
                  </a:lnTo>
                  <a:lnTo>
                    <a:pt x="879284" y="2001932"/>
                  </a:lnTo>
                  <a:lnTo>
                    <a:pt x="914314" y="2030394"/>
                  </a:lnTo>
                  <a:lnTo>
                    <a:pt x="953281" y="2050724"/>
                  </a:lnTo>
                  <a:lnTo>
                    <a:pt x="994874" y="2062922"/>
                  </a:lnTo>
                  <a:lnTo>
                    <a:pt x="1037780" y="2066988"/>
                  </a:lnTo>
                  <a:lnTo>
                    <a:pt x="1080686" y="2062922"/>
                  </a:lnTo>
                  <a:lnTo>
                    <a:pt x="1122279" y="2050724"/>
                  </a:lnTo>
                  <a:lnTo>
                    <a:pt x="1161246" y="2030394"/>
                  </a:lnTo>
                  <a:lnTo>
                    <a:pt x="1196276" y="2001932"/>
                  </a:lnTo>
                  <a:lnTo>
                    <a:pt x="2010219" y="1191418"/>
                  </a:lnTo>
                  <a:lnTo>
                    <a:pt x="2039181" y="1156500"/>
                  </a:lnTo>
                  <a:lnTo>
                    <a:pt x="2059868" y="1117671"/>
                  </a:lnTo>
                  <a:lnTo>
                    <a:pt x="2072280" y="1076234"/>
                  </a:lnTo>
                  <a:lnTo>
                    <a:pt x="2076418" y="1033494"/>
                  </a:lnTo>
                  <a:lnTo>
                    <a:pt x="2072280" y="990753"/>
                  </a:lnTo>
                  <a:lnTo>
                    <a:pt x="2059868" y="949317"/>
                  </a:lnTo>
                  <a:lnTo>
                    <a:pt x="2039181" y="910487"/>
                  </a:lnTo>
                  <a:lnTo>
                    <a:pt x="2010219" y="875569"/>
                  </a:lnTo>
                  <a:lnTo>
                    <a:pt x="1196276" y="65055"/>
                  </a:lnTo>
                  <a:lnTo>
                    <a:pt x="1161246" y="36593"/>
                  </a:lnTo>
                  <a:lnTo>
                    <a:pt x="1122279" y="16263"/>
                  </a:lnTo>
                  <a:lnTo>
                    <a:pt x="1080686" y="4065"/>
                  </a:lnTo>
                  <a:lnTo>
                    <a:pt x="1037780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90850" y="1714500"/>
              <a:ext cx="2590800" cy="259080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3124168" y="1847818"/>
              <a:ext cx="2067560" cy="2067560"/>
            </a:xfrm>
            <a:custGeom>
              <a:avLst/>
              <a:gdLst/>
              <a:ahLst/>
              <a:cxnLst/>
              <a:rect l="l" t="t" r="r" b="b"/>
              <a:pathLst>
                <a:path w="2067560" h="2067560">
                  <a:moveTo>
                    <a:pt x="1033494" y="0"/>
                  </a:moveTo>
                  <a:lnTo>
                    <a:pt x="990753" y="4065"/>
                  </a:lnTo>
                  <a:lnTo>
                    <a:pt x="949317" y="16263"/>
                  </a:lnTo>
                  <a:lnTo>
                    <a:pt x="910487" y="36593"/>
                  </a:lnTo>
                  <a:lnTo>
                    <a:pt x="875569" y="65055"/>
                  </a:lnTo>
                  <a:lnTo>
                    <a:pt x="65055" y="875569"/>
                  </a:lnTo>
                  <a:lnTo>
                    <a:pt x="36593" y="910487"/>
                  </a:lnTo>
                  <a:lnTo>
                    <a:pt x="16263" y="949317"/>
                  </a:lnTo>
                  <a:lnTo>
                    <a:pt x="4065" y="990753"/>
                  </a:lnTo>
                  <a:lnTo>
                    <a:pt x="0" y="1033494"/>
                  </a:lnTo>
                  <a:lnTo>
                    <a:pt x="4065" y="1076234"/>
                  </a:lnTo>
                  <a:lnTo>
                    <a:pt x="16263" y="1117671"/>
                  </a:lnTo>
                  <a:lnTo>
                    <a:pt x="36593" y="1156500"/>
                  </a:lnTo>
                  <a:lnTo>
                    <a:pt x="65055" y="1191418"/>
                  </a:lnTo>
                  <a:lnTo>
                    <a:pt x="875569" y="2001932"/>
                  </a:lnTo>
                  <a:lnTo>
                    <a:pt x="910487" y="2030394"/>
                  </a:lnTo>
                  <a:lnTo>
                    <a:pt x="949317" y="2050724"/>
                  </a:lnTo>
                  <a:lnTo>
                    <a:pt x="990753" y="2062922"/>
                  </a:lnTo>
                  <a:lnTo>
                    <a:pt x="1033494" y="2066988"/>
                  </a:lnTo>
                  <a:lnTo>
                    <a:pt x="1076234" y="2062922"/>
                  </a:lnTo>
                  <a:lnTo>
                    <a:pt x="1117671" y="2050724"/>
                  </a:lnTo>
                  <a:lnTo>
                    <a:pt x="1156500" y="2030394"/>
                  </a:lnTo>
                  <a:lnTo>
                    <a:pt x="1191418" y="2001932"/>
                  </a:lnTo>
                  <a:lnTo>
                    <a:pt x="2001932" y="1191418"/>
                  </a:lnTo>
                  <a:lnTo>
                    <a:pt x="2030394" y="1156500"/>
                  </a:lnTo>
                  <a:lnTo>
                    <a:pt x="2050724" y="1117671"/>
                  </a:lnTo>
                  <a:lnTo>
                    <a:pt x="2062922" y="1076234"/>
                  </a:lnTo>
                  <a:lnTo>
                    <a:pt x="2066988" y="1033494"/>
                  </a:lnTo>
                  <a:lnTo>
                    <a:pt x="2062922" y="990753"/>
                  </a:lnTo>
                  <a:lnTo>
                    <a:pt x="2050724" y="949317"/>
                  </a:lnTo>
                  <a:lnTo>
                    <a:pt x="2030394" y="910487"/>
                  </a:lnTo>
                  <a:lnTo>
                    <a:pt x="2001932" y="875569"/>
                  </a:lnTo>
                  <a:lnTo>
                    <a:pt x="1191418" y="65055"/>
                  </a:lnTo>
                  <a:lnTo>
                    <a:pt x="1156500" y="36593"/>
                  </a:lnTo>
                  <a:lnTo>
                    <a:pt x="1117671" y="16263"/>
                  </a:lnTo>
                  <a:lnTo>
                    <a:pt x="1076234" y="4065"/>
                  </a:lnTo>
                  <a:lnTo>
                    <a:pt x="1033494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24150" y="1447800"/>
              <a:ext cx="2590800" cy="2590800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3124168" y="1847818"/>
              <a:ext cx="2067560" cy="2067560"/>
            </a:xfrm>
            <a:custGeom>
              <a:avLst/>
              <a:gdLst/>
              <a:ahLst/>
              <a:cxnLst/>
              <a:rect l="l" t="t" r="r" b="b"/>
              <a:pathLst>
                <a:path w="2067560" h="2067560">
                  <a:moveTo>
                    <a:pt x="1033494" y="0"/>
                  </a:moveTo>
                  <a:lnTo>
                    <a:pt x="990753" y="4065"/>
                  </a:lnTo>
                  <a:lnTo>
                    <a:pt x="949317" y="16263"/>
                  </a:lnTo>
                  <a:lnTo>
                    <a:pt x="910487" y="36593"/>
                  </a:lnTo>
                  <a:lnTo>
                    <a:pt x="875569" y="65055"/>
                  </a:lnTo>
                  <a:lnTo>
                    <a:pt x="65055" y="875569"/>
                  </a:lnTo>
                  <a:lnTo>
                    <a:pt x="36593" y="910487"/>
                  </a:lnTo>
                  <a:lnTo>
                    <a:pt x="16263" y="949317"/>
                  </a:lnTo>
                  <a:lnTo>
                    <a:pt x="4065" y="990753"/>
                  </a:lnTo>
                  <a:lnTo>
                    <a:pt x="0" y="1033494"/>
                  </a:lnTo>
                  <a:lnTo>
                    <a:pt x="4065" y="1076234"/>
                  </a:lnTo>
                  <a:lnTo>
                    <a:pt x="16263" y="1117671"/>
                  </a:lnTo>
                  <a:lnTo>
                    <a:pt x="36593" y="1156500"/>
                  </a:lnTo>
                  <a:lnTo>
                    <a:pt x="65055" y="1191418"/>
                  </a:lnTo>
                  <a:lnTo>
                    <a:pt x="875569" y="2001932"/>
                  </a:lnTo>
                  <a:lnTo>
                    <a:pt x="910487" y="2030394"/>
                  </a:lnTo>
                  <a:lnTo>
                    <a:pt x="949317" y="2050724"/>
                  </a:lnTo>
                  <a:lnTo>
                    <a:pt x="990753" y="2062922"/>
                  </a:lnTo>
                  <a:lnTo>
                    <a:pt x="1033494" y="2066988"/>
                  </a:lnTo>
                  <a:lnTo>
                    <a:pt x="1076234" y="2062922"/>
                  </a:lnTo>
                  <a:lnTo>
                    <a:pt x="1117671" y="2050724"/>
                  </a:lnTo>
                  <a:lnTo>
                    <a:pt x="1156500" y="2030394"/>
                  </a:lnTo>
                  <a:lnTo>
                    <a:pt x="1191418" y="2001932"/>
                  </a:lnTo>
                  <a:lnTo>
                    <a:pt x="2001932" y="1191418"/>
                  </a:lnTo>
                  <a:lnTo>
                    <a:pt x="2030394" y="1156500"/>
                  </a:lnTo>
                  <a:lnTo>
                    <a:pt x="2050724" y="1117671"/>
                  </a:lnTo>
                  <a:lnTo>
                    <a:pt x="2062922" y="1076234"/>
                  </a:lnTo>
                  <a:lnTo>
                    <a:pt x="2066988" y="1033494"/>
                  </a:lnTo>
                  <a:lnTo>
                    <a:pt x="2062922" y="990753"/>
                  </a:lnTo>
                  <a:lnTo>
                    <a:pt x="2050724" y="949317"/>
                  </a:lnTo>
                  <a:lnTo>
                    <a:pt x="2030394" y="910487"/>
                  </a:lnTo>
                  <a:lnTo>
                    <a:pt x="2001932" y="875569"/>
                  </a:lnTo>
                  <a:lnTo>
                    <a:pt x="1191418" y="65055"/>
                  </a:lnTo>
                  <a:lnTo>
                    <a:pt x="1156500" y="36593"/>
                  </a:lnTo>
                  <a:lnTo>
                    <a:pt x="1117671" y="16263"/>
                  </a:lnTo>
                  <a:lnTo>
                    <a:pt x="1076234" y="4065"/>
                  </a:lnTo>
                  <a:lnTo>
                    <a:pt x="1033494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24150" y="1447800"/>
              <a:ext cx="2590800" cy="2590800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3124168" y="1847818"/>
              <a:ext cx="2067560" cy="2067560"/>
            </a:xfrm>
            <a:custGeom>
              <a:avLst/>
              <a:gdLst/>
              <a:ahLst/>
              <a:cxnLst/>
              <a:rect l="l" t="t" r="r" b="b"/>
              <a:pathLst>
                <a:path w="2067560" h="2067560">
                  <a:moveTo>
                    <a:pt x="1033494" y="0"/>
                  </a:moveTo>
                  <a:lnTo>
                    <a:pt x="990753" y="4065"/>
                  </a:lnTo>
                  <a:lnTo>
                    <a:pt x="949317" y="16263"/>
                  </a:lnTo>
                  <a:lnTo>
                    <a:pt x="910487" y="36593"/>
                  </a:lnTo>
                  <a:lnTo>
                    <a:pt x="875569" y="65055"/>
                  </a:lnTo>
                  <a:lnTo>
                    <a:pt x="65055" y="875569"/>
                  </a:lnTo>
                  <a:lnTo>
                    <a:pt x="36593" y="910487"/>
                  </a:lnTo>
                  <a:lnTo>
                    <a:pt x="16263" y="949317"/>
                  </a:lnTo>
                  <a:lnTo>
                    <a:pt x="4065" y="990753"/>
                  </a:lnTo>
                  <a:lnTo>
                    <a:pt x="0" y="1033494"/>
                  </a:lnTo>
                  <a:lnTo>
                    <a:pt x="4065" y="1076234"/>
                  </a:lnTo>
                  <a:lnTo>
                    <a:pt x="16263" y="1117671"/>
                  </a:lnTo>
                  <a:lnTo>
                    <a:pt x="36593" y="1156500"/>
                  </a:lnTo>
                  <a:lnTo>
                    <a:pt x="65055" y="1191418"/>
                  </a:lnTo>
                  <a:lnTo>
                    <a:pt x="875569" y="2001932"/>
                  </a:lnTo>
                  <a:lnTo>
                    <a:pt x="910487" y="2030394"/>
                  </a:lnTo>
                  <a:lnTo>
                    <a:pt x="949317" y="2050724"/>
                  </a:lnTo>
                  <a:lnTo>
                    <a:pt x="990753" y="2062922"/>
                  </a:lnTo>
                  <a:lnTo>
                    <a:pt x="1033494" y="2066988"/>
                  </a:lnTo>
                  <a:lnTo>
                    <a:pt x="1076234" y="2062922"/>
                  </a:lnTo>
                  <a:lnTo>
                    <a:pt x="1117671" y="2050724"/>
                  </a:lnTo>
                  <a:lnTo>
                    <a:pt x="1156500" y="2030394"/>
                  </a:lnTo>
                  <a:lnTo>
                    <a:pt x="1191418" y="2001932"/>
                  </a:lnTo>
                  <a:lnTo>
                    <a:pt x="2001932" y="1191418"/>
                  </a:lnTo>
                  <a:lnTo>
                    <a:pt x="2030394" y="1156500"/>
                  </a:lnTo>
                  <a:lnTo>
                    <a:pt x="2050724" y="1117671"/>
                  </a:lnTo>
                  <a:lnTo>
                    <a:pt x="2062922" y="1076234"/>
                  </a:lnTo>
                  <a:lnTo>
                    <a:pt x="2066988" y="1033494"/>
                  </a:lnTo>
                  <a:lnTo>
                    <a:pt x="2062922" y="990753"/>
                  </a:lnTo>
                  <a:lnTo>
                    <a:pt x="2050724" y="949317"/>
                  </a:lnTo>
                  <a:lnTo>
                    <a:pt x="2030394" y="910487"/>
                  </a:lnTo>
                  <a:lnTo>
                    <a:pt x="2001932" y="875569"/>
                  </a:lnTo>
                  <a:lnTo>
                    <a:pt x="1191418" y="65055"/>
                  </a:lnTo>
                  <a:lnTo>
                    <a:pt x="1156500" y="36593"/>
                  </a:lnTo>
                  <a:lnTo>
                    <a:pt x="1117671" y="16263"/>
                  </a:lnTo>
                  <a:lnTo>
                    <a:pt x="1076234" y="4065"/>
                  </a:lnTo>
                  <a:lnTo>
                    <a:pt x="1033494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1511553" y="2112581"/>
            <a:ext cx="142938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solidFill>
                  <a:srgbClr val="A6A6A6"/>
                </a:solidFill>
                <a:latin typeface="Tahoma"/>
                <a:cs typeface="Tahoma"/>
              </a:rPr>
              <a:t>Open</a:t>
            </a:r>
            <a:r>
              <a:rPr dirty="0" sz="2000" spc="-26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A6A6A6"/>
                </a:solidFill>
                <a:latin typeface="Tahoma"/>
                <a:cs typeface="Tahoma"/>
              </a:rPr>
              <a:t>Source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183889" y="4582477"/>
            <a:ext cx="1953260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286385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A6A6A6"/>
                </a:solidFill>
                <a:latin typeface="Tahoma"/>
                <a:cs typeface="Tahoma"/>
              </a:rPr>
              <a:t>Portability</a:t>
            </a:r>
            <a:r>
              <a:rPr dirty="0" sz="2000" spc="-13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 spc="-50">
                <a:solidFill>
                  <a:srgbClr val="A6A6A6"/>
                </a:solidFill>
                <a:latin typeface="Tahoma"/>
                <a:cs typeface="Tahoma"/>
              </a:rPr>
              <a:t>&amp; </a:t>
            </a:r>
            <a:r>
              <a:rPr dirty="0" sz="2000" spc="-25">
                <a:solidFill>
                  <a:srgbClr val="A6A6A6"/>
                </a:solidFill>
                <a:latin typeface="Tahoma"/>
                <a:cs typeface="Tahoma"/>
              </a:rPr>
              <a:t>Vendor</a:t>
            </a:r>
            <a:r>
              <a:rPr dirty="0" sz="2000" spc="-18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A6A6A6"/>
                </a:solidFill>
                <a:latin typeface="Tahoma"/>
                <a:cs typeface="Tahoma"/>
              </a:rPr>
              <a:t>Neutrality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205729" y="2112581"/>
            <a:ext cx="17907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Rich</a:t>
            </a:r>
            <a:r>
              <a:rPr dirty="0" sz="2000" spc="-114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Ecosystem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306056" y="4582477"/>
            <a:ext cx="1459230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07950" marR="5080" indent="-9525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A6A6A6"/>
                </a:solidFill>
                <a:latin typeface="Tahoma"/>
                <a:cs typeface="Tahoma"/>
              </a:rPr>
              <a:t>Future-</a:t>
            </a:r>
            <a:r>
              <a:rPr dirty="0" sz="2000" spc="-20">
                <a:solidFill>
                  <a:srgbClr val="A6A6A6"/>
                </a:solidFill>
                <a:latin typeface="Tahoma"/>
                <a:cs typeface="Tahoma"/>
              </a:rPr>
              <a:t>proof </a:t>
            </a:r>
            <a:r>
              <a:rPr dirty="0" sz="2000" spc="-10">
                <a:solidFill>
                  <a:srgbClr val="A6A6A6"/>
                </a:solidFill>
                <a:latin typeface="Tahoma"/>
                <a:cs typeface="Tahoma"/>
              </a:rPr>
              <a:t>Investment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900159" y="2112581"/>
            <a:ext cx="214693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A6A6A6"/>
                </a:solidFill>
                <a:latin typeface="Tahoma"/>
                <a:cs typeface="Tahoma"/>
              </a:rPr>
              <a:t>Robust</a:t>
            </a:r>
            <a:r>
              <a:rPr dirty="0" sz="2000" spc="-204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A6A6A6"/>
                </a:solidFill>
                <a:latin typeface="Tahoma"/>
                <a:cs typeface="Tahoma"/>
              </a:rPr>
              <a:t>Feature</a:t>
            </a:r>
            <a:r>
              <a:rPr dirty="0" sz="2000" spc="-16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A6A6A6"/>
                </a:solidFill>
                <a:latin typeface="Tahoma"/>
                <a:cs typeface="Tahoma"/>
              </a:rPr>
              <a:t>Set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1704975" y="2247900"/>
            <a:ext cx="8782050" cy="2400300"/>
            <a:chOff x="1704975" y="2247900"/>
            <a:chExt cx="8782050" cy="2400300"/>
          </a:xfrm>
        </p:grpSpPr>
        <p:pic>
          <p:nvPicPr>
            <p:cNvPr id="31" name="object 3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4975" y="3619500"/>
              <a:ext cx="1028700" cy="102870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48800" y="3619500"/>
              <a:ext cx="1038225" cy="102870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81650" y="3619500"/>
              <a:ext cx="1028700" cy="102870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15225" y="2371725"/>
              <a:ext cx="1028700" cy="1019175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24250" y="2247900"/>
              <a:ext cx="1328674" cy="1319149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48075" y="2371725"/>
              <a:ext cx="1028700" cy="1019175"/>
            </a:xfrm>
            <a:prstGeom prst="rect">
              <a:avLst/>
            </a:prstGeom>
          </p:spPr>
        </p:pic>
      </p:grpSp>
      <p:sp>
        <p:nvSpPr>
          <p:cNvPr id="37" name="object 3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430780">
              <a:lnSpc>
                <a:spcPct val="100000"/>
              </a:lnSpc>
              <a:spcBef>
                <a:spcPts val="130"/>
              </a:spcBef>
            </a:pPr>
            <a:r>
              <a:rPr dirty="0" spc="-85"/>
              <a:t>Why</a:t>
            </a:r>
            <a:r>
              <a:rPr dirty="0" spc="-430"/>
              <a:t> </a:t>
            </a:r>
            <a:r>
              <a:rPr dirty="0" spc="75"/>
              <a:t>Service</a:t>
            </a:r>
            <a:r>
              <a:rPr dirty="0" spc="-420"/>
              <a:t> </a:t>
            </a:r>
            <a:r>
              <a:rPr dirty="0" spc="50"/>
              <a:t>Accounts?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103312" y="1171257"/>
            <a:ext cx="1000061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537075" marR="5080" indent="-452501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If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two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applications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cluster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need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communicate,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they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service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accounts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instead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user </a:t>
            </a:r>
            <a:r>
              <a:rPr dirty="0" sz="2000" spc="-10">
                <a:latin typeface="Calibri"/>
                <a:cs typeface="Calibri"/>
              </a:rPr>
              <a:t>accounts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799122" y="3438525"/>
            <a:ext cx="9050020" cy="2285365"/>
            <a:chOff x="1799122" y="3438525"/>
            <a:chExt cx="9050020" cy="228536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8625" y="3829050"/>
              <a:ext cx="800100" cy="8001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122" y="4735027"/>
              <a:ext cx="1030905" cy="98839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5475" y="3438525"/>
              <a:ext cx="847725" cy="117157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8600948" y="4553966"/>
              <a:ext cx="1037590" cy="76200"/>
            </a:xfrm>
            <a:custGeom>
              <a:avLst/>
              <a:gdLst/>
              <a:ahLst/>
              <a:cxnLst/>
              <a:rect l="l" t="t" r="r" b="b"/>
              <a:pathLst>
                <a:path w="1037590" h="76200">
                  <a:moveTo>
                    <a:pt x="76200" y="40385"/>
                  </a:moveTo>
                  <a:lnTo>
                    <a:pt x="0" y="41401"/>
                  </a:lnTo>
                  <a:lnTo>
                    <a:pt x="240" y="59435"/>
                  </a:lnTo>
                  <a:lnTo>
                    <a:pt x="253" y="60451"/>
                  </a:lnTo>
                  <a:lnTo>
                    <a:pt x="76453" y="59435"/>
                  </a:lnTo>
                  <a:lnTo>
                    <a:pt x="76213" y="41401"/>
                  </a:lnTo>
                  <a:lnTo>
                    <a:pt x="76200" y="40385"/>
                  </a:lnTo>
                  <a:close/>
                </a:path>
                <a:path w="1037590" h="76200">
                  <a:moveTo>
                    <a:pt x="209550" y="38607"/>
                  </a:moveTo>
                  <a:lnTo>
                    <a:pt x="133350" y="39623"/>
                  </a:lnTo>
                  <a:lnTo>
                    <a:pt x="133590" y="57657"/>
                  </a:lnTo>
                  <a:lnTo>
                    <a:pt x="133603" y="58673"/>
                  </a:lnTo>
                  <a:lnTo>
                    <a:pt x="209803" y="57657"/>
                  </a:lnTo>
                  <a:lnTo>
                    <a:pt x="209563" y="39623"/>
                  </a:lnTo>
                  <a:lnTo>
                    <a:pt x="209550" y="38607"/>
                  </a:lnTo>
                  <a:close/>
                </a:path>
                <a:path w="1037590" h="76200">
                  <a:moveTo>
                    <a:pt x="342900" y="36829"/>
                  </a:moveTo>
                  <a:lnTo>
                    <a:pt x="266700" y="37845"/>
                  </a:lnTo>
                  <a:lnTo>
                    <a:pt x="266940" y="55879"/>
                  </a:lnTo>
                  <a:lnTo>
                    <a:pt x="266953" y="56895"/>
                  </a:lnTo>
                  <a:lnTo>
                    <a:pt x="343153" y="55879"/>
                  </a:lnTo>
                  <a:lnTo>
                    <a:pt x="342913" y="37845"/>
                  </a:lnTo>
                  <a:lnTo>
                    <a:pt x="342900" y="36829"/>
                  </a:lnTo>
                  <a:close/>
                </a:path>
                <a:path w="1037590" h="76200">
                  <a:moveTo>
                    <a:pt x="476250" y="35051"/>
                  </a:moveTo>
                  <a:lnTo>
                    <a:pt x="400050" y="36067"/>
                  </a:lnTo>
                  <a:lnTo>
                    <a:pt x="400290" y="54101"/>
                  </a:lnTo>
                  <a:lnTo>
                    <a:pt x="400303" y="55117"/>
                  </a:lnTo>
                  <a:lnTo>
                    <a:pt x="476503" y="54101"/>
                  </a:lnTo>
                  <a:lnTo>
                    <a:pt x="476263" y="36067"/>
                  </a:lnTo>
                  <a:lnTo>
                    <a:pt x="476250" y="35051"/>
                  </a:lnTo>
                  <a:close/>
                </a:path>
                <a:path w="1037590" h="76200">
                  <a:moveTo>
                    <a:pt x="609600" y="33273"/>
                  </a:moveTo>
                  <a:lnTo>
                    <a:pt x="533400" y="34289"/>
                  </a:lnTo>
                  <a:lnTo>
                    <a:pt x="533640" y="52323"/>
                  </a:lnTo>
                  <a:lnTo>
                    <a:pt x="533653" y="53339"/>
                  </a:lnTo>
                  <a:lnTo>
                    <a:pt x="609853" y="52323"/>
                  </a:lnTo>
                  <a:lnTo>
                    <a:pt x="609613" y="34289"/>
                  </a:lnTo>
                  <a:lnTo>
                    <a:pt x="609600" y="33273"/>
                  </a:lnTo>
                  <a:close/>
                </a:path>
                <a:path w="1037590" h="76200">
                  <a:moveTo>
                    <a:pt x="742823" y="31495"/>
                  </a:moveTo>
                  <a:lnTo>
                    <a:pt x="666623" y="32511"/>
                  </a:lnTo>
                  <a:lnTo>
                    <a:pt x="666863" y="50545"/>
                  </a:lnTo>
                  <a:lnTo>
                    <a:pt x="666876" y="51561"/>
                  </a:lnTo>
                  <a:lnTo>
                    <a:pt x="743076" y="50545"/>
                  </a:lnTo>
                  <a:lnTo>
                    <a:pt x="742836" y="32511"/>
                  </a:lnTo>
                  <a:lnTo>
                    <a:pt x="742823" y="31495"/>
                  </a:lnTo>
                  <a:close/>
                </a:path>
                <a:path w="1037590" h="76200">
                  <a:moveTo>
                    <a:pt x="876173" y="29717"/>
                  </a:moveTo>
                  <a:lnTo>
                    <a:pt x="799973" y="30733"/>
                  </a:lnTo>
                  <a:lnTo>
                    <a:pt x="800213" y="48767"/>
                  </a:lnTo>
                  <a:lnTo>
                    <a:pt x="800226" y="49783"/>
                  </a:lnTo>
                  <a:lnTo>
                    <a:pt x="876426" y="48767"/>
                  </a:lnTo>
                  <a:lnTo>
                    <a:pt x="876186" y="30733"/>
                  </a:lnTo>
                  <a:lnTo>
                    <a:pt x="876173" y="29717"/>
                  </a:lnTo>
                  <a:close/>
                </a:path>
                <a:path w="1037590" h="76200">
                  <a:moveTo>
                    <a:pt x="1019345" y="28447"/>
                  </a:moveTo>
                  <a:lnTo>
                    <a:pt x="973581" y="28447"/>
                  </a:lnTo>
                  <a:lnTo>
                    <a:pt x="973835" y="47497"/>
                  </a:lnTo>
                  <a:lnTo>
                    <a:pt x="961136" y="47658"/>
                  </a:lnTo>
                  <a:lnTo>
                    <a:pt x="961517" y="76199"/>
                  </a:lnTo>
                  <a:lnTo>
                    <a:pt x="1037208" y="37083"/>
                  </a:lnTo>
                  <a:lnTo>
                    <a:pt x="1019345" y="28447"/>
                  </a:lnTo>
                  <a:close/>
                </a:path>
                <a:path w="1037590" h="76200">
                  <a:moveTo>
                    <a:pt x="960882" y="28608"/>
                  </a:moveTo>
                  <a:lnTo>
                    <a:pt x="933323" y="28955"/>
                  </a:lnTo>
                  <a:lnTo>
                    <a:pt x="933570" y="47497"/>
                  </a:lnTo>
                  <a:lnTo>
                    <a:pt x="933576" y="48005"/>
                  </a:lnTo>
                  <a:lnTo>
                    <a:pt x="961136" y="47658"/>
                  </a:lnTo>
                  <a:lnTo>
                    <a:pt x="960995" y="37083"/>
                  </a:lnTo>
                  <a:lnTo>
                    <a:pt x="960882" y="28608"/>
                  </a:lnTo>
                  <a:close/>
                </a:path>
                <a:path w="1037590" h="76200">
                  <a:moveTo>
                    <a:pt x="973581" y="28447"/>
                  </a:moveTo>
                  <a:lnTo>
                    <a:pt x="960882" y="28608"/>
                  </a:lnTo>
                  <a:lnTo>
                    <a:pt x="961134" y="47497"/>
                  </a:lnTo>
                  <a:lnTo>
                    <a:pt x="961136" y="47658"/>
                  </a:lnTo>
                  <a:lnTo>
                    <a:pt x="973835" y="47497"/>
                  </a:lnTo>
                  <a:lnTo>
                    <a:pt x="973697" y="37083"/>
                  </a:lnTo>
                  <a:lnTo>
                    <a:pt x="973581" y="28447"/>
                  </a:lnTo>
                  <a:close/>
                </a:path>
                <a:path w="1037590" h="76200">
                  <a:moveTo>
                    <a:pt x="960501" y="0"/>
                  </a:moveTo>
                  <a:lnTo>
                    <a:pt x="960880" y="28447"/>
                  </a:lnTo>
                  <a:lnTo>
                    <a:pt x="960882" y="28608"/>
                  </a:lnTo>
                  <a:lnTo>
                    <a:pt x="973581" y="28447"/>
                  </a:lnTo>
                  <a:lnTo>
                    <a:pt x="1019345" y="28447"/>
                  </a:lnTo>
                  <a:lnTo>
                    <a:pt x="960501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70377" y="3793845"/>
              <a:ext cx="889694" cy="86319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5075" y="3952875"/>
              <a:ext cx="723900" cy="80010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5486273" y="4553966"/>
              <a:ext cx="1037590" cy="76200"/>
            </a:xfrm>
            <a:custGeom>
              <a:avLst/>
              <a:gdLst/>
              <a:ahLst/>
              <a:cxnLst/>
              <a:rect l="l" t="t" r="r" b="b"/>
              <a:pathLst>
                <a:path w="1037590" h="76200">
                  <a:moveTo>
                    <a:pt x="76200" y="40385"/>
                  </a:moveTo>
                  <a:lnTo>
                    <a:pt x="0" y="41401"/>
                  </a:lnTo>
                  <a:lnTo>
                    <a:pt x="240" y="59435"/>
                  </a:lnTo>
                  <a:lnTo>
                    <a:pt x="253" y="60451"/>
                  </a:lnTo>
                  <a:lnTo>
                    <a:pt x="76453" y="59435"/>
                  </a:lnTo>
                  <a:lnTo>
                    <a:pt x="76213" y="41401"/>
                  </a:lnTo>
                  <a:lnTo>
                    <a:pt x="76200" y="40385"/>
                  </a:lnTo>
                  <a:close/>
                </a:path>
                <a:path w="1037590" h="76200">
                  <a:moveTo>
                    <a:pt x="209550" y="38607"/>
                  </a:moveTo>
                  <a:lnTo>
                    <a:pt x="133350" y="39623"/>
                  </a:lnTo>
                  <a:lnTo>
                    <a:pt x="133590" y="57657"/>
                  </a:lnTo>
                  <a:lnTo>
                    <a:pt x="133603" y="58673"/>
                  </a:lnTo>
                  <a:lnTo>
                    <a:pt x="209803" y="57657"/>
                  </a:lnTo>
                  <a:lnTo>
                    <a:pt x="209563" y="39623"/>
                  </a:lnTo>
                  <a:lnTo>
                    <a:pt x="209550" y="38607"/>
                  </a:lnTo>
                  <a:close/>
                </a:path>
                <a:path w="1037590" h="76200">
                  <a:moveTo>
                    <a:pt x="342900" y="36829"/>
                  </a:moveTo>
                  <a:lnTo>
                    <a:pt x="266700" y="37845"/>
                  </a:lnTo>
                  <a:lnTo>
                    <a:pt x="266940" y="55879"/>
                  </a:lnTo>
                  <a:lnTo>
                    <a:pt x="266953" y="56895"/>
                  </a:lnTo>
                  <a:lnTo>
                    <a:pt x="343153" y="55879"/>
                  </a:lnTo>
                  <a:lnTo>
                    <a:pt x="342913" y="37845"/>
                  </a:lnTo>
                  <a:lnTo>
                    <a:pt x="342900" y="36829"/>
                  </a:lnTo>
                  <a:close/>
                </a:path>
                <a:path w="1037590" h="76200">
                  <a:moveTo>
                    <a:pt x="476250" y="35051"/>
                  </a:moveTo>
                  <a:lnTo>
                    <a:pt x="400050" y="36067"/>
                  </a:lnTo>
                  <a:lnTo>
                    <a:pt x="400290" y="54101"/>
                  </a:lnTo>
                  <a:lnTo>
                    <a:pt x="400303" y="55117"/>
                  </a:lnTo>
                  <a:lnTo>
                    <a:pt x="476503" y="54101"/>
                  </a:lnTo>
                  <a:lnTo>
                    <a:pt x="476263" y="36067"/>
                  </a:lnTo>
                  <a:lnTo>
                    <a:pt x="476250" y="35051"/>
                  </a:lnTo>
                  <a:close/>
                </a:path>
                <a:path w="1037590" h="76200">
                  <a:moveTo>
                    <a:pt x="609600" y="33273"/>
                  </a:moveTo>
                  <a:lnTo>
                    <a:pt x="533400" y="34289"/>
                  </a:lnTo>
                  <a:lnTo>
                    <a:pt x="533640" y="52323"/>
                  </a:lnTo>
                  <a:lnTo>
                    <a:pt x="533653" y="53339"/>
                  </a:lnTo>
                  <a:lnTo>
                    <a:pt x="609853" y="52323"/>
                  </a:lnTo>
                  <a:lnTo>
                    <a:pt x="609613" y="34289"/>
                  </a:lnTo>
                  <a:lnTo>
                    <a:pt x="609600" y="33273"/>
                  </a:lnTo>
                  <a:close/>
                </a:path>
                <a:path w="1037590" h="76200">
                  <a:moveTo>
                    <a:pt x="742823" y="31495"/>
                  </a:moveTo>
                  <a:lnTo>
                    <a:pt x="666750" y="32511"/>
                  </a:lnTo>
                  <a:lnTo>
                    <a:pt x="666990" y="50545"/>
                  </a:lnTo>
                  <a:lnTo>
                    <a:pt x="667003" y="51561"/>
                  </a:lnTo>
                  <a:lnTo>
                    <a:pt x="743076" y="50545"/>
                  </a:lnTo>
                  <a:lnTo>
                    <a:pt x="742836" y="32511"/>
                  </a:lnTo>
                  <a:lnTo>
                    <a:pt x="742823" y="31495"/>
                  </a:lnTo>
                  <a:close/>
                </a:path>
                <a:path w="1037590" h="76200">
                  <a:moveTo>
                    <a:pt x="876173" y="29717"/>
                  </a:moveTo>
                  <a:lnTo>
                    <a:pt x="799973" y="30733"/>
                  </a:lnTo>
                  <a:lnTo>
                    <a:pt x="800213" y="48767"/>
                  </a:lnTo>
                  <a:lnTo>
                    <a:pt x="800226" y="49783"/>
                  </a:lnTo>
                  <a:lnTo>
                    <a:pt x="876426" y="48767"/>
                  </a:lnTo>
                  <a:lnTo>
                    <a:pt x="876186" y="30733"/>
                  </a:lnTo>
                  <a:lnTo>
                    <a:pt x="876173" y="29717"/>
                  </a:lnTo>
                  <a:close/>
                </a:path>
                <a:path w="1037590" h="76200">
                  <a:moveTo>
                    <a:pt x="1019345" y="28447"/>
                  </a:moveTo>
                  <a:lnTo>
                    <a:pt x="973581" y="28447"/>
                  </a:lnTo>
                  <a:lnTo>
                    <a:pt x="973836" y="47497"/>
                  </a:lnTo>
                  <a:lnTo>
                    <a:pt x="961136" y="47658"/>
                  </a:lnTo>
                  <a:lnTo>
                    <a:pt x="961516" y="76199"/>
                  </a:lnTo>
                  <a:lnTo>
                    <a:pt x="1037208" y="37083"/>
                  </a:lnTo>
                  <a:lnTo>
                    <a:pt x="1019345" y="28447"/>
                  </a:lnTo>
                  <a:close/>
                </a:path>
                <a:path w="1037590" h="76200">
                  <a:moveTo>
                    <a:pt x="960882" y="28608"/>
                  </a:moveTo>
                  <a:lnTo>
                    <a:pt x="933323" y="28955"/>
                  </a:lnTo>
                  <a:lnTo>
                    <a:pt x="933570" y="47497"/>
                  </a:lnTo>
                  <a:lnTo>
                    <a:pt x="933576" y="48005"/>
                  </a:lnTo>
                  <a:lnTo>
                    <a:pt x="961136" y="47658"/>
                  </a:lnTo>
                  <a:lnTo>
                    <a:pt x="960995" y="37083"/>
                  </a:lnTo>
                  <a:lnTo>
                    <a:pt x="960882" y="28608"/>
                  </a:lnTo>
                  <a:close/>
                </a:path>
                <a:path w="1037590" h="76200">
                  <a:moveTo>
                    <a:pt x="973581" y="28447"/>
                  </a:moveTo>
                  <a:lnTo>
                    <a:pt x="960882" y="28608"/>
                  </a:lnTo>
                  <a:lnTo>
                    <a:pt x="961134" y="47497"/>
                  </a:lnTo>
                  <a:lnTo>
                    <a:pt x="961136" y="47658"/>
                  </a:lnTo>
                  <a:lnTo>
                    <a:pt x="973836" y="47497"/>
                  </a:lnTo>
                  <a:lnTo>
                    <a:pt x="973697" y="37083"/>
                  </a:lnTo>
                  <a:lnTo>
                    <a:pt x="973581" y="28447"/>
                  </a:lnTo>
                  <a:close/>
                </a:path>
                <a:path w="1037590" h="76200">
                  <a:moveTo>
                    <a:pt x="960501" y="0"/>
                  </a:moveTo>
                  <a:lnTo>
                    <a:pt x="960880" y="28447"/>
                  </a:lnTo>
                  <a:lnTo>
                    <a:pt x="960882" y="28608"/>
                  </a:lnTo>
                  <a:lnTo>
                    <a:pt x="973581" y="28447"/>
                  </a:lnTo>
                  <a:lnTo>
                    <a:pt x="1019345" y="28447"/>
                  </a:lnTo>
                  <a:lnTo>
                    <a:pt x="960501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3826255" y="4728781"/>
            <a:ext cx="162623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CI/CD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alibri"/>
                <a:cs typeface="Calibri"/>
              </a:rPr>
              <a:t>service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account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1128712" y="2424176"/>
            <a:ext cx="2609850" cy="45720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76835" rIns="0" bIns="0" rtlCol="0" vert="horz">
            <a:spAutoFit/>
          </a:bodyPr>
          <a:lstStyle/>
          <a:p>
            <a:pPr marL="455930">
              <a:lnSpc>
                <a:spcPct val="100000"/>
              </a:lnSpc>
              <a:spcBef>
                <a:spcPts val="605"/>
              </a:spcBef>
            </a:pPr>
            <a:r>
              <a:rPr dirty="0" sz="2000" spc="-70">
                <a:solidFill>
                  <a:srgbClr val="316CE4"/>
                </a:solidFill>
                <a:latin typeface="Tahoma"/>
                <a:cs typeface="Tahoma"/>
              </a:rPr>
              <a:t>CI/CD</a:t>
            </a:r>
            <a:r>
              <a:rPr dirty="0" sz="2000" spc="-19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Pipelines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917690" y="4742878"/>
            <a:ext cx="1204595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30530" marR="5080" indent="-418465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latin typeface="Calibri"/>
                <a:cs typeface="Calibri"/>
              </a:rPr>
              <a:t>Kubernetes </a:t>
            </a:r>
            <a:r>
              <a:rPr dirty="0" sz="2000" spc="-25">
                <a:latin typeface="Calibri"/>
                <a:cs typeface="Calibri"/>
              </a:rPr>
              <a:t>API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147681" y="4846891"/>
            <a:ext cx="75184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Deploy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396865" y="4237926"/>
            <a:ext cx="12071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6FAC46"/>
                </a:solidFill>
                <a:latin typeface="Calibri"/>
                <a:cs typeface="Calibri"/>
              </a:rPr>
              <a:t>authenticate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430780">
              <a:lnSpc>
                <a:spcPct val="100000"/>
              </a:lnSpc>
              <a:spcBef>
                <a:spcPts val="130"/>
              </a:spcBef>
            </a:pPr>
            <a:r>
              <a:rPr dirty="0" spc="-85"/>
              <a:t>Why</a:t>
            </a:r>
            <a:r>
              <a:rPr dirty="0" spc="-430"/>
              <a:t> </a:t>
            </a:r>
            <a:r>
              <a:rPr dirty="0" spc="75"/>
              <a:t>Service</a:t>
            </a:r>
            <a:r>
              <a:rPr dirty="0" spc="-420"/>
              <a:t> </a:t>
            </a:r>
            <a:r>
              <a:rPr dirty="0" spc="50"/>
              <a:t>Accounts?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128712" y="2424176"/>
            <a:ext cx="2752725" cy="45720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76835" rIns="0" bIns="0" rtlCol="0" vert="horz">
            <a:spAutoFit/>
          </a:bodyPr>
          <a:lstStyle/>
          <a:p>
            <a:pPr marL="118745">
              <a:lnSpc>
                <a:spcPct val="100000"/>
              </a:lnSpc>
              <a:spcBef>
                <a:spcPts val="60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Kubernetes</a:t>
            </a:r>
            <a:r>
              <a:rPr dirty="0" sz="2000" spc="-14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Dashboard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03312" y="1171257"/>
            <a:ext cx="1000061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537075" marR="5080" indent="-452501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If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two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applications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cluster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need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communicate,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they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service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accounts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instead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user </a:t>
            </a:r>
            <a:r>
              <a:rPr dirty="0" sz="2000" spc="-10">
                <a:latin typeface="Calibri"/>
                <a:cs typeface="Calibri"/>
              </a:rPr>
              <a:t>accounts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057525" y="3784320"/>
            <a:ext cx="6899275" cy="1558290"/>
            <a:chOff x="3057525" y="3784320"/>
            <a:chExt cx="6899275" cy="155829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9409" y="3828359"/>
              <a:ext cx="1537114" cy="151364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7525" y="3838574"/>
              <a:ext cx="800100" cy="8001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8802" y="3784320"/>
              <a:ext cx="889694" cy="86319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448047" y="4544440"/>
              <a:ext cx="1037590" cy="76200"/>
            </a:xfrm>
            <a:custGeom>
              <a:avLst/>
              <a:gdLst/>
              <a:ahLst/>
              <a:cxnLst/>
              <a:rect l="l" t="t" r="r" b="b"/>
              <a:pathLst>
                <a:path w="1037589" h="76200">
                  <a:moveTo>
                    <a:pt x="76200" y="40385"/>
                  </a:moveTo>
                  <a:lnTo>
                    <a:pt x="0" y="41401"/>
                  </a:lnTo>
                  <a:lnTo>
                    <a:pt x="240" y="59435"/>
                  </a:lnTo>
                  <a:lnTo>
                    <a:pt x="253" y="60451"/>
                  </a:lnTo>
                  <a:lnTo>
                    <a:pt x="76453" y="59435"/>
                  </a:lnTo>
                  <a:lnTo>
                    <a:pt x="76213" y="41401"/>
                  </a:lnTo>
                  <a:lnTo>
                    <a:pt x="76200" y="40385"/>
                  </a:lnTo>
                  <a:close/>
                </a:path>
                <a:path w="1037589" h="76200">
                  <a:moveTo>
                    <a:pt x="209550" y="38607"/>
                  </a:moveTo>
                  <a:lnTo>
                    <a:pt x="133350" y="39623"/>
                  </a:lnTo>
                  <a:lnTo>
                    <a:pt x="133590" y="57657"/>
                  </a:lnTo>
                  <a:lnTo>
                    <a:pt x="133603" y="58673"/>
                  </a:lnTo>
                  <a:lnTo>
                    <a:pt x="209803" y="57657"/>
                  </a:lnTo>
                  <a:lnTo>
                    <a:pt x="209563" y="39623"/>
                  </a:lnTo>
                  <a:lnTo>
                    <a:pt x="209550" y="38607"/>
                  </a:lnTo>
                  <a:close/>
                </a:path>
                <a:path w="1037589" h="76200">
                  <a:moveTo>
                    <a:pt x="342900" y="36829"/>
                  </a:moveTo>
                  <a:lnTo>
                    <a:pt x="266700" y="37845"/>
                  </a:lnTo>
                  <a:lnTo>
                    <a:pt x="266940" y="55879"/>
                  </a:lnTo>
                  <a:lnTo>
                    <a:pt x="266953" y="56895"/>
                  </a:lnTo>
                  <a:lnTo>
                    <a:pt x="343153" y="55879"/>
                  </a:lnTo>
                  <a:lnTo>
                    <a:pt x="342913" y="37845"/>
                  </a:lnTo>
                  <a:lnTo>
                    <a:pt x="342900" y="36829"/>
                  </a:lnTo>
                  <a:close/>
                </a:path>
                <a:path w="1037589" h="76200">
                  <a:moveTo>
                    <a:pt x="476250" y="35051"/>
                  </a:moveTo>
                  <a:lnTo>
                    <a:pt x="400050" y="36067"/>
                  </a:lnTo>
                  <a:lnTo>
                    <a:pt x="400290" y="54101"/>
                  </a:lnTo>
                  <a:lnTo>
                    <a:pt x="400303" y="55117"/>
                  </a:lnTo>
                  <a:lnTo>
                    <a:pt x="476503" y="54101"/>
                  </a:lnTo>
                  <a:lnTo>
                    <a:pt x="476263" y="36067"/>
                  </a:lnTo>
                  <a:lnTo>
                    <a:pt x="476250" y="35051"/>
                  </a:lnTo>
                  <a:close/>
                </a:path>
                <a:path w="1037589" h="76200">
                  <a:moveTo>
                    <a:pt x="609600" y="33273"/>
                  </a:moveTo>
                  <a:lnTo>
                    <a:pt x="533400" y="34289"/>
                  </a:lnTo>
                  <a:lnTo>
                    <a:pt x="533640" y="52323"/>
                  </a:lnTo>
                  <a:lnTo>
                    <a:pt x="533653" y="53339"/>
                  </a:lnTo>
                  <a:lnTo>
                    <a:pt x="609853" y="52323"/>
                  </a:lnTo>
                  <a:lnTo>
                    <a:pt x="609613" y="34289"/>
                  </a:lnTo>
                  <a:lnTo>
                    <a:pt x="609600" y="33273"/>
                  </a:lnTo>
                  <a:close/>
                </a:path>
                <a:path w="1037589" h="76200">
                  <a:moveTo>
                    <a:pt x="742823" y="31495"/>
                  </a:moveTo>
                  <a:lnTo>
                    <a:pt x="666750" y="32511"/>
                  </a:lnTo>
                  <a:lnTo>
                    <a:pt x="666990" y="50545"/>
                  </a:lnTo>
                  <a:lnTo>
                    <a:pt x="667003" y="51561"/>
                  </a:lnTo>
                  <a:lnTo>
                    <a:pt x="743076" y="50545"/>
                  </a:lnTo>
                  <a:lnTo>
                    <a:pt x="742836" y="32511"/>
                  </a:lnTo>
                  <a:lnTo>
                    <a:pt x="742823" y="31495"/>
                  </a:lnTo>
                  <a:close/>
                </a:path>
                <a:path w="1037589" h="76200">
                  <a:moveTo>
                    <a:pt x="876173" y="29717"/>
                  </a:moveTo>
                  <a:lnTo>
                    <a:pt x="799973" y="30733"/>
                  </a:lnTo>
                  <a:lnTo>
                    <a:pt x="800213" y="48767"/>
                  </a:lnTo>
                  <a:lnTo>
                    <a:pt x="800226" y="49783"/>
                  </a:lnTo>
                  <a:lnTo>
                    <a:pt x="876426" y="48767"/>
                  </a:lnTo>
                  <a:lnTo>
                    <a:pt x="876186" y="30733"/>
                  </a:lnTo>
                  <a:lnTo>
                    <a:pt x="876173" y="29717"/>
                  </a:lnTo>
                  <a:close/>
                </a:path>
                <a:path w="1037589" h="76200">
                  <a:moveTo>
                    <a:pt x="1019345" y="28447"/>
                  </a:moveTo>
                  <a:lnTo>
                    <a:pt x="973581" y="28447"/>
                  </a:lnTo>
                  <a:lnTo>
                    <a:pt x="973836" y="47497"/>
                  </a:lnTo>
                  <a:lnTo>
                    <a:pt x="961136" y="47658"/>
                  </a:lnTo>
                  <a:lnTo>
                    <a:pt x="961516" y="76199"/>
                  </a:lnTo>
                  <a:lnTo>
                    <a:pt x="1037209" y="37083"/>
                  </a:lnTo>
                  <a:lnTo>
                    <a:pt x="1019345" y="28447"/>
                  </a:lnTo>
                  <a:close/>
                </a:path>
                <a:path w="1037589" h="76200">
                  <a:moveTo>
                    <a:pt x="960882" y="28608"/>
                  </a:moveTo>
                  <a:lnTo>
                    <a:pt x="933323" y="28955"/>
                  </a:lnTo>
                  <a:lnTo>
                    <a:pt x="933570" y="47497"/>
                  </a:lnTo>
                  <a:lnTo>
                    <a:pt x="933576" y="48005"/>
                  </a:lnTo>
                  <a:lnTo>
                    <a:pt x="961136" y="47658"/>
                  </a:lnTo>
                  <a:lnTo>
                    <a:pt x="960995" y="37083"/>
                  </a:lnTo>
                  <a:lnTo>
                    <a:pt x="960882" y="28608"/>
                  </a:lnTo>
                  <a:close/>
                </a:path>
                <a:path w="1037589" h="76200">
                  <a:moveTo>
                    <a:pt x="973581" y="28447"/>
                  </a:moveTo>
                  <a:lnTo>
                    <a:pt x="960882" y="28608"/>
                  </a:lnTo>
                  <a:lnTo>
                    <a:pt x="961134" y="47497"/>
                  </a:lnTo>
                  <a:lnTo>
                    <a:pt x="961136" y="47658"/>
                  </a:lnTo>
                  <a:lnTo>
                    <a:pt x="973836" y="47497"/>
                  </a:lnTo>
                  <a:lnTo>
                    <a:pt x="973697" y="37083"/>
                  </a:lnTo>
                  <a:lnTo>
                    <a:pt x="973581" y="28447"/>
                  </a:lnTo>
                  <a:close/>
                </a:path>
                <a:path w="1037589" h="76200">
                  <a:moveTo>
                    <a:pt x="960501" y="0"/>
                  </a:moveTo>
                  <a:lnTo>
                    <a:pt x="960880" y="28447"/>
                  </a:lnTo>
                  <a:lnTo>
                    <a:pt x="960882" y="28608"/>
                  </a:lnTo>
                  <a:lnTo>
                    <a:pt x="973581" y="28447"/>
                  </a:lnTo>
                  <a:lnTo>
                    <a:pt x="1019345" y="28447"/>
                  </a:lnTo>
                  <a:lnTo>
                    <a:pt x="960501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2646679" y="4731067"/>
            <a:ext cx="162560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Dashboard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alibri"/>
                <a:cs typeface="Calibri"/>
              </a:rPr>
              <a:t>service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account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43575" y="4732337"/>
            <a:ext cx="1202690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30530" marR="5080" indent="-418465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latin typeface="Calibri"/>
                <a:cs typeface="Calibri"/>
              </a:rPr>
              <a:t>Kubernetes </a:t>
            </a:r>
            <a:r>
              <a:rPr dirty="0" sz="2000" spc="-25">
                <a:latin typeface="Calibri"/>
                <a:cs typeface="Calibri"/>
              </a:rPr>
              <a:t>API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362450" y="4228782"/>
            <a:ext cx="12058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6FAC46"/>
                </a:solidFill>
                <a:latin typeface="Calibri"/>
                <a:cs typeface="Calibri"/>
              </a:rPr>
              <a:t>authenticate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7191247" y="4553965"/>
            <a:ext cx="1037590" cy="76200"/>
          </a:xfrm>
          <a:custGeom>
            <a:avLst/>
            <a:gdLst/>
            <a:ahLst/>
            <a:cxnLst/>
            <a:rect l="l" t="t" r="r" b="b"/>
            <a:pathLst>
              <a:path w="1037590" h="76200">
                <a:moveTo>
                  <a:pt x="76200" y="40385"/>
                </a:moveTo>
                <a:lnTo>
                  <a:pt x="0" y="41401"/>
                </a:lnTo>
                <a:lnTo>
                  <a:pt x="240" y="59435"/>
                </a:lnTo>
                <a:lnTo>
                  <a:pt x="253" y="60451"/>
                </a:lnTo>
                <a:lnTo>
                  <a:pt x="76453" y="59435"/>
                </a:lnTo>
                <a:lnTo>
                  <a:pt x="76213" y="41401"/>
                </a:lnTo>
                <a:lnTo>
                  <a:pt x="76200" y="40385"/>
                </a:lnTo>
                <a:close/>
              </a:path>
              <a:path w="1037590" h="76200">
                <a:moveTo>
                  <a:pt x="209550" y="38607"/>
                </a:moveTo>
                <a:lnTo>
                  <a:pt x="133350" y="39623"/>
                </a:lnTo>
                <a:lnTo>
                  <a:pt x="133590" y="57657"/>
                </a:lnTo>
                <a:lnTo>
                  <a:pt x="133603" y="58673"/>
                </a:lnTo>
                <a:lnTo>
                  <a:pt x="209803" y="57657"/>
                </a:lnTo>
                <a:lnTo>
                  <a:pt x="209563" y="39623"/>
                </a:lnTo>
                <a:lnTo>
                  <a:pt x="209550" y="38607"/>
                </a:lnTo>
                <a:close/>
              </a:path>
              <a:path w="1037590" h="76200">
                <a:moveTo>
                  <a:pt x="342900" y="36829"/>
                </a:moveTo>
                <a:lnTo>
                  <a:pt x="266700" y="37845"/>
                </a:lnTo>
                <a:lnTo>
                  <a:pt x="266940" y="55879"/>
                </a:lnTo>
                <a:lnTo>
                  <a:pt x="266953" y="56895"/>
                </a:lnTo>
                <a:lnTo>
                  <a:pt x="343153" y="55879"/>
                </a:lnTo>
                <a:lnTo>
                  <a:pt x="342913" y="37845"/>
                </a:lnTo>
                <a:lnTo>
                  <a:pt x="342900" y="36829"/>
                </a:lnTo>
                <a:close/>
              </a:path>
              <a:path w="1037590" h="76200">
                <a:moveTo>
                  <a:pt x="476250" y="35051"/>
                </a:moveTo>
                <a:lnTo>
                  <a:pt x="400050" y="36067"/>
                </a:lnTo>
                <a:lnTo>
                  <a:pt x="400290" y="54101"/>
                </a:lnTo>
                <a:lnTo>
                  <a:pt x="400303" y="55117"/>
                </a:lnTo>
                <a:lnTo>
                  <a:pt x="476503" y="54101"/>
                </a:lnTo>
                <a:lnTo>
                  <a:pt x="476263" y="36067"/>
                </a:lnTo>
                <a:lnTo>
                  <a:pt x="476250" y="35051"/>
                </a:lnTo>
                <a:close/>
              </a:path>
              <a:path w="1037590" h="76200">
                <a:moveTo>
                  <a:pt x="609600" y="33273"/>
                </a:moveTo>
                <a:lnTo>
                  <a:pt x="533400" y="34289"/>
                </a:lnTo>
                <a:lnTo>
                  <a:pt x="533640" y="52323"/>
                </a:lnTo>
                <a:lnTo>
                  <a:pt x="533653" y="53339"/>
                </a:lnTo>
                <a:lnTo>
                  <a:pt x="609853" y="52323"/>
                </a:lnTo>
                <a:lnTo>
                  <a:pt x="609613" y="34289"/>
                </a:lnTo>
                <a:lnTo>
                  <a:pt x="609600" y="33273"/>
                </a:lnTo>
                <a:close/>
              </a:path>
              <a:path w="1037590" h="76200">
                <a:moveTo>
                  <a:pt x="742823" y="31495"/>
                </a:moveTo>
                <a:lnTo>
                  <a:pt x="666623" y="32511"/>
                </a:lnTo>
                <a:lnTo>
                  <a:pt x="666863" y="50545"/>
                </a:lnTo>
                <a:lnTo>
                  <a:pt x="666876" y="51561"/>
                </a:lnTo>
                <a:lnTo>
                  <a:pt x="743076" y="50545"/>
                </a:lnTo>
                <a:lnTo>
                  <a:pt x="742836" y="32511"/>
                </a:lnTo>
                <a:lnTo>
                  <a:pt x="742823" y="31495"/>
                </a:lnTo>
                <a:close/>
              </a:path>
              <a:path w="1037590" h="76200">
                <a:moveTo>
                  <a:pt x="876173" y="29717"/>
                </a:moveTo>
                <a:lnTo>
                  <a:pt x="799973" y="30733"/>
                </a:lnTo>
                <a:lnTo>
                  <a:pt x="800213" y="48767"/>
                </a:lnTo>
                <a:lnTo>
                  <a:pt x="800226" y="49783"/>
                </a:lnTo>
                <a:lnTo>
                  <a:pt x="876426" y="48767"/>
                </a:lnTo>
                <a:lnTo>
                  <a:pt x="876186" y="30733"/>
                </a:lnTo>
                <a:lnTo>
                  <a:pt x="876173" y="29717"/>
                </a:lnTo>
                <a:close/>
              </a:path>
              <a:path w="1037590" h="76200">
                <a:moveTo>
                  <a:pt x="1019345" y="28447"/>
                </a:moveTo>
                <a:lnTo>
                  <a:pt x="973581" y="28447"/>
                </a:lnTo>
                <a:lnTo>
                  <a:pt x="973835" y="47497"/>
                </a:lnTo>
                <a:lnTo>
                  <a:pt x="961136" y="47658"/>
                </a:lnTo>
                <a:lnTo>
                  <a:pt x="961517" y="76199"/>
                </a:lnTo>
                <a:lnTo>
                  <a:pt x="1037208" y="37083"/>
                </a:lnTo>
                <a:lnTo>
                  <a:pt x="1019345" y="28447"/>
                </a:lnTo>
                <a:close/>
              </a:path>
              <a:path w="1037590" h="76200">
                <a:moveTo>
                  <a:pt x="960882" y="28608"/>
                </a:moveTo>
                <a:lnTo>
                  <a:pt x="933323" y="28955"/>
                </a:lnTo>
                <a:lnTo>
                  <a:pt x="933570" y="47497"/>
                </a:lnTo>
                <a:lnTo>
                  <a:pt x="933576" y="48005"/>
                </a:lnTo>
                <a:lnTo>
                  <a:pt x="961136" y="47658"/>
                </a:lnTo>
                <a:lnTo>
                  <a:pt x="960995" y="37083"/>
                </a:lnTo>
                <a:lnTo>
                  <a:pt x="960882" y="28608"/>
                </a:lnTo>
                <a:close/>
              </a:path>
              <a:path w="1037590" h="76200">
                <a:moveTo>
                  <a:pt x="973581" y="28447"/>
                </a:moveTo>
                <a:lnTo>
                  <a:pt x="960882" y="28608"/>
                </a:lnTo>
                <a:lnTo>
                  <a:pt x="961134" y="47497"/>
                </a:lnTo>
                <a:lnTo>
                  <a:pt x="961136" y="47658"/>
                </a:lnTo>
                <a:lnTo>
                  <a:pt x="973835" y="47497"/>
                </a:lnTo>
                <a:lnTo>
                  <a:pt x="973697" y="37083"/>
                </a:lnTo>
                <a:lnTo>
                  <a:pt x="973581" y="28447"/>
                </a:lnTo>
                <a:close/>
              </a:path>
              <a:path w="1037590" h="76200">
                <a:moveTo>
                  <a:pt x="960501" y="0"/>
                </a:moveTo>
                <a:lnTo>
                  <a:pt x="960880" y="28447"/>
                </a:lnTo>
                <a:lnTo>
                  <a:pt x="960882" y="28608"/>
                </a:lnTo>
                <a:lnTo>
                  <a:pt x="973581" y="28447"/>
                </a:lnTo>
                <a:lnTo>
                  <a:pt x="1019345" y="28447"/>
                </a:lnTo>
                <a:lnTo>
                  <a:pt x="960501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430780">
              <a:lnSpc>
                <a:spcPct val="100000"/>
              </a:lnSpc>
              <a:spcBef>
                <a:spcPts val="130"/>
              </a:spcBef>
            </a:pPr>
            <a:r>
              <a:rPr dirty="0" spc="-85"/>
              <a:t>Why</a:t>
            </a:r>
            <a:r>
              <a:rPr dirty="0" spc="-430"/>
              <a:t> </a:t>
            </a:r>
            <a:r>
              <a:rPr dirty="0" spc="75"/>
              <a:t>Service</a:t>
            </a:r>
            <a:r>
              <a:rPr dirty="0" spc="-420"/>
              <a:t> </a:t>
            </a:r>
            <a:r>
              <a:rPr dirty="0" spc="50"/>
              <a:t>Accounts?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639252"/>
            <a:ext cx="10389870" cy="1250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Most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applications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service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accounts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 spc="-10">
                <a:latin typeface="Calibri"/>
                <a:cs typeface="Calibri"/>
              </a:rPr>
              <a:t>Kubernetes automatically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assigns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default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service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account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when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you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create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regular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pod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cannot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created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without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service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account,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ensuring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compliance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internal requirements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57542" y="4041457"/>
            <a:ext cx="493458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b="1">
                <a:latin typeface="Calibri"/>
                <a:cs typeface="Calibri"/>
              </a:rPr>
              <a:t>Note:</a:t>
            </a:r>
            <a:r>
              <a:rPr dirty="0" sz="2000" spc="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Service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accounts</a:t>
            </a:r>
            <a:r>
              <a:rPr dirty="0" sz="2000" spc="-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are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namespace-specific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33415" y="5143182"/>
            <a:ext cx="1489075" cy="87820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45"/>
              </a:spcBef>
            </a:pPr>
            <a:r>
              <a:rPr dirty="0" sz="2750" spc="40">
                <a:latin typeface="Tahoma"/>
                <a:cs typeface="Tahoma"/>
              </a:rPr>
              <a:t>Service </a:t>
            </a:r>
            <a:r>
              <a:rPr dirty="0" sz="2750" spc="55">
                <a:latin typeface="Tahoma"/>
                <a:cs typeface="Tahoma"/>
              </a:rPr>
              <a:t>Accounts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8976" y="2804794"/>
            <a:ext cx="420243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80">
                <a:solidFill>
                  <a:srgbClr val="FFFFFF"/>
                </a:solidFill>
              </a:rPr>
              <a:t>Summary</a:t>
            </a:r>
            <a:endParaRPr sz="8000"/>
          </a:p>
        </p:txBody>
      </p:sp>
    </p:spTree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314825" cy="6858000"/>
            </a:xfrm>
            <a:custGeom>
              <a:avLst/>
              <a:gdLst/>
              <a:ahLst/>
              <a:cxnLst/>
              <a:rect l="l" t="t" r="r" b="b"/>
              <a:pathLst>
                <a:path w="4314825" h="6858000">
                  <a:moveTo>
                    <a:pt x="43148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14825" y="6858000"/>
                  </a:lnTo>
                  <a:lnTo>
                    <a:pt x="431482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91" y="1598873"/>
              <a:ext cx="3763105" cy="365301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4711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Summary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633976" y="1154747"/>
            <a:ext cx="4157345" cy="941069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Role-Based</a:t>
            </a:r>
            <a:r>
              <a:rPr dirty="0" sz="2000" spc="-175">
                <a:latin typeface="Tahoma"/>
                <a:cs typeface="Tahoma"/>
              </a:rPr>
              <a:t> </a:t>
            </a:r>
            <a:r>
              <a:rPr dirty="0" sz="2000" spc="60">
                <a:latin typeface="Tahoma"/>
                <a:cs typeface="Tahoma"/>
              </a:rPr>
              <a:t>Access</a:t>
            </a:r>
            <a:r>
              <a:rPr dirty="0" sz="2000" spc="-19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Control</a:t>
            </a:r>
            <a:r>
              <a:rPr dirty="0" sz="2000" spc="-130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(RBAC)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Service</a:t>
            </a:r>
            <a:r>
              <a:rPr dirty="0" sz="2000" spc="-10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Accounts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5379" y="2804794"/>
            <a:ext cx="484441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05">
                <a:solidFill>
                  <a:srgbClr val="FFFFFF"/>
                </a:solidFill>
              </a:rPr>
              <a:t>Section:</a:t>
            </a:r>
            <a:r>
              <a:rPr dirty="0" sz="8000" spc="-885">
                <a:solidFill>
                  <a:srgbClr val="FFFFFF"/>
                </a:solidFill>
              </a:rPr>
              <a:t> </a:t>
            </a:r>
            <a:r>
              <a:rPr dirty="0" sz="8000" spc="-990">
                <a:solidFill>
                  <a:srgbClr val="FFFFFF"/>
                </a:solidFill>
              </a:rPr>
              <a:t>16</a:t>
            </a:r>
            <a:endParaRPr sz="8000"/>
          </a:p>
        </p:txBody>
      </p:sp>
    </p:spTree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56196" y="5367801"/>
            <a:ext cx="1426210" cy="1391285"/>
            <a:chOff x="10656196" y="5367801"/>
            <a:chExt cx="1426210" cy="1391285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12192000" cy="2476500"/>
            <a:chOff x="0" y="0"/>
            <a:chExt cx="12192000" cy="24765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24765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2975" y="628650"/>
              <a:ext cx="2728976" cy="144297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081722" y="3879151"/>
            <a:ext cx="2548890" cy="1555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20"/>
              </a:spcBef>
            </a:pPr>
            <a:r>
              <a:rPr dirty="0" sz="5000" spc="-10" b="1">
                <a:solidFill>
                  <a:srgbClr val="316CE4"/>
                </a:solidFill>
                <a:latin typeface="Calibri"/>
                <a:cs typeface="Calibri"/>
              </a:rPr>
              <a:t>Section Overview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376801" y="2748026"/>
            <a:ext cx="0" cy="3926840"/>
          </a:xfrm>
          <a:custGeom>
            <a:avLst/>
            <a:gdLst/>
            <a:ahLst/>
            <a:cxnLst/>
            <a:rect l="l" t="t" r="r" b="b"/>
            <a:pathLst>
              <a:path w="0" h="3926840">
                <a:moveTo>
                  <a:pt x="0" y="0"/>
                </a:moveTo>
                <a:lnTo>
                  <a:pt x="0" y="3926420"/>
                </a:lnTo>
              </a:path>
            </a:pathLst>
          </a:custGeom>
          <a:ln w="28575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817745" y="4196143"/>
            <a:ext cx="3714750" cy="941069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25" b="1">
                <a:latin typeface="Calibri"/>
                <a:cs typeface="Calibri"/>
              </a:rPr>
              <a:t>Traffic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Routing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with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Ingress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Centralized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Access</a:t>
            </a:r>
            <a:r>
              <a:rPr dirty="0" sz="2000" spc="-7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Management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158104" y="793813"/>
            <a:ext cx="1880870" cy="7924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0" spc="-10" b="1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endParaRPr sz="5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64939" y="2804794"/>
            <a:ext cx="327152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80">
                <a:solidFill>
                  <a:srgbClr val="FFFFFF"/>
                </a:solidFill>
              </a:rPr>
              <a:t>Ingress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6850" y="130746"/>
            <a:ext cx="164973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Ingress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409636"/>
            <a:ext cx="10524490" cy="9455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Ingress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resource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manages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external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access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services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within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Acts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35">
                <a:latin typeface="Calibri"/>
                <a:cs typeface="Calibri"/>
              </a:rPr>
              <a:t> router,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defining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rules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control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how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external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users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can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access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services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running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inside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the </a:t>
            </a:r>
            <a:r>
              <a:rPr dirty="0" sz="2000" spc="-10"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814576" y="4176776"/>
            <a:ext cx="1743075" cy="55245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128905" rIns="0" bIns="0" rtlCol="0" vert="horz">
            <a:spAutoFit/>
          </a:bodyPr>
          <a:lstStyle/>
          <a:p>
            <a:pPr marL="464184">
              <a:lnSpc>
                <a:spcPct val="100000"/>
              </a:lnSpc>
              <a:spcBef>
                <a:spcPts val="101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Ingress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072126" y="3090862"/>
            <a:ext cx="4143375" cy="2724150"/>
          </a:xfrm>
          <a:prstGeom prst="rect">
            <a:avLst/>
          </a:prstGeom>
          <a:ln w="28575">
            <a:solidFill>
              <a:srgbClr val="316CE4"/>
            </a:solidFill>
          </a:ln>
        </p:spPr>
        <p:txBody>
          <a:bodyPr wrap="square" lIns="0" tIns="154305" rIns="0" bIns="0" rtlCol="0" vert="horz">
            <a:spAutoFit/>
          </a:bodyPr>
          <a:lstStyle/>
          <a:p>
            <a:pPr marL="1014730">
              <a:lnSpc>
                <a:spcPct val="100000"/>
              </a:lnSpc>
              <a:spcBef>
                <a:spcPts val="121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Kubernetes</a:t>
            </a:r>
            <a:r>
              <a:rPr dirty="0" sz="2000" spc="-14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Cluster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3557523" y="3874060"/>
            <a:ext cx="4340860" cy="1450340"/>
            <a:chOff x="3557523" y="3874060"/>
            <a:chExt cx="4340860" cy="145034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2455" y="3874060"/>
              <a:ext cx="1505364" cy="145017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557523" y="4414900"/>
              <a:ext cx="1517015" cy="76200"/>
            </a:xfrm>
            <a:custGeom>
              <a:avLst/>
              <a:gdLst/>
              <a:ahLst/>
              <a:cxnLst/>
              <a:rect l="l" t="t" r="r" b="b"/>
              <a:pathLst>
                <a:path w="1517014" h="76200">
                  <a:moveTo>
                    <a:pt x="25526" y="34798"/>
                  </a:moveTo>
                  <a:lnTo>
                    <a:pt x="126" y="34798"/>
                  </a:lnTo>
                  <a:lnTo>
                    <a:pt x="0" y="41148"/>
                  </a:lnTo>
                  <a:lnTo>
                    <a:pt x="25526" y="41148"/>
                  </a:lnTo>
                  <a:lnTo>
                    <a:pt x="25526" y="34798"/>
                  </a:lnTo>
                  <a:close/>
                </a:path>
                <a:path w="1517014" h="76200">
                  <a:moveTo>
                    <a:pt x="69976" y="34798"/>
                  </a:moveTo>
                  <a:lnTo>
                    <a:pt x="44576" y="34798"/>
                  </a:lnTo>
                  <a:lnTo>
                    <a:pt x="44576" y="41148"/>
                  </a:lnTo>
                  <a:lnTo>
                    <a:pt x="69976" y="41148"/>
                  </a:lnTo>
                  <a:lnTo>
                    <a:pt x="69976" y="34798"/>
                  </a:lnTo>
                  <a:close/>
                </a:path>
                <a:path w="1517014" h="76200">
                  <a:moveTo>
                    <a:pt x="114300" y="34798"/>
                  </a:moveTo>
                  <a:lnTo>
                    <a:pt x="89026" y="34798"/>
                  </a:lnTo>
                  <a:lnTo>
                    <a:pt x="89026" y="41148"/>
                  </a:lnTo>
                  <a:lnTo>
                    <a:pt x="114300" y="41148"/>
                  </a:lnTo>
                  <a:lnTo>
                    <a:pt x="114300" y="34798"/>
                  </a:lnTo>
                  <a:close/>
                </a:path>
                <a:path w="1517014" h="76200">
                  <a:moveTo>
                    <a:pt x="158876" y="34798"/>
                  </a:moveTo>
                  <a:lnTo>
                    <a:pt x="133350" y="34798"/>
                  </a:lnTo>
                  <a:lnTo>
                    <a:pt x="133350" y="41148"/>
                  </a:lnTo>
                  <a:lnTo>
                    <a:pt x="158876" y="41148"/>
                  </a:lnTo>
                  <a:lnTo>
                    <a:pt x="158876" y="34798"/>
                  </a:lnTo>
                  <a:close/>
                </a:path>
                <a:path w="1517014" h="76200">
                  <a:moveTo>
                    <a:pt x="203326" y="34798"/>
                  </a:moveTo>
                  <a:lnTo>
                    <a:pt x="177926" y="34798"/>
                  </a:lnTo>
                  <a:lnTo>
                    <a:pt x="177926" y="41148"/>
                  </a:lnTo>
                  <a:lnTo>
                    <a:pt x="203326" y="41148"/>
                  </a:lnTo>
                  <a:lnTo>
                    <a:pt x="203326" y="34798"/>
                  </a:lnTo>
                  <a:close/>
                </a:path>
                <a:path w="1517014" h="76200">
                  <a:moveTo>
                    <a:pt x="247650" y="34798"/>
                  </a:moveTo>
                  <a:lnTo>
                    <a:pt x="222376" y="34798"/>
                  </a:lnTo>
                  <a:lnTo>
                    <a:pt x="222376" y="41148"/>
                  </a:lnTo>
                  <a:lnTo>
                    <a:pt x="247650" y="41148"/>
                  </a:lnTo>
                  <a:lnTo>
                    <a:pt x="247650" y="34798"/>
                  </a:lnTo>
                  <a:close/>
                </a:path>
                <a:path w="1517014" h="76200">
                  <a:moveTo>
                    <a:pt x="292226" y="34798"/>
                  </a:moveTo>
                  <a:lnTo>
                    <a:pt x="266700" y="34798"/>
                  </a:lnTo>
                  <a:lnTo>
                    <a:pt x="266700" y="41148"/>
                  </a:lnTo>
                  <a:lnTo>
                    <a:pt x="292226" y="41148"/>
                  </a:lnTo>
                  <a:lnTo>
                    <a:pt x="292226" y="34798"/>
                  </a:lnTo>
                  <a:close/>
                </a:path>
                <a:path w="1517014" h="76200">
                  <a:moveTo>
                    <a:pt x="336676" y="34798"/>
                  </a:moveTo>
                  <a:lnTo>
                    <a:pt x="311276" y="34798"/>
                  </a:lnTo>
                  <a:lnTo>
                    <a:pt x="311276" y="41148"/>
                  </a:lnTo>
                  <a:lnTo>
                    <a:pt x="336676" y="41148"/>
                  </a:lnTo>
                  <a:lnTo>
                    <a:pt x="336676" y="34798"/>
                  </a:lnTo>
                  <a:close/>
                </a:path>
                <a:path w="1517014" h="76200">
                  <a:moveTo>
                    <a:pt x="381000" y="34798"/>
                  </a:moveTo>
                  <a:lnTo>
                    <a:pt x="355726" y="34798"/>
                  </a:lnTo>
                  <a:lnTo>
                    <a:pt x="355726" y="41148"/>
                  </a:lnTo>
                  <a:lnTo>
                    <a:pt x="381000" y="41148"/>
                  </a:lnTo>
                  <a:lnTo>
                    <a:pt x="381000" y="34798"/>
                  </a:lnTo>
                  <a:close/>
                </a:path>
                <a:path w="1517014" h="76200">
                  <a:moveTo>
                    <a:pt x="425576" y="34798"/>
                  </a:moveTo>
                  <a:lnTo>
                    <a:pt x="400050" y="34798"/>
                  </a:lnTo>
                  <a:lnTo>
                    <a:pt x="400050" y="41148"/>
                  </a:lnTo>
                  <a:lnTo>
                    <a:pt x="425576" y="41148"/>
                  </a:lnTo>
                  <a:lnTo>
                    <a:pt x="425576" y="34798"/>
                  </a:lnTo>
                  <a:close/>
                </a:path>
                <a:path w="1517014" h="76200">
                  <a:moveTo>
                    <a:pt x="470026" y="34798"/>
                  </a:moveTo>
                  <a:lnTo>
                    <a:pt x="444626" y="34798"/>
                  </a:lnTo>
                  <a:lnTo>
                    <a:pt x="444626" y="41148"/>
                  </a:lnTo>
                  <a:lnTo>
                    <a:pt x="470026" y="41148"/>
                  </a:lnTo>
                  <a:lnTo>
                    <a:pt x="470026" y="34798"/>
                  </a:lnTo>
                  <a:close/>
                </a:path>
                <a:path w="1517014" h="76200">
                  <a:moveTo>
                    <a:pt x="514350" y="34798"/>
                  </a:moveTo>
                  <a:lnTo>
                    <a:pt x="489076" y="34798"/>
                  </a:lnTo>
                  <a:lnTo>
                    <a:pt x="489076" y="41148"/>
                  </a:lnTo>
                  <a:lnTo>
                    <a:pt x="514350" y="41148"/>
                  </a:lnTo>
                  <a:lnTo>
                    <a:pt x="514350" y="34798"/>
                  </a:lnTo>
                  <a:close/>
                </a:path>
                <a:path w="1517014" h="76200">
                  <a:moveTo>
                    <a:pt x="558926" y="34798"/>
                  </a:moveTo>
                  <a:lnTo>
                    <a:pt x="533400" y="34798"/>
                  </a:lnTo>
                  <a:lnTo>
                    <a:pt x="533400" y="41148"/>
                  </a:lnTo>
                  <a:lnTo>
                    <a:pt x="558926" y="41148"/>
                  </a:lnTo>
                  <a:lnTo>
                    <a:pt x="558926" y="34798"/>
                  </a:lnTo>
                  <a:close/>
                </a:path>
                <a:path w="1517014" h="76200">
                  <a:moveTo>
                    <a:pt x="603376" y="34798"/>
                  </a:moveTo>
                  <a:lnTo>
                    <a:pt x="577976" y="34798"/>
                  </a:lnTo>
                  <a:lnTo>
                    <a:pt x="577976" y="41148"/>
                  </a:lnTo>
                  <a:lnTo>
                    <a:pt x="603250" y="41148"/>
                  </a:lnTo>
                  <a:lnTo>
                    <a:pt x="603376" y="34798"/>
                  </a:lnTo>
                  <a:close/>
                </a:path>
                <a:path w="1517014" h="76200">
                  <a:moveTo>
                    <a:pt x="647700" y="34798"/>
                  </a:moveTo>
                  <a:lnTo>
                    <a:pt x="622426" y="34798"/>
                  </a:lnTo>
                  <a:lnTo>
                    <a:pt x="622300" y="41148"/>
                  </a:lnTo>
                  <a:lnTo>
                    <a:pt x="647700" y="41148"/>
                  </a:lnTo>
                  <a:lnTo>
                    <a:pt x="647700" y="34798"/>
                  </a:lnTo>
                  <a:close/>
                </a:path>
                <a:path w="1517014" h="76200">
                  <a:moveTo>
                    <a:pt x="692276" y="34798"/>
                  </a:moveTo>
                  <a:lnTo>
                    <a:pt x="666750" y="34798"/>
                  </a:lnTo>
                  <a:lnTo>
                    <a:pt x="666750" y="41148"/>
                  </a:lnTo>
                  <a:lnTo>
                    <a:pt x="692276" y="41148"/>
                  </a:lnTo>
                  <a:lnTo>
                    <a:pt x="692276" y="34798"/>
                  </a:lnTo>
                  <a:close/>
                </a:path>
                <a:path w="1517014" h="76200">
                  <a:moveTo>
                    <a:pt x="736600" y="34798"/>
                  </a:moveTo>
                  <a:lnTo>
                    <a:pt x="711326" y="34798"/>
                  </a:lnTo>
                  <a:lnTo>
                    <a:pt x="711326" y="41148"/>
                  </a:lnTo>
                  <a:lnTo>
                    <a:pt x="736600" y="41148"/>
                  </a:lnTo>
                  <a:lnTo>
                    <a:pt x="736600" y="34798"/>
                  </a:lnTo>
                  <a:close/>
                </a:path>
                <a:path w="1517014" h="76200">
                  <a:moveTo>
                    <a:pt x="781050" y="34798"/>
                  </a:moveTo>
                  <a:lnTo>
                    <a:pt x="755650" y="34798"/>
                  </a:lnTo>
                  <a:lnTo>
                    <a:pt x="755650" y="41148"/>
                  </a:lnTo>
                  <a:lnTo>
                    <a:pt x="781050" y="41148"/>
                  </a:lnTo>
                  <a:lnTo>
                    <a:pt x="781050" y="34798"/>
                  </a:lnTo>
                  <a:close/>
                </a:path>
                <a:path w="1517014" h="76200">
                  <a:moveTo>
                    <a:pt x="825626" y="34798"/>
                  </a:moveTo>
                  <a:lnTo>
                    <a:pt x="800100" y="34798"/>
                  </a:lnTo>
                  <a:lnTo>
                    <a:pt x="800100" y="41148"/>
                  </a:lnTo>
                  <a:lnTo>
                    <a:pt x="825626" y="41148"/>
                  </a:lnTo>
                  <a:lnTo>
                    <a:pt x="825626" y="34798"/>
                  </a:lnTo>
                  <a:close/>
                </a:path>
                <a:path w="1517014" h="76200">
                  <a:moveTo>
                    <a:pt x="869950" y="34798"/>
                  </a:moveTo>
                  <a:lnTo>
                    <a:pt x="844676" y="34798"/>
                  </a:lnTo>
                  <a:lnTo>
                    <a:pt x="844676" y="41148"/>
                  </a:lnTo>
                  <a:lnTo>
                    <a:pt x="869950" y="41148"/>
                  </a:lnTo>
                  <a:lnTo>
                    <a:pt x="869950" y="34798"/>
                  </a:lnTo>
                  <a:close/>
                </a:path>
                <a:path w="1517014" h="76200">
                  <a:moveTo>
                    <a:pt x="914400" y="34798"/>
                  </a:moveTo>
                  <a:lnTo>
                    <a:pt x="889000" y="34798"/>
                  </a:lnTo>
                  <a:lnTo>
                    <a:pt x="889000" y="41148"/>
                  </a:lnTo>
                  <a:lnTo>
                    <a:pt x="914400" y="41148"/>
                  </a:lnTo>
                  <a:lnTo>
                    <a:pt x="914400" y="34798"/>
                  </a:lnTo>
                  <a:close/>
                </a:path>
                <a:path w="1517014" h="76200">
                  <a:moveTo>
                    <a:pt x="958976" y="34798"/>
                  </a:moveTo>
                  <a:lnTo>
                    <a:pt x="933576" y="34798"/>
                  </a:lnTo>
                  <a:lnTo>
                    <a:pt x="933576" y="41148"/>
                  </a:lnTo>
                  <a:lnTo>
                    <a:pt x="958976" y="41148"/>
                  </a:lnTo>
                  <a:lnTo>
                    <a:pt x="958976" y="34798"/>
                  </a:lnTo>
                  <a:close/>
                </a:path>
                <a:path w="1517014" h="76200">
                  <a:moveTo>
                    <a:pt x="1003300" y="34798"/>
                  </a:moveTo>
                  <a:lnTo>
                    <a:pt x="978026" y="34798"/>
                  </a:lnTo>
                  <a:lnTo>
                    <a:pt x="978026" y="41148"/>
                  </a:lnTo>
                  <a:lnTo>
                    <a:pt x="1003300" y="41148"/>
                  </a:lnTo>
                  <a:lnTo>
                    <a:pt x="1003300" y="34798"/>
                  </a:lnTo>
                  <a:close/>
                </a:path>
                <a:path w="1517014" h="76200">
                  <a:moveTo>
                    <a:pt x="1047876" y="34798"/>
                  </a:moveTo>
                  <a:lnTo>
                    <a:pt x="1022350" y="34798"/>
                  </a:lnTo>
                  <a:lnTo>
                    <a:pt x="1022350" y="41148"/>
                  </a:lnTo>
                  <a:lnTo>
                    <a:pt x="1047876" y="41148"/>
                  </a:lnTo>
                  <a:lnTo>
                    <a:pt x="1047876" y="34798"/>
                  </a:lnTo>
                  <a:close/>
                </a:path>
                <a:path w="1517014" h="76200">
                  <a:moveTo>
                    <a:pt x="1092327" y="34798"/>
                  </a:moveTo>
                  <a:lnTo>
                    <a:pt x="1066927" y="34798"/>
                  </a:lnTo>
                  <a:lnTo>
                    <a:pt x="1066927" y="41148"/>
                  </a:lnTo>
                  <a:lnTo>
                    <a:pt x="1092200" y="41148"/>
                  </a:lnTo>
                  <a:lnTo>
                    <a:pt x="1092327" y="34798"/>
                  </a:lnTo>
                  <a:close/>
                </a:path>
                <a:path w="1517014" h="76200">
                  <a:moveTo>
                    <a:pt x="1136650" y="34798"/>
                  </a:moveTo>
                  <a:lnTo>
                    <a:pt x="1111377" y="34798"/>
                  </a:lnTo>
                  <a:lnTo>
                    <a:pt x="1111250" y="41148"/>
                  </a:lnTo>
                  <a:lnTo>
                    <a:pt x="1136650" y="41148"/>
                  </a:lnTo>
                  <a:lnTo>
                    <a:pt x="1136650" y="34798"/>
                  </a:lnTo>
                  <a:close/>
                </a:path>
                <a:path w="1517014" h="76200">
                  <a:moveTo>
                    <a:pt x="1181227" y="34798"/>
                  </a:moveTo>
                  <a:lnTo>
                    <a:pt x="1155700" y="34798"/>
                  </a:lnTo>
                  <a:lnTo>
                    <a:pt x="1155700" y="41148"/>
                  </a:lnTo>
                  <a:lnTo>
                    <a:pt x="1181227" y="41148"/>
                  </a:lnTo>
                  <a:lnTo>
                    <a:pt x="1181227" y="34798"/>
                  </a:lnTo>
                  <a:close/>
                </a:path>
                <a:path w="1517014" h="76200">
                  <a:moveTo>
                    <a:pt x="1225677" y="34798"/>
                  </a:moveTo>
                  <a:lnTo>
                    <a:pt x="1200277" y="34798"/>
                  </a:lnTo>
                  <a:lnTo>
                    <a:pt x="1200277" y="41148"/>
                  </a:lnTo>
                  <a:lnTo>
                    <a:pt x="1225550" y="41148"/>
                  </a:lnTo>
                  <a:lnTo>
                    <a:pt x="1225677" y="34798"/>
                  </a:lnTo>
                  <a:close/>
                </a:path>
                <a:path w="1517014" h="76200">
                  <a:moveTo>
                    <a:pt x="1270000" y="34798"/>
                  </a:moveTo>
                  <a:lnTo>
                    <a:pt x="1244727" y="34798"/>
                  </a:lnTo>
                  <a:lnTo>
                    <a:pt x="1244600" y="41148"/>
                  </a:lnTo>
                  <a:lnTo>
                    <a:pt x="1270000" y="41148"/>
                  </a:lnTo>
                  <a:lnTo>
                    <a:pt x="1270000" y="34798"/>
                  </a:lnTo>
                  <a:close/>
                </a:path>
                <a:path w="1517014" h="76200">
                  <a:moveTo>
                    <a:pt x="1314577" y="34798"/>
                  </a:moveTo>
                  <a:lnTo>
                    <a:pt x="1289050" y="34798"/>
                  </a:lnTo>
                  <a:lnTo>
                    <a:pt x="1289050" y="41148"/>
                  </a:lnTo>
                  <a:lnTo>
                    <a:pt x="1314577" y="41148"/>
                  </a:lnTo>
                  <a:lnTo>
                    <a:pt x="1314577" y="34798"/>
                  </a:lnTo>
                  <a:close/>
                </a:path>
                <a:path w="1517014" h="76200">
                  <a:moveTo>
                    <a:pt x="1359027" y="34798"/>
                  </a:moveTo>
                  <a:lnTo>
                    <a:pt x="1333627" y="34798"/>
                  </a:lnTo>
                  <a:lnTo>
                    <a:pt x="1333627" y="41148"/>
                  </a:lnTo>
                  <a:lnTo>
                    <a:pt x="1358900" y="41148"/>
                  </a:lnTo>
                  <a:lnTo>
                    <a:pt x="1359027" y="34798"/>
                  </a:lnTo>
                  <a:close/>
                </a:path>
                <a:path w="1517014" h="76200">
                  <a:moveTo>
                    <a:pt x="1403350" y="34798"/>
                  </a:moveTo>
                  <a:lnTo>
                    <a:pt x="1377950" y="34798"/>
                  </a:lnTo>
                  <a:lnTo>
                    <a:pt x="1377950" y="41148"/>
                  </a:lnTo>
                  <a:lnTo>
                    <a:pt x="1403350" y="41148"/>
                  </a:lnTo>
                  <a:lnTo>
                    <a:pt x="1403350" y="34798"/>
                  </a:lnTo>
                  <a:close/>
                </a:path>
                <a:path w="1517014" h="76200">
                  <a:moveTo>
                    <a:pt x="1440434" y="0"/>
                  </a:moveTo>
                  <a:lnTo>
                    <a:pt x="1440434" y="76200"/>
                  </a:lnTo>
                  <a:lnTo>
                    <a:pt x="1510538" y="41148"/>
                  </a:lnTo>
                  <a:lnTo>
                    <a:pt x="1447800" y="41148"/>
                  </a:lnTo>
                  <a:lnTo>
                    <a:pt x="1447927" y="34798"/>
                  </a:lnTo>
                  <a:lnTo>
                    <a:pt x="1510030" y="34798"/>
                  </a:lnTo>
                  <a:lnTo>
                    <a:pt x="1440434" y="0"/>
                  </a:lnTo>
                  <a:close/>
                </a:path>
                <a:path w="1517014" h="76200">
                  <a:moveTo>
                    <a:pt x="1440434" y="34798"/>
                  </a:moveTo>
                  <a:lnTo>
                    <a:pt x="1422400" y="34798"/>
                  </a:lnTo>
                  <a:lnTo>
                    <a:pt x="1422400" y="41148"/>
                  </a:lnTo>
                  <a:lnTo>
                    <a:pt x="1440434" y="41148"/>
                  </a:lnTo>
                  <a:lnTo>
                    <a:pt x="1440434" y="34798"/>
                  </a:lnTo>
                  <a:close/>
                </a:path>
                <a:path w="1517014" h="76200">
                  <a:moveTo>
                    <a:pt x="1510030" y="34798"/>
                  </a:moveTo>
                  <a:lnTo>
                    <a:pt x="1447927" y="34798"/>
                  </a:lnTo>
                  <a:lnTo>
                    <a:pt x="1447800" y="41148"/>
                  </a:lnTo>
                  <a:lnTo>
                    <a:pt x="1510538" y="41148"/>
                  </a:lnTo>
                  <a:lnTo>
                    <a:pt x="1516634" y="38100"/>
                  </a:lnTo>
                  <a:lnTo>
                    <a:pt x="1510030" y="34798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00361" y="2562225"/>
            <a:ext cx="10191750" cy="1895475"/>
          </a:xfrm>
          <a:custGeom>
            <a:avLst/>
            <a:gdLst/>
            <a:ahLst/>
            <a:cxnLst/>
            <a:rect l="l" t="t" r="r" b="b"/>
            <a:pathLst>
              <a:path w="10191750" h="1895475">
                <a:moveTo>
                  <a:pt x="1225440" y="0"/>
                </a:moveTo>
                <a:lnTo>
                  <a:pt x="1161178" y="101853"/>
                </a:lnTo>
                <a:lnTo>
                  <a:pt x="1132085" y="140493"/>
                </a:lnTo>
                <a:lnTo>
                  <a:pt x="1097599" y="173894"/>
                </a:lnTo>
                <a:lnTo>
                  <a:pt x="1058326" y="201437"/>
                </a:lnTo>
                <a:lnTo>
                  <a:pt x="1014874" y="222503"/>
                </a:lnTo>
                <a:lnTo>
                  <a:pt x="972328" y="241577"/>
                </a:lnTo>
                <a:lnTo>
                  <a:pt x="931483" y="263930"/>
                </a:lnTo>
                <a:lnTo>
                  <a:pt x="892454" y="289611"/>
                </a:lnTo>
                <a:lnTo>
                  <a:pt x="855358" y="318670"/>
                </a:lnTo>
                <a:lnTo>
                  <a:pt x="820310" y="351154"/>
                </a:lnTo>
                <a:lnTo>
                  <a:pt x="8259" y="1166368"/>
                </a:lnTo>
                <a:lnTo>
                  <a:pt x="0" y="1187450"/>
                </a:lnTo>
                <a:lnTo>
                  <a:pt x="2685" y="1198586"/>
                </a:lnTo>
                <a:lnTo>
                  <a:pt x="10152" y="1207770"/>
                </a:lnTo>
                <a:lnTo>
                  <a:pt x="19445" y="1212558"/>
                </a:lnTo>
                <a:lnTo>
                  <a:pt x="29624" y="1213596"/>
                </a:lnTo>
                <a:lnTo>
                  <a:pt x="39627" y="1210895"/>
                </a:lnTo>
                <a:lnTo>
                  <a:pt x="48391" y="1204468"/>
                </a:lnTo>
                <a:lnTo>
                  <a:pt x="852441" y="397001"/>
                </a:lnTo>
                <a:lnTo>
                  <a:pt x="891193" y="361588"/>
                </a:lnTo>
                <a:lnTo>
                  <a:pt x="932834" y="330172"/>
                </a:lnTo>
                <a:lnTo>
                  <a:pt x="977026" y="302976"/>
                </a:lnTo>
                <a:lnTo>
                  <a:pt x="1023431" y="280225"/>
                </a:lnTo>
                <a:lnTo>
                  <a:pt x="1071711" y="262141"/>
                </a:lnTo>
                <a:lnTo>
                  <a:pt x="1121528" y="248947"/>
                </a:lnTo>
                <a:lnTo>
                  <a:pt x="1172545" y="240867"/>
                </a:lnTo>
                <a:lnTo>
                  <a:pt x="1224424" y="238125"/>
                </a:lnTo>
                <a:lnTo>
                  <a:pt x="1276201" y="240627"/>
                </a:lnTo>
                <a:lnTo>
                  <a:pt x="1326861" y="248074"/>
                </a:lnTo>
                <a:lnTo>
                  <a:pt x="1376135" y="260373"/>
                </a:lnTo>
                <a:lnTo>
                  <a:pt x="1423750" y="277431"/>
                </a:lnTo>
                <a:lnTo>
                  <a:pt x="1469437" y="299156"/>
                </a:lnTo>
                <a:lnTo>
                  <a:pt x="1512924" y="325457"/>
                </a:lnTo>
                <a:lnTo>
                  <a:pt x="1553941" y="356240"/>
                </a:lnTo>
                <a:lnTo>
                  <a:pt x="1592216" y="391413"/>
                </a:lnTo>
                <a:lnTo>
                  <a:pt x="2753631" y="1540891"/>
                </a:lnTo>
                <a:lnTo>
                  <a:pt x="2788919" y="1573436"/>
                </a:lnTo>
                <a:lnTo>
                  <a:pt x="2826108" y="1602525"/>
                </a:lnTo>
                <a:lnTo>
                  <a:pt x="2865060" y="1628207"/>
                </a:lnTo>
                <a:lnTo>
                  <a:pt x="2905633" y="1650529"/>
                </a:lnTo>
                <a:lnTo>
                  <a:pt x="2947687" y="1669542"/>
                </a:lnTo>
                <a:lnTo>
                  <a:pt x="2990919" y="1690627"/>
                </a:lnTo>
                <a:lnTo>
                  <a:pt x="3030173" y="1718214"/>
                </a:lnTo>
                <a:lnTo>
                  <a:pt x="3064666" y="1751659"/>
                </a:lnTo>
                <a:lnTo>
                  <a:pt x="3093610" y="1790319"/>
                </a:lnTo>
                <a:lnTo>
                  <a:pt x="3159269" y="1894332"/>
                </a:lnTo>
                <a:lnTo>
                  <a:pt x="3224801" y="1790319"/>
                </a:lnTo>
                <a:lnTo>
                  <a:pt x="3253914" y="1751659"/>
                </a:lnTo>
                <a:lnTo>
                  <a:pt x="3288444" y="1718214"/>
                </a:lnTo>
                <a:lnTo>
                  <a:pt x="3327760" y="1690627"/>
                </a:lnTo>
                <a:lnTo>
                  <a:pt x="3371232" y="1669542"/>
                </a:lnTo>
                <a:lnTo>
                  <a:pt x="3413758" y="1650529"/>
                </a:lnTo>
                <a:lnTo>
                  <a:pt x="3454522" y="1628207"/>
                </a:lnTo>
                <a:lnTo>
                  <a:pt x="3493378" y="1602525"/>
                </a:lnTo>
                <a:lnTo>
                  <a:pt x="3530179" y="1573436"/>
                </a:lnTo>
                <a:lnTo>
                  <a:pt x="3564780" y="1540891"/>
                </a:lnTo>
                <a:lnTo>
                  <a:pt x="4726703" y="391413"/>
                </a:lnTo>
                <a:lnTo>
                  <a:pt x="4764830" y="356617"/>
                </a:lnTo>
                <a:lnTo>
                  <a:pt x="4805758" y="326118"/>
                </a:lnTo>
                <a:lnTo>
                  <a:pt x="4849185" y="300020"/>
                </a:lnTo>
                <a:lnTo>
                  <a:pt x="4894803" y="278431"/>
                </a:lnTo>
                <a:lnTo>
                  <a:pt x="4942309" y="261456"/>
                </a:lnTo>
                <a:lnTo>
                  <a:pt x="4991397" y="249199"/>
                </a:lnTo>
                <a:lnTo>
                  <a:pt x="5041761" y="241768"/>
                </a:lnTo>
                <a:lnTo>
                  <a:pt x="5093098" y="239267"/>
                </a:lnTo>
                <a:lnTo>
                  <a:pt x="5144541" y="241770"/>
                </a:lnTo>
                <a:lnTo>
                  <a:pt x="5194962" y="249217"/>
                </a:lnTo>
                <a:lnTo>
                  <a:pt x="5244088" y="261516"/>
                </a:lnTo>
                <a:lnTo>
                  <a:pt x="5291647" y="278574"/>
                </a:lnTo>
                <a:lnTo>
                  <a:pt x="5337366" y="300299"/>
                </a:lnTo>
                <a:lnTo>
                  <a:pt x="5380973" y="326600"/>
                </a:lnTo>
                <a:lnTo>
                  <a:pt x="5422196" y="357383"/>
                </a:lnTo>
                <a:lnTo>
                  <a:pt x="5460763" y="392557"/>
                </a:lnTo>
                <a:lnTo>
                  <a:pt x="6622686" y="1542033"/>
                </a:lnTo>
                <a:lnTo>
                  <a:pt x="6657189" y="1574128"/>
                </a:lnTo>
                <a:lnTo>
                  <a:pt x="6694162" y="1603138"/>
                </a:lnTo>
                <a:lnTo>
                  <a:pt x="6733237" y="1628966"/>
                </a:lnTo>
                <a:lnTo>
                  <a:pt x="6774050" y="1651514"/>
                </a:lnTo>
                <a:lnTo>
                  <a:pt x="6816234" y="1670685"/>
                </a:lnTo>
                <a:lnTo>
                  <a:pt x="6859537" y="1691753"/>
                </a:lnTo>
                <a:lnTo>
                  <a:pt x="6898816" y="1719310"/>
                </a:lnTo>
                <a:lnTo>
                  <a:pt x="6933284" y="1752748"/>
                </a:lnTo>
                <a:lnTo>
                  <a:pt x="6962157" y="1791462"/>
                </a:lnTo>
                <a:lnTo>
                  <a:pt x="7029213" y="1895475"/>
                </a:lnTo>
                <a:lnTo>
                  <a:pt x="7095761" y="1791462"/>
                </a:lnTo>
                <a:lnTo>
                  <a:pt x="7124705" y="1752748"/>
                </a:lnTo>
                <a:lnTo>
                  <a:pt x="7159197" y="1719310"/>
                </a:lnTo>
                <a:lnTo>
                  <a:pt x="7198452" y="1691753"/>
                </a:lnTo>
                <a:lnTo>
                  <a:pt x="7241684" y="1670685"/>
                </a:lnTo>
                <a:lnTo>
                  <a:pt x="7283872" y="1651632"/>
                </a:lnTo>
                <a:lnTo>
                  <a:pt x="7324714" y="1629368"/>
                </a:lnTo>
                <a:lnTo>
                  <a:pt x="7363866" y="1603878"/>
                </a:lnTo>
                <a:lnTo>
                  <a:pt x="7400989" y="1575152"/>
                </a:lnTo>
                <a:lnTo>
                  <a:pt x="7435740" y="1543177"/>
                </a:lnTo>
                <a:lnTo>
                  <a:pt x="8597663" y="393700"/>
                </a:lnTo>
                <a:lnTo>
                  <a:pt x="8632528" y="361654"/>
                </a:lnTo>
                <a:lnTo>
                  <a:pt x="8669472" y="333379"/>
                </a:lnTo>
                <a:lnTo>
                  <a:pt x="8708234" y="308874"/>
                </a:lnTo>
                <a:lnTo>
                  <a:pt x="8748554" y="288139"/>
                </a:lnTo>
                <a:lnTo>
                  <a:pt x="8790174" y="271174"/>
                </a:lnTo>
                <a:lnTo>
                  <a:pt x="8832834" y="257979"/>
                </a:lnTo>
                <a:lnTo>
                  <a:pt x="8876274" y="248554"/>
                </a:lnTo>
                <a:lnTo>
                  <a:pt x="8920234" y="242899"/>
                </a:lnTo>
                <a:lnTo>
                  <a:pt x="8964455" y="241014"/>
                </a:lnTo>
                <a:lnTo>
                  <a:pt x="9008677" y="242899"/>
                </a:lnTo>
                <a:lnTo>
                  <a:pt x="9052641" y="248554"/>
                </a:lnTo>
                <a:lnTo>
                  <a:pt x="9096086" y="257979"/>
                </a:lnTo>
                <a:lnTo>
                  <a:pt x="9138754" y="271174"/>
                </a:lnTo>
                <a:lnTo>
                  <a:pt x="9180385" y="288139"/>
                </a:lnTo>
                <a:lnTo>
                  <a:pt x="9220718" y="308874"/>
                </a:lnTo>
                <a:lnTo>
                  <a:pt x="9259496" y="333379"/>
                </a:lnTo>
                <a:lnTo>
                  <a:pt x="9296457" y="361654"/>
                </a:lnTo>
                <a:lnTo>
                  <a:pt x="9331342" y="393700"/>
                </a:lnTo>
                <a:lnTo>
                  <a:pt x="10142364" y="1207770"/>
                </a:lnTo>
                <a:lnTo>
                  <a:pt x="10150921" y="1213786"/>
                </a:lnTo>
                <a:lnTo>
                  <a:pt x="10160906" y="1216564"/>
                </a:lnTo>
                <a:lnTo>
                  <a:pt x="10171082" y="1215770"/>
                </a:lnTo>
                <a:lnTo>
                  <a:pt x="10180210" y="1211072"/>
                </a:lnTo>
                <a:lnTo>
                  <a:pt x="10188477" y="1200157"/>
                </a:lnTo>
                <a:lnTo>
                  <a:pt x="10191576" y="1188434"/>
                </a:lnTo>
                <a:lnTo>
                  <a:pt x="10189818" y="1177139"/>
                </a:lnTo>
                <a:lnTo>
                  <a:pt x="9371474" y="352298"/>
                </a:lnTo>
                <a:lnTo>
                  <a:pt x="9336336" y="319773"/>
                </a:lnTo>
                <a:lnTo>
                  <a:pt x="9299094" y="290773"/>
                </a:lnTo>
                <a:lnTo>
                  <a:pt x="9260054" y="265283"/>
                </a:lnTo>
                <a:lnTo>
                  <a:pt x="9219521" y="243293"/>
                </a:lnTo>
                <a:lnTo>
                  <a:pt x="9177799" y="224789"/>
                </a:lnTo>
                <a:lnTo>
                  <a:pt x="9134262" y="203221"/>
                </a:lnTo>
                <a:lnTo>
                  <a:pt x="9094677" y="175593"/>
                </a:lnTo>
                <a:lnTo>
                  <a:pt x="9059856" y="142083"/>
                </a:lnTo>
                <a:lnTo>
                  <a:pt x="9030606" y="102870"/>
                </a:lnTo>
                <a:lnTo>
                  <a:pt x="8966344" y="1142"/>
                </a:lnTo>
                <a:lnTo>
                  <a:pt x="8901701" y="102870"/>
                </a:lnTo>
                <a:lnTo>
                  <a:pt x="8872610" y="141601"/>
                </a:lnTo>
                <a:lnTo>
                  <a:pt x="8837756" y="175164"/>
                </a:lnTo>
                <a:lnTo>
                  <a:pt x="8798045" y="203061"/>
                </a:lnTo>
                <a:lnTo>
                  <a:pt x="8754381" y="224789"/>
                </a:lnTo>
                <a:lnTo>
                  <a:pt x="8712867" y="243293"/>
                </a:lnTo>
                <a:lnTo>
                  <a:pt x="8672390" y="265283"/>
                </a:lnTo>
                <a:lnTo>
                  <a:pt x="8633314" y="290773"/>
                </a:lnTo>
                <a:lnTo>
                  <a:pt x="8596007" y="319773"/>
                </a:lnTo>
                <a:lnTo>
                  <a:pt x="8560833" y="352298"/>
                </a:lnTo>
                <a:lnTo>
                  <a:pt x="7397894" y="1501775"/>
                </a:lnTo>
                <a:lnTo>
                  <a:pt x="7359621" y="1536607"/>
                </a:lnTo>
                <a:lnTo>
                  <a:pt x="7318618" y="1567124"/>
                </a:lnTo>
                <a:lnTo>
                  <a:pt x="7275169" y="1593223"/>
                </a:lnTo>
                <a:lnTo>
                  <a:pt x="7229555" y="1614804"/>
                </a:lnTo>
                <a:lnTo>
                  <a:pt x="7182061" y="1631766"/>
                </a:lnTo>
                <a:lnTo>
                  <a:pt x="7132968" y="1644007"/>
                </a:lnTo>
                <a:lnTo>
                  <a:pt x="7082559" y="1651425"/>
                </a:lnTo>
                <a:lnTo>
                  <a:pt x="7031118" y="1653920"/>
                </a:lnTo>
                <a:lnTo>
                  <a:pt x="6979342" y="1651425"/>
                </a:lnTo>
                <a:lnTo>
                  <a:pt x="6928688" y="1644007"/>
                </a:lnTo>
                <a:lnTo>
                  <a:pt x="6879434" y="1631766"/>
                </a:lnTo>
                <a:lnTo>
                  <a:pt x="6831855" y="1614804"/>
                </a:lnTo>
                <a:lnTo>
                  <a:pt x="6786229" y="1593223"/>
                </a:lnTo>
                <a:lnTo>
                  <a:pt x="6742832" y="1567124"/>
                </a:lnTo>
                <a:lnTo>
                  <a:pt x="6701941" y="1536607"/>
                </a:lnTo>
                <a:lnTo>
                  <a:pt x="6663834" y="1501775"/>
                </a:lnTo>
                <a:lnTo>
                  <a:pt x="5501911" y="352298"/>
                </a:lnTo>
                <a:lnTo>
                  <a:pt x="5466811" y="319654"/>
                </a:lnTo>
                <a:lnTo>
                  <a:pt x="5429596" y="290370"/>
                </a:lnTo>
                <a:lnTo>
                  <a:pt x="5390436" y="264543"/>
                </a:lnTo>
                <a:lnTo>
                  <a:pt x="5349503" y="242269"/>
                </a:lnTo>
                <a:lnTo>
                  <a:pt x="5306966" y="223647"/>
                </a:lnTo>
                <a:lnTo>
                  <a:pt x="5263663" y="202578"/>
                </a:lnTo>
                <a:lnTo>
                  <a:pt x="5224384" y="175021"/>
                </a:lnTo>
                <a:lnTo>
                  <a:pt x="5189916" y="141583"/>
                </a:lnTo>
                <a:lnTo>
                  <a:pt x="5161043" y="102870"/>
                </a:lnTo>
                <a:lnTo>
                  <a:pt x="5096400" y="1142"/>
                </a:lnTo>
                <a:lnTo>
                  <a:pt x="5031630" y="102870"/>
                </a:lnTo>
                <a:lnTo>
                  <a:pt x="5002813" y="141583"/>
                </a:lnTo>
                <a:lnTo>
                  <a:pt x="4968447" y="175021"/>
                </a:lnTo>
                <a:lnTo>
                  <a:pt x="4929224" y="202578"/>
                </a:lnTo>
                <a:lnTo>
                  <a:pt x="4885834" y="223647"/>
                </a:lnTo>
                <a:lnTo>
                  <a:pt x="4843284" y="242708"/>
                </a:lnTo>
                <a:lnTo>
                  <a:pt x="4802410" y="265036"/>
                </a:lnTo>
                <a:lnTo>
                  <a:pt x="4763304" y="290699"/>
                </a:lnTo>
                <a:lnTo>
                  <a:pt x="4726058" y="319764"/>
                </a:lnTo>
                <a:lnTo>
                  <a:pt x="4690762" y="352298"/>
                </a:lnTo>
                <a:lnTo>
                  <a:pt x="3527061" y="1501775"/>
                </a:lnTo>
                <a:lnTo>
                  <a:pt x="3488747" y="1536607"/>
                </a:lnTo>
                <a:lnTo>
                  <a:pt x="3447720" y="1567124"/>
                </a:lnTo>
                <a:lnTo>
                  <a:pt x="3404267" y="1593223"/>
                </a:lnTo>
                <a:lnTo>
                  <a:pt x="3358675" y="1614804"/>
                </a:lnTo>
                <a:lnTo>
                  <a:pt x="3311232" y="1631766"/>
                </a:lnTo>
                <a:lnTo>
                  <a:pt x="3262224" y="1644007"/>
                </a:lnTo>
                <a:lnTo>
                  <a:pt x="3211940" y="1651425"/>
                </a:lnTo>
                <a:lnTo>
                  <a:pt x="3160666" y="1653920"/>
                </a:lnTo>
                <a:lnTo>
                  <a:pt x="3109217" y="1651423"/>
                </a:lnTo>
                <a:lnTo>
                  <a:pt x="3058782" y="1643991"/>
                </a:lnTo>
                <a:lnTo>
                  <a:pt x="3009636" y="1631712"/>
                </a:lnTo>
                <a:lnTo>
                  <a:pt x="2962054" y="1614678"/>
                </a:lnTo>
                <a:lnTo>
                  <a:pt x="2916311" y="1592975"/>
                </a:lnTo>
                <a:lnTo>
                  <a:pt x="2872684" y="1566695"/>
                </a:lnTo>
                <a:lnTo>
                  <a:pt x="2831446" y="1535927"/>
                </a:lnTo>
                <a:lnTo>
                  <a:pt x="2792874" y="1500758"/>
                </a:lnTo>
                <a:lnTo>
                  <a:pt x="1630951" y="351154"/>
                </a:lnTo>
                <a:lnTo>
                  <a:pt x="1595900" y="318572"/>
                </a:lnTo>
                <a:lnTo>
                  <a:pt x="1558782" y="289319"/>
                </a:lnTo>
                <a:lnTo>
                  <a:pt x="1519696" y="263491"/>
                </a:lnTo>
                <a:lnTo>
                  <a:pt x="1478738" y="241187"/>
                </a:lnTo>
                <a:lnTo>
                  <a:pt x="1436006" y="222503"/>
                </a:lnTo>
                <a:lnTo>
                  <a:pt x="1392757" y="201437"/>
                </a:lnTo>
                <a:lnTo>
                  <a:pt x="1353472" y="173894"/>
                </a:lnTo>
                <a:lnTo>
                  <a:pt x="1318973" y="140493"/>
                </a:lnTo>
                <a:lnTo>
                  <a:pt x="1290083" y="101853"/>
                </a:lnTo>
                <a:lnTo>
                  <a:pt x="122544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073400">
              <a:lnSpc>
                <a:spcPct val="100000"/>
              </a:lnSpc>
              <a:spcBef>
                <a:spcPts val="130"/>
              </a:spcBef>
            </a:pPr>
            <a:r>
              <a:rPr dirty="0" spc="-85"/>
              <a:t>Why</a:t>
            </a:r>
            <a:r>
              <a:rPr dirty="0" spc="-425"/>
              <a:t> </a:t>
            </a:r>
            <a:r>
              <a:rPr dirty="0" spc="-10"/>
              <a:t>Kubernetes?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790575" y="1447800"/>
            <a:ext cx="10601325" cy="4114800"/>
            <a:chOff x="790575" y="1447800"/>
            <a:chExt cx="10601325" cy="41148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275" y="2962275"/>
              <a:ext cx="2590800" cy="260032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190621" y="3095593"/>
              <a:ext cx="2067560" cy="2077085"/>
            </a:xfrm>
            <a:custGeom>
              <a:avLst/>
              <a:gdLst/>
              <a:ahLst/>
              <a:cxnLst/>
              <a:rect l="l" t="t" r="r" b="b"/>
              <a:pathLst>
                <a:path w="2067560" h="2077085">
                  <a:moveTo>
                    <a:pt x="1033465" y="0"/>
                  </a:moveTo>
                  <a:lnTo>
                    <a:pt x="990725" y="4089"/>
                  </a:lnTo>
                  <a:lnTo>
                    <a:pt x="949288" y="16359"/>
                  </a:lnTo>
                  <a:lnTo>
                    <a:pt x="910459" y="36808"/>
                  </a:lnTo>
                  <a:lnTo>
                    <a:pt x="875541" y="65436"/>
                  </a:lnTo>
                  <a:lnTo>
                    <a:pt x="65065" y="879633"/>
                  </a:lnTo>
                  <a:lnTo>
                    <a:pt x="36599" y="914705"/>
                  </a:lnTo>
                  <a:lnTo>
                    <a:pt x="16266" y="953706"/>
                  </a:lnTo>
                  <a:lnTo>
                    <a:pt x="4066" y="995326"/>
                  </a:lnTo>
                  <a:lnTo>
                    <a:pt x="0" y="1038256"/>
                  </a:lnTo>
                  <a:lnTo>
                    <a:pt x="4066" y="1081186"/>
                  </a:lnTo>
                  <a:lnTo>
                    <a:pt x="16266" y="1122807"/>
                  </a:lnTo>
                  <a:lnTo>
                    <a:pt x="36599" y="1161807"/>
                  </a:lnTo>
                  <a:lnTo>
                    <a:pt x="65065" y="1196879"/>
                  </a:lnTo>
                  <a:lnTo>
                    <a:pt x="875541" y="2011076"/>
                  </a:lnTo>
                  <a:lnTo>
                    <a:pt x="910459" y="2039705"/>
                  </a:lnTo>
                  <a:lnTo>
                    <a:pt x="949288" y="2060154"/>
                  </a:lnTo>
                  <a:lnTo>
                    <a:pt x="990725" y="2072423"/>
                  </a:lnTo>
                  <a:lnTo>
                    <a:pt x="1033465" y="2076513"/>
                  </a:lnTo>
                  <a:lnTo>
                    <a:pt x="1076206" y="2072423"/>
                  </a:lnTo>
                  <a:lnTo>
                    <a:pt x="1117642" y="2060154"/>
                  </a:lnTo>
                  <a:lnTo>
                    <a:pt x="1156472" y="2039705"/>
                  </a:lnTo>
                  <a:lnTo>
                    <a:pt x="1191390" y="2011076"/>
                  </a:lnTo>
                  <a:lnTo>
                    <a:pt x="2001904" y="1196879"/>
                  </a:lnTo>
                  <a:lnTo>
                    <a:pt x="2030366" y="1161807"/>
                  </a:lnTo>
                  <a:lnTo>
                    <a:pt x="2050695" y="1122807"/>
                  </a:lnTo>
                  <a:lnTo>
                    <a:pt x="2062893" y="1081186"/>
                  </a:lnTo>
                  <a:lnTo>
                    <a:pt x="2066959" y="1038256"/>
                  </a:lnTo>
                  <a:lnTo>
                    <a:pt x="2062893" y="995326"/>
                  </a:lnTo>
                  <a:lnTo>
                    <a:pt x="2050695" y="953706"/>
                  </a:lnTo>
                  <a:lnTo>
                    <a:pt x="2030366" y="914705"/>
                  </a:lnTo>
                  <a:lnTo>
                    <a:pt x="2001904" y="879633"/>
                  </a:lnTo>
                  <a:lnTo>
                    <a:pt x="1191390" y="65436"/>
                  </a:lnTo>
                  <a:lnTo>
                    <a:pt x="1156472" y="36808"/>
                  </a:lnTo>
                  <a:lnTo>
                    <a:pt x="1117642" y="16359"/>
                  </a:lnTo>
                  <a:lnTo>
                    <a:pt x="1076206" y="4089"/>
                  </a:lnTo>
                  <a:lnTo>
                    <a:pt x="1033465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0575" y="2695575"/>
              <a:ext cx="2590800" cy="260032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190621" y="3095593"/>
              <a:ext cx="2067560" cy="2077085"/>
            </a:xfrm>
            <a:custGeom>
              <a:avLst/>
              <a:gdLst/>
              <a:ahLst/>
              <a:cxnLst/>
              <a:rect l="l" t="t" r="r" b="b"/>
              <a:pathLst>
                <a:path w="2067560" h="2077085">
                  <a:moveTo>
                    <a:pt x="1033465" y="0"/>
                  </a:moveTo>
                  <a:lnTo>
                    <a:pt x="990725" y="4089"/>
                  </a:lnTo>
                  <a:lnTo>
                    <a:pt x="949288" y="16359"/>
                  </a:lnTo>
                  <a:lnTo>
                    <a:pt x="910459" y="36808"/>
                  </a:lnTo>
                  <a:lnTo>
                    <a:pt x="875541" y="65436"/>
                  </a:lnTo>
                  <a:lnTo>
                    <a:pt x="65065" y="879633"/>
                  </a:lnTo>
                  <a:lnTo>
                    <a:pt x="36599" y="914705"/>
                  </a:lnTo>
                  <a:lnTo>
                    <a:pt x="16266" y="953706"/>
                  </a:lnTo>
                  <a:lnTo>
                    <a:pt x="4066" y="995326"/>
                  </a:lnTo>
                  <a:lnTo>
                    <a:pt x="0" y="1038256"/>
                  </a:lnTo>
                  <a:lnTo>
                    <a:pt x="4066" y="1081186"/>
                  </a:lnTo>
                  <a:lnTo>
                    <a:pt x="16266" y="1122807"/>
                  </a:lnTo>
                  <a:lnTo>
                    <a:pt x="36599" y="1161807"/>
                  </a:lnTo>
                  <a:lnTo>
                    <a:pt x="65065" y="1196879"/>
                  </a:lnTo>
                  <a:lnTo>
                    <a:pt x="875541" y="2011076"/>
                  </a:lnTo>
                  <a:lnTo>
                    <a:pt x="910459" y="2039705"/>
                  </a:lnTo>
                  <a:lnTo>
                    <a:pt x="949288" y="2060154"/>
                  </a:lnTo>
                  <a:lnTo>
                    <a:pt x="990725" y="2072423"/>
                  </a:lnTo>
                  <a:lnTo>
                    <a:pt x="1033465" y="2076513"/>
                  </a:lnTo>
                  <a:lnTo>
                    <a:pt x="1076206" y="2072423"/>
                  </a:lnTo>
                  <a:lnTo>
                    <a:pt x="1117642" y="2060154"/>
                  </a:lnTo>
                  <a:lnTo>
                    <a:pt x="1156472" y="2039705"/>
                  </a:lnTo>
                  <a:lnTo>
                    <a:pt x="1191390" y="2011076"/>
                  </a:lnTo>
                  <a:lnTo>
                    <a:pt x="2001904" y="1196879"/>
                  </a:lnTo>
                  <a:lnTo>
                    <a:pt x="2030366" y="1161807"/>
                  </a:lnTo>
                  <a:lnTo>
                    <a:pt x="2050695" y="1122807"/>
                  </a:lnTo>
                  <a:lnTo>
                    <a:pt x="2062893" y="1081186"/>
                  </a:lnTo>
                  <a:lnTo>
                    <a:pt x="2066959" y="1038256"/>
                  </a:lnTo>
                  <a:lnTo>
                    <a:pt x="2062893" y="995326"/>
                  </a:lnTo>
                  <a:lnTo>
                    <a:pt x="2050695" y="953706"/>
                  </a:lnTo>
                  <a:lnTo>
                    <a:pt x="2030366" y="914705"/>
                  </a:lnTo>
                  <a:lnTo>
                    <a:pt x="2001904" y="879633"/>
                  </a:lnTo>
                  <a:lnTo>
                    <a:pt x="1191390" y="65436"/>
                  </a:lnTo>
                  <a:lnTo>
                    <a:pt x="1156472" y="36808"/>
                  </a:lnTo>
                  <a:lnTo>
                    <a:pt x="1117642" y="16359"/>
                  </a:lnTo>
                  <a:lnTo>
                    <a:pt x="1076206" y="4089"/>
                  </a:lnTo>
                  <a:lnTo>
                    <a:pt x="1033465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01100" y="2962275"/>
              <a:ext cx="2590800" cy="2600325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8934418" y="3095593"/>
              <a:ext cx="2066925" cy="2077085"/>
            </a:xfrm>
            <a:custGeom>
              <a:avLst/>
              <a:gdLst/>
              <a:ahLst/>
              <a:cxnLst/>
              <a:rect l="l" t="t" r="r" b="b"/>
              <a:pathLst>
                <a:path w="2066925" h="2077085">
                  <a:moveTo>
                    <a:pt x="1033033" y="0"/>
                  </a:moveTo>
                  <a:lnTo>
                    <a:pt x="990325" y="4089"/>
                  </a:lnTo>
                  <a:lnTo>
                    <a:pt x="948914" y="16359"/>
                  </a:lnTo>
                  <a:lnTo>
                    <a:pt x="910101" y="36808"/>
                  </a:lnTo>
                  <a:lnTo>
                    <a:pt x="875188" y="65436"/>
                  </a:lnTo>
                  <a:lnTo>
                    <a:pt x="65055" y="879633"/>
                  </a:lnTo>
                  <a:lnTo>
                    <a:pt x="36593" y="914705"/>
                  </a:lnTo>
                  <a:lnTo>
                    <a:pt x="16263" y="953706"/>
                  </a:lnTo>
                  <a:lnTo>
                    <a:pt x="4065" y="995326"/>
                  </a:lnTo>
                  <a:lnTo>
                    <a:pt x="0" y="1038256"/>
                  </a:lnTo>
                  <a:lnTo>
                    <a:pt x="4065" y="1081186"/>
                  </a:lnTo>
                  <a:lnTo>
                    <a:pt x="16263" y="1122807"/>
                  </a:lnTo>
                  <a:lnTo>
                    <a:pt x="36593" y="1161807"/>
                  </a:lnTo>
                  <a:lnTo>
                    <a:pt x="65055" y="1196879"/>
                  </a:lnTo>
                  <a:lnTo>
                    <a:pt x="875188" y="2011076"/>
                  </a:lnTo>
                  <a:lnTo>
                    <a:pt x="910101" y="2039705"/>
                  </a:lnTo>
                  <a:lnTo>
                    <a:pt x="948914" y="2060154"/>
                  </a:lnTo>
                  <a:lnTo>
                    <a:pt x="990325" y="2072423"/>
                  </a:lnTo>
                  <a:lnTo>
                    <a:pt x="1033033" y="2076513"/>
                  </a:lnTo>
                  <a:lnTo>
                    <a:pt x="1075735" y="2072423"/>
                  </a:lnTo>
                  <a:lnTo>
                    <a:pt x="1117129" y="2060154"/>
                  </a:lnTo>
                  <a:lnTo>
                    <a:pt x="1155913" y="2039705"/>
                  </a:lnTo>
                  <a:lnTo>
                    <a:pt x="1190783" y="2011076"/>
                  </a:lnTo>
                  <a:lnTo>
                    <a:pt x="2001043" y="1196879"/>
                  </a:lnTo>
                  <a:lnTo>
                    <a:pt x="2029839" y="1161854"/>
                  </a:lnTo>
                  <a:lnTo>
                    <a:pt x="2050407" y="1122967"/>
                  </a:lnTo>
                  <a:lnTo>
                    <a:pt x="2062747" y="1081488"/>
                  </a:lnTo>
                  <a:lnTo>
                    <a:pt x="2066861" y="1038685"/>
                  </a:lnTo>
                  <a:lnTo>
                    <a:pt x="2062747" y="995829"/>
                  </a:lnTo>
                  <a:lnTo>
                    <a:pt x="2050407" y="954188"/>
                  </a:lnTo>
                  <a:lnTo>
                    <a:pt x="2029839" y="915033"/>
                  </a:lnTo>
                  <a:lnTo>
                    <a:pt x="2001043" y="879633"/>
                  </a:lnTo>
                  <a:lnTo>
                    <a:pt x="1190783" y="65436"/>
                  </a:lnTo>
                  <a:lnTo>
                    <a:pt x="1155913" y="36808"/>
                  </a:lnTo>
                  <a:lnTo>
                    <a:pt x="1117129" y="16359"/>
                  </a:lnTo>
                  <a:lnTo>
                    <a:pt x="1075735" y="4089"/>
                  </a:lnTo>
                  <a:lnTo>
                    <a:pt x="1033033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4400" y="2695575"/>
              <a:ext cx="2590800" cy="2600325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8934418" y="3095593"/>
              <a:ext cx="2066925" cy="2077085"/>
            </a:xfrm>
            <a:custGeom>
              <a:avLst/>
              <a:gdLst/>
              <a:ahLst/>
              <a:cxnLst/>
              <a:rect l="l" t="t" r="r" b="b"/>
              <a:pathLst>
                <a:path w="2066925" h="2077085">
                  <a:moveTo>
                    <a:pt x="1033033" y="0"/>
                  </a:moveTo>
                  <a:lnTo>
                    <a:pt x="990325" y="4089"/>
                  </a:lnTo>
                  <a:lnTo>
                    <a:pt x="948914" y="16359"/>
                  </a:lnTo>
                  <a:lnTo>
                    <a:pt x="910101" y="36808"/>
                  </a:lnTo>
                  <a:lnTo>
                    <a:pt x="875188" y="65436"/>
                  </a:lnTo>
                  <a:lnTo>
                    <a:pt x="65055" y="879633"/>
                  </a:lnTo>
                  <a:lnTo>
                    <a:pt x="36593" y="914705"/>
                  </a:lnTo>
                  <a:lnTo>
                    <a:pt x="16263" y="953706"/>
                  </a:lnTo>
                  <a:lnTo>
                    <a:pt x="4065" y="995326"/>
                  </a:lnTo>
                  <a:lnTo>
                    <a:pt x="0" y="1038256"/>
                  </a:lnTo>
                  <a:lnTo>
                    <a:pt x="4065" y="1081186"/>
                  </a:lnTo>
                  <a:lnTo>
                    <a:pt x="16263" y="1122807"/>
                  </a:lnTo>
                  <a:lnTo>
                    <a:pt x="36593" y="1161807"/>
                  </a:lnTo>
                  <a:lnTo>
                    <a:pt x="65055" y="1196879"/>
                  </a:lnTo>
                  <a:lnTo>
                    <a:pt x="875188" y="2011076"/>
                  </a:lnTo>
                  <a:lnTo>
                    <a:pt x="910101" y="2039705"/>
                  </a:lnTo>
                  <a:lnTo>
                    <a:pt x="948914" y="2060154"/>
                  </a:lnTo>
                  <a:lnTo>
                    <a:pt x="990325" y="2072423"/>
                  </a:lnTo>
                  <a:lnTo>
                    <a:pt x="1033033" y="2076513"/>
                  </a:lnTo>
                  <a:lnTo>
                    <a:pt x="1075735" y="2072423"/>
                  </a:lnTo>
                  <a:lnTo>
                    <a:pt x="1117129" y="2060154"/>
                  </a:lnTo>
                  <a:lnTo>
                    <a:pt x="1155913" y="2039705"/>
                  </a:lnTo>
                  <a:lnTo>
                    <a:pt x="1190783" y="2011076"/>
                  </a:lnTo>
                  <a:lnTo>
                    <a:pt x="2001043" y="1196879"/>
                  </a:lnTo>
                  <a:lnTo>
                    <a:pt x="2029839" y="1161854"/>
                  </a:lnTo>
                  <a:lnTo>
                    <a:pt x="2050407" y="1122967"/>
                  </a:lnTo>
                  <a:lnTo>
                    <a:pt x="2062747" y="1081488"/>
                  </a:lnTo>
                  <a:lnTo>
                    <a:pt x="2066861" y="1038685"/>
                  </a:lnTo>
                  <a:lnTo>
                    <a:pt x="2062747" y="995829"/>
                  </a:lnTo>
                  <a:lnTo>
                    <a:pt x="2050407" y="954188"/>
                  </a:lnTo>
                  <a:lnTo>
                    <a:pt x="2029839" y="915033"/>
                  </a:lnTo>
                  <a:lnTo>
                    <a:pt x="2001043" y="879633"/>
                  </a:lnTo>
                  <a:lnTo>
                    <a:pt x="1190783" y="65436"/>
                  </a:lnTo>
                  <a:lnTo>
                    <a:pt x="1155913" y="36808"/>
                  </a:lnTo>
                  <a:lnTo>
                    <a:pt x="1117129" y="16359"/>
                  </a:lnTo>
                  <a:lnTo>
                    <a:pt x="1075735" y="4089"/>
                  </a:lnTo>
                  <a:lnTo>
                    <a:pt x="1033033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24425" y="2962275"/>
              <a:ext cx="2600325" cy="2600325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5057743" y="3095593"/>
              <a:ext cx="2077085" cy="2077085"/>
            </a:xfrm>
            <a:custGeom>
              <a:avLst/>
              <a:gdLst/>
              <a:ahLst/>
              <a:cxnLst/>
              <a:rect l="l" t="t" r="r" b="b"/>
              <a:pathLst>
                <a:path w="2077084" h="2077085">
                  <a:moveTo>
                    <a:pt x="1038256" y="0"/>
                  </a:moveTo>
                  <a:lnTo>
                    <a:pt x="995326" y="4089"/>
                  </a:lnTo>
                  <a:lnTo>
                    <a:pt x="953706" y="16359"/>
                  </a:lnTo>
                  <a:lnTo>
                    <a:pt x="914705" y="36808"/>
                  </a:lnTo>
                  <a:lnTo>
                    <a:pt x="879633" y="65436"/>
                  </a:lnTo>
                  <a:lnTo>
                    <a:pt x="65436" y="879633"/>
                  </a:lnTo>
                  <a:lnTo>
                    <a:pt x="36808" y="914705"/>
                  </a:lnTo>
                  <a:lnTo>
                    <a:pt x="16359" y="953706"/>
                  </a:lnTo>
                  <a:lnTo>
                    <a:pt x="4089" y="995326"/>
                  </a:lnTo>
                  <a:lnTo>
                    <a:pt x="0" y="1038256"/>
                  </a:lnTo>
                  <a:lnTo>
                    <a:pt x="4089" y="1081186"/>
                  </a:lnTo>
                  <a:lnTo>
                    <a:pt x="16359" y="1122807"/>
                  </a:lnTo>
                  <a:lnTo>
                    <a:pt x="36808" y="1161807"/>
                  </a:lnTo>
                  <a:lnTo>
                    <a:pt x="65436" y="1196879"/>
                  </a:lnTo>
                  <a:lnTo>
                    <a:pt x="879633" y="2011076"/>
                  </a:lnTo>
                  <a:lnTo>
                    <a:pt x="914705" y="2039705"/>
                  </a:lnTo>
                  <a:lnTo>
                    <a:pt x="953706" y="2060154"/>
                  </a:lnTo>
                  <a:lnTo>
                    <a:pt x="995326" y="2072423"/>
                  </a:lnTo>
                  <a:lnTo>
                    <a:pt x="1038256" y="2076513"/>
                  </a:lnTo>
                  <a:lnTo>
                    <a:pt x="1081186" y="2072423"/>
                  </a:lnTo>
                  <a:lnTo>
                    <a:pt x="1122807" y="2060154"/>
                  </a:lnTo>
                  <a:lnTo>
                    <a:pt x="1161807" y="2039705"/>
                  </a:lnTo>
                  <a:lnTo>
                    <a:pt x="1196879" y="2011076"/>
                  </a:lnTo>
                  <a:lnTo>
                    <a:pt x="2011076" y="1196879"/>
                  </a:lnTo>
                  <a:lnTo>
                    <a:pt x="2039705" y="1161807"/>
                  </a:lnTo>
                  <a:lnTo>
                    <a:pt x="2060154" y="1122807"/>
                  </a:lnTo>
                  <a:lnTo>
                    <a:pt x="2072423" y="1081186"/>
                  </a:lnTo>
                  <a:lnTo>
                    <a:pt x="2076513" y="1038256"/>
                  </a:lnTo>
                  <a:lnTo>
                    <a:pt x="2072423" y="995326"/>
                  </a:lnTo>
                  <a:lnTo>
                    <a:pt x="2060154" y="953706"/>
                  </a:lnTo>
                  <a:lnTo>
                    <a:pt x="2039705" y="914705"/>
                  </a:lnTo>
                  <a:lnTo>
                    <a:pt x="2011076" y="879633"/>
                  </a:lnTo>
                  <a:lnTo>
                    <a:pt x="1196879" y="65436"/>
                  </a:lnTo>
                  <a:lnTo>
                    <a:pt x="1161807" y="36808"/>
                  </a:lnTo>
                  <a:lnTo>
                    <a:pt x="1122807" y="16359"/>
                  </a:lnTo>
                  <a:lnTo>
                    <a:pt x="1081186" y="4089"/>
                  </a:lnTo>
                  <a:lnTo>
                    <a:pt x="1038256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7725" y="2695575"/>
              <a:ext cx="2600325" cy="2600325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5057743" y="3095593"/>
              <a:ext cx="2077085" cy="2077085"/>
            </a:xfrm>
            <a:custGeom>
              <a:avLst/>
              <a:gdLst/>
              <a:ahLst/>
              <a:cxnLst/>
              <a:rect l="l" t="t" r="r" b="b"/>
              <a:pathLst>
                <a:path w="2077084" h="2077085">
                  <a:moveTo>
                    <a:pt x="1038256" y="0"/>
                  </a:moveTo>
                  <a:lnTo>
                    <a:pt x="995326" y="4089"/>
                  </a:lnTo>
                  <a:lnTo>
                    <a:pt x="953706" y="16359"/>
                  </a:lnTo>
                  <a:lnTo>
                    <a:pt x="914705" y="36808"/>
                  </a:lnTo>
                  <a:lnTo>
                    <a:pt x="879633" y="65436"/>
                  </a:lnTo>
                  <a:lnTo>
                    <a:pt x="65436" y="879633"/>
                  </a:lnTo>
                  <a:lnTo>
                    <a:pt x="36808" y="914705"/>
                  </a:lnTo>
                  <a:lnTo>
                    <a:pt x="16359" y="953706"/>
                  </a:lnTo>
                  <a:lnTo>
                    <a:pt x="4089" y="995326"/>
                  </a:lnTo>
                  <a:lnTo>
                    <a:pt x="0" y="1038256"/>
                  </a:lnTo>
                  <a:lnTo>
                    <a:pt x="4089" y="1081186"/>
                  </a:lnTo>
                  <a:lnTo>
                    <a:pt x="16359" y="1122807"/>
                  </a:lnTo>
                  <a:lnTo>
                    <a:pt x="36808" y="1161807"/>
                  </a:lnTo>
                  <a:lnTo>
                    <a:pt x="65436" y="1196879"/>
                  </a:lnTo>
                  <a:lnTo>
                    <a:pt x="879633" y="2011076"/>
                  </a:lnTo>
                  <a:lnTo>
                    <a:pt x="914705" y="2039705"/>
                  </a:lnTo>
                  <a:lnTo>
                    <a:pt x="953706" y="2060154"/>
                  </a:lnTo>
                  <a:lnTo>
                    <a:pt x="995326" y="2072423"/>
                  </a:lnTo>
                  <a:lnTo>
                    <a:pt x="1038256" y="2076513"/>
                  </a:lnTo>
                  <a:lnTo>
                    <a:pt x="1081186" y="2072423"/>
                  </a:lnTo>
                  <a:lnTo>
                    <a:pt x="1122807" y="2060154"/>
                  </a:lnTo>
                  <a:lnTo>
                    <a:pt x="1161807" y="2039705"/>
                  </a:lnTo>
                  <a:lnTo>
                    <a:pt x="1196879" y="2011076"/>
                  </a:lnTo>
                  <a:lnTo>
                    <a:pt x="2011076" y="1196879"/>
                  </a:lnTo>
                  <a:lnTo>
                    <a:pt x="2039705" y="1161807"/>
                  </a:lnTo>
                  <a:lnTo>
                    <a:pt x="2060154" y="1122807"/>
                  </a:lnTo>
                  <a:lnTo>
                    <a:pt x="2072423" y="1081186"/>
                  </a:lnTo>
                  <a:lnTo>
                    <a:pt x="2076513" y="1038256"/>
                  </a:lnTo>
                  <a:lnTo>
                    <a:pt x="2072423" y="995326"/>
                  </a:lnTo>
                  <a:lnTo>
                    <a:pt x="2060154" y="953706"/>
                  </a:lnTo>
                  <a:lnTo>
                    <a:pt x="2039705" y="914705"/>
                  </a:lnTo>
                  <a:lnTo>
                    <a:pt x="2011076" y="879633"/>
                  </a:lnTo>
                  <a:lnTo>
                    <a:pt x="1196879" y="65436"/>
                  </a:lnTo>
                  <a:lnTo>
                    <a:pt x="1161807" y="36808"/>
                  </a:lnTo>
                  <a:lnTo>
                    <a:pt x="1122807" y="16359"/>
                  </a:lnTo>
                  <a:lnTo>
                    <a:pt x="1081186" y="4089"/>
                  </a:lnTo>
                  <a:lnTo>
                    <a:pt x="1038256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8000" y="1714500"/>
              <a:ext cx="2600325" cy="25908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81825" y="1838197"/>
              <a:ext cx="2090801" cy="208127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90850" y="1714500"/>
              <a:ext cx="2590800" cy="259080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3124168" y="1847818"/>
              <a:ext cx="2067560" cy="2067560"/>
            </a:xfrm>
            <a:custGeom>
              <a:avLst/>
              <a:gdLst/>
              <a:ahLst/>
              <a:cxnLst/>
              <a:rect l="l" t="t" r="r" b="b"/>
              <a:pathLst>
                <a:path w="2067560" h="2067560">
                  <a:moveTo>
                    <a:pt x="1033494" y="0"/>
                  </a:moveTo>
                  <a:lnTo>
                    <a:pt x="990753" y="4065"/>
                  </a:lnTo>
                  <a:lnTo>
                    <a:pt x="949317" y="16263"/>
                  </a:lnTo>
                  <a:lnTo>
                    <a:pt x="910487" y="36593"/>
                  </a:lnTo>
                  <a:lnTo>
                    <a:pt x="875569" y="65055"/>
                  </a:lnTo>
                  <a:lnTo>
                    <a:pt x="65055" y="875569"/>
                  </a:lnTo>
                  <a:lnTo>
                    <a:pt x="36593" y="910487"/>
                  </a:lnTo>
                  <a:lnTo>
                    <a:pt x="16263" y="949317"/>
                  </a:lnTo>
                  <a:lnTo>
                    <a:pt x="4065" y="990753"/>
                  </a:lnTo>
                  <a:lnTo>
                    <a:pt x="0" y="1033494"/>
                  </a:lnTo>
                  <a:lnTo>
                    <a:pt x="4065" y="1076234"/>
                  </a:lnTo>
                  <a:lnTo>
                    <a:pt x="16263" y="1117671"/>
                  </a:lnTo>
                  <a:lnTo>
                    <a:pt x="36593" y="1156500"/>
                  </a:lnTo>
                  <a:lnTo>
                    <a:pt x="65055" y="1191418"/>
                  </a:lnTo>
                  <a:lnTo>
                    <a:pt x="875569" y="2001932"/>
                  </a:lnTo>
                  <a:lnTo>
                    <a:pt x="910487" y="2030394"/>
                  </a:lnTo>
                  <a:lnTo>
                    <a:pt x="949317" y="2050724"/>
                  </a:lnTo>
                  <a:lnTo>
                    <a:pt x="990753" y="2062922"/>
                  </a:lnTo>
                  <a:lnTo>
                    <a:pt x="1033494" y="2066988"/>
                  </a:lnTo>
                  <a:lnTo>
                    <a:pt x="1076234" y="2062922"/>
                  </a:lnTo>
                  <a:lnTo>
                    <a:pt x="1117671" y="2050724"/>
                  </a:lnTo>
                  <a:lnTo>
                    <a:pt x="1156500" y="2030394"/>
                  </a:lnTo>
                  <a:lnTo>
                    <a:pt x="1191418" y="2001932"/>
                  </a:lnTo>
                  <a:lnTo>
                    <a:pt x="2001932" y="1191418"/>
                  </a:lnTo>
                  <a:lnTo>
                    <a:pt x="2030394" y="1156500"/>
                  </a:lnTo>
                  <a:lnTo>
                    <a:pt x="2050724" y="1117671"/>
                  </a:lnTo>
                  <a:lnTo>
                    <a:pt x="2062922" y="1076234"/>
                  </a:lnTo>
                  <a:lnTo>
                    <a:pt x="2066988" y="1033494"/>
                  </a:lnTo>
                  <a:lnTo>
                    <a:pt x="2062922" y="990753"/>
                  </a:lnTo>
                  <a:lnTo>
                    <a:pt x="2050724" y="949317"/>
                  </a:lnTo>
                  <a:lnTo>
                    <a:pt x="2030394" y="910487"/>
                  </a:lnTo>
                  <a:lnTo>
                    <a:pt x="2001932" y="875569"/>
                  </a:lnTo>
                  <a:lnTo>
                    <a:pt x="1191418" y="65055"/>
                  </a:lnTo>
                  <a:lnTo>
                    <a:pt x="1156500" y="36593"/>
                  </a:lnTo>
                  <a:lnTo>
                    <a:pt x="1117671" y="16263"/>
                  </a:lnTo>
                  <a:lnTo>
                    <a:pt x="1076234" y="4065"/>
                  </a:lnTo>
                  <a:lnTo>
                    <a:pt x="1033494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24150" y="1447800"/>
              <a:ext cx="2590800" cy="2590800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3124168" y="1847818"/>
              <a:ext cx="2067560" cy="2067560"/>
            </a:xfrm>
            <a:custGeom>
              <a:avLst/>
              <a:gdLst/>
              <a:ahLst/>
              <a:cxnLst/>
              <a:rect l="l" t="t" r="r" b="b"/>
              <a:pathLst>
                <a:path w="2067560" h="2067560">
                  <a:moveTo>
                    <a:pt x="1033494" y="0"/>
                  </a:moveTo>
                  <a:lnTo>
                    <a:pt x="990753" y="4065"/>
                  </a:lnTo>
                  <a:lnTo>
                    <a:pt x="949317" y="16263"/>
                  </a:lnTo>
                  <a:lnTo>
                    <a:pt x="910487" y="36593"/>
                  </a:lnTo>
                  <a:lnTo>
                    <a:pt x="875569" y="65055"/>
                  </a:lnTo>
                  <a:lnTo>
                    <a:pt x="65055" y="875569"/>
                  </a:lnTo>
                  <a:lnTo>
                    <a:pt x="36593" y="910487"/>
                  </a:lnTo>
                  <a:lnTo>
                    <a:pt x="16263" y="949317"/>
                  </a:lnTo>
                  <a:lnTo>
                    <a:pt x="4065" y="990753"/>
                  </a:lnTo>
                  <a:lnTo>
                    <a:pt x="0" y="1033494"/>
                  </a:lnTo>
                  <a:lnTo>
                    <a:pt x="4065" y="1076234"/>
                  </a:lnTo>
                  <a:lnTo>
                    <a:pt x="16263" y="1117671"/>
                  </a:lnTo>
                  <a:lnTo>
                    <a:pt x="36593" y="1156500"/>
                  </a:lnTo>
                  <a:lnTo>
                    <a:pt x="65055" y="1191418"/>
                  </a:lnTo>
                  <a:lnTo>
                    <a:pt x="875569" y="2001932"/>
                  </a:lnTo>
                  <a:lnTo>
                    <a:pt x="910487" y="2030394"/>
                  </a:lnTo>
                  <a:lnTo>
                    <a:pt x="949317" y="2050724"/>
                  </a:lnTo>
                  <a:lnTo>
                    <a:pt x="990753" y="2062922"/>
                  </a:lnTo>
                  <a:lnTo>
                    <a:pt x="1033494" y="2066988"/>
                  </a:lnTo>
                  <a:lnTo>
                    <a:pt x="1076234" y="2062922"/>
                  </a:lnTo>
                  <a:lnTo>
                    <a:pt x="1117671" y="2050724"/>
                  </a:lnTo>
                  <a:lnTo>
                    <a:pt x="1156500" y="2030394"/>
                  </a:lnTo>
                  <a:lnTo>
                    <a:pt x="1191418" y="2001932"/>
                  </a:lnTo>
                  <a:lnTo>
                    <a:pt x="2001932" y="1191418"/>
                  </a:lnTo>
                  <a:lnTo>
                    <a:pt x="2030394" y="1156500"/>
                  </a:lnTo>
                  <a:lnTo>
                    <a:pt x="2050724" y="1117671"/>
                  </a:lnTo>
                  <a:lnTo>
                    <a:pt x="2062922" y="1076234"/>
                  </a:lnTo>
                  <a:lnTo>
                    <a:pt x="2066988" y="1033494"/>
                  </a:lnTo>
                  <a:lnTo>
                    <a:pt x="2062922" y="990753"/>
                  </a:lnTo>
                  <a:lnTo>
                    <a:pt x="2050724" y="949317"/>
                  </a:lnTo>
                  <a:lnTo>
                    <a:pt x="2030394" y="910487"/>
                  </a:lnTo>
                  <a:lnTo>
                    <a:pt x="2001932" y="875569"/>
                  </a:lnTo>
                  <a:lnTo>
                    <a:pt x="1191418" y="65055"/>
                  </a:lnTo>
                  <a:lnTo>
                    <a:pt x="1156500" y="36593"/>
                  </a:lnTo>
                  <a:lnTo>
                    <a:pt x="1117671" y="16263"/>
                  </a:lnTo>
                  <a:lnTo>
                    <a:pt x="1076234" y="4065"/>
                  </a:lnTo>
                  <a:lnTo>
                    <a:pt x="1033494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24150" y="1447800"/>
              <a:ext cx="2590800" cy="2590800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3124168" y="1847818"/>
              <a:ext cx="2067560" cy="2067560"/>
            </a:xfrm>
            <a:custGeom>
              <a:avLst/>
              <a:gdLst/>
              <a:ahLst/>
              <a:cxnLst/>
              <a:rect l="l" t="t" r="r" b="b"/>
              <a:pathLst>
                <a:path w="2067560" h="2067560">
                  <a:moveTo>
                    <a:pt x="1033494" y="0"/>
                  </a:moveTo>
                  <a:lnTo>
                    <a:pt x="990753" y="4065"/>
                  </a:lnTo>
                  <a:lnTo>
                    <a:pt x="949317" y="16263"/>
                  </a:lnTo>
                  <a:lnTo>
                    <a:pt x="910487" y="36593"/>
                  </a:lnTo>
                  <a:lnTo>
                    <a:pt x="875569" y="65055"/>
                  </a:lnTo>
                  <a:lnTo>
                    <a:pt x="65055" y="875569"/>
                  </a:lnTo>
                  <a:lnTo>
                    <a:pt x="36593" y="910487"/>
                  </a:lnTo>
                  <a:lnTo>
                    <a:pt x="16263" y="949317"/>
                  </a:lnTo>
                  <a:lnTo>
                    <a:pt x="4065" y="990753"/>
                  </a:lnTo>
                  <a:lnTo>
                    <a:pt x="0" y="1033494"/>
                  </a:lnTo>
                  <a:lnTo>
                    <a:pt x="4065" y="1076234"/>
                  </a:lnTo>
                  <a:lnTo>
                    <a:pt x="16263" y="1117671"/>
                  </a:lnTo>
                  <a:lnTo>
                    <a:pt x="36593" y="1156500"/>
                  </a:lnTo>
                  <a:lnTo>
                    <a:pt x="65055" y="1191418"/>
                  </a:lnTo>
                  <a:lnTo>
                    <a:pt x="875569" y="2001932"/>
                  </a:lnTo>
                  <a:lnTo>
                    <a:pt x="910487" y="2030394"/>
                  </a:lnTo>
                  <a:lnTo>
                    <a:pt x="949317" y="2050724"/>
                  </a:lnTo>
                  <a:lnTo>
                    <a:pt x="990753" y="2062922"/>
                  </a:lnTo>
                  <a:lnTo>
                    <a:pt x="1033494" y="2066988"/>
                  </a:lnTo>
                  <a:lnTo>
                    <a:pt x="1076234" y="2062922"/>
                  </a:lnTo>
                  <a:lnTo>
                    <a:pt x="1117671" y="2050724"/>
                  </a:lnTo>
                  <a:lnTo>
                    <a:pt x="1156500" y="2030394"/>
                  </a:lnTo>
                  <a:lnTo>
                    <a:pt x="1191418" y="2001932"/>
                  </a:lnTo>
                  <a:lnTo>
                    <a:pt x="2001932" y="1191418"/>
                  </a:lnTo>
                  <a:lnTo>
                    <a:pt x="2030394" y="1156500"/>
                  </a:lnTo>
                  <a:lnTo>
                    <a:pt x="2050724" y="1117671"/>
                  </a:lnTo>
                  <a:lnTo>
                    <a:pt x="2062922" y="1076234"/>
                  </a:lnTo>
                  <a:lnTo>
                    <a:pt x="2066988" y="1033494"/>
                  </a:lnTo>
                  <a:lnTo>
                    <a:pt x="2062922" y="990753"/>
                  </a:lnTo>
                  <a:lnTo>
                    <a:pt x="2050724" y="949317"/>
                  </a:lnTo>
                  <a:lnTo>
                    <a:pt x="2030394" y="910487"/>
                  </a:lnTo>
                  <a:lnTo>
                    <a:pt x="2001932" y="875569"/>
                  </a:lnTo>
                  <a:lnTo>
                    <a:pt x="1191418" y="65055"/>
                  </a:lnTo>
                  <a:lnTo>
                    <a:pt x="1156500" y="36593"/>
                  </a:lnTo>
                  <a:lnTo>
                    <a:pt x="1117671" y="16263"/>
                  </a:lnTo>
                  <a:lnTo>
                    <a:pt x="1076234" y="4065"/>
                  </a:lnTo>
                  <a:lnTo>
                    <a:pt x="1033494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1511553" y="2112581"/>
            <a:ext cx="142938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solidFill>
                  <a:srgbClr val="A6A6A6"/>
                </a:solidFill>
                <a:latin typeface="Tahoma"/>
                <a:cs typeface="Tahoma"/>
              </a:rPr>
              <a:t>Open</a:t>
            </a:r>
            <a:r>
              <a:rPr dirty="0" sz="2000" spc="-26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A6A6A6"/>
                </a:solidFill>
                <a:latin typeface="Tahoma"/>
                <a:cs typeface="Tahoma"/>
              </a:rPr>
              <a:t>Source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183889" y="4582477"/>
            <a:ext cx="1953260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286385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A6A6A6"/>
                </a:solidFill>
                <a:latin typeface="Tahoma"/>
                <a:cs typeface="Tahoma"/>
              </a:rPr>
              <a:t>Portability</a:t>
            </a:r>
            <a:r>
              <a:rPr dirty="0" sz="2000" spc="-13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 spc="-50">
                <a:solidFill>
                  <a:srgbClr val="A6A6A6"/>
                </a:solidFill>
                <a:latin typeface="Tahoma"/>
                <a:cs typeface="Tahoma"/>
              </a:rPr>
              <a:t>&amp; </a:t>
            </a:r>
            <a:r>
              <a:rPr dirty="0" sz="2000" spc="-25">
                <a:solidFill>
                  <a:srgbClr val="A6A6A6"/>
                </a:solidFill>
                <a:latin typeface="Tahoma"/>
                <a:cs typeface="Tahoma"/>
              </a:rPr>
              <a:t>Vendor</a:t>
            </a:r>
            <a:r>
              <a:rPr dirty="0" sz="2000" spc="-18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A6A6A6"/>
                </a:solidFill>
                <a:latin typeface="Tahoma"/>
                <a:cs typeface="Tahoma"/>
              </a:rPr>
              <a:t>Neutrality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205729" y="2112581"/>
            <a:ext cx="17907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A6A6A6"/>
                </a:solidFill>
                <a:latin typeface="Tahoma"/>
                <a:cs typeface="Tahoma"/>
              </a:rPr>
              <a:t>Rich</a:t>
            </a:r>
            <a:r>
              <a:rPr dirty="0" sz="2000" spc="-114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A6A6A6"/>
                </a:solidFill>
                <a:latin typeface="Tahoma"/>
                <a:cs typeface="Tahoma"/>
              </a:rPr>
              <a:t>Ecosystem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306056" y="4582477"/>
            <a:ext cx="1459230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07950" marR="5080" indent="-9525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Future-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proof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Investment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900159" y="2112581"/>
            <a:ext cx="214693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A6A6A6"/>
                </a:solidFill>
                <a:latin typeface="Tahoma"/>
                <a:cs typeface="Tahoma"/>
              </a:rPr>
              <a:t>Robust</a:t>
            </a:r>
            <a:r>
              <a:rPr dirty="0" sz="2000" spc="-204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A6A6A6"/>
                </a:solidFill>
                <a:latin typeface="Tahoma"/>
                <a:cs typeface="Tahoma"/>
              </a:rPr>
              <a:t>Feature</a:t>
            </a:r>
            <a:r>
              <a:rPr dirty="0" sz="2000" spc="-16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A6A6A6"/>
                </a:solidFill>
                <a:latin typeface="Tahoma"/>
                <a:cs typeface="Tahoma"/>
              </a:rPr>
              <a:t>Set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1704975" y="2247900"/>
            <a:ext cx="8782050" cy="2400300"/>
            <a:chOff x="1704975" y="2247900"/>
            <a:chExt cx="8782050" cy="2400300"/>
          </a:xfrm>
        </p:grpSpPr>
        <p:pic>
          <p:nvPicPr>
            <p:cNvPr id="31" name="object 3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4975" y="3619500"/>
              <a:ext cx="1028700" cy="102870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48800" y="3619500"/>
              <a:ext cx="1038225" cy="102870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81650" y="3619500"/>
              <a:ext cx="1028700" cy="102870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15225" y="2371725"/>
              <a:ext cx="1028700" cy="1019175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24250" y="2247900"/>
              <a:ext cx="1328674" cy="1319149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48075" y="2371725"/>
              <a:ext cx="1028700" cy="1019175"/>
            </a:xfrm>
            <a:prstGeom prst="rect">
              <a:avLst/>
            </a:prstGeom>
          </p:spPr>
        </p:pic>
      </p:grpSp>
      <p:sp>
        <p:nvSpPr>
          <p:cNvPr id="37" name="object 3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6850" y="130746"/>
            <a:ext cx="164973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Ingress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409636"/>
            <a:ext cx="90932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Ingress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defines rules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routing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HTTP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HTTPS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traffic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services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within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981950" y="3114675"/>
            <a:ext cx="2667000" cy="514350"/>
          </a:xfrm>
          <a:prstGeom prst="rect">
            <a:avLst/>
          </a:prstGeom>
          <a:solidFill>
            <a:srgbClr val="316CE4"/>
          </a:solidFill>
        </p:spPr>
        <p:txBody>
          <a:bodyPr wrap="square" lIns="0" tIns="121285" rIns="0" bIns="0" rtlCol="0" vert="horz">
            <a:spAutoFit/>
          </a:bodyPr>
          <a:lstStyle/>
          <a:p>
            <a:pPr marL="386715">
              <a:lnSpc>
                <a:spcPct val="100000"/>
              </a:lnSpc>
              <a:spcBef>
                <a:spcPts val="955"/>
              </a:spcBef>
            </a:pP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Path-based</a:t>
            </a:r>
            <a:r>
              <a:rPr dirty="0" sz="18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routing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81950" y="3829050"/>
            <a:ext cx="2667000" cy="514350"/>
          </a:xfrm>
          <a:prstGeom prst="rect">
            <a:avLst/>
          </a:prstGeom>
          <a:solidFill>
            <a:srgbClr val="316CE4"/>
          </a:solidFill>
        </p:spPr>
        <p:txBody>
          <a:bodyPr wrap="square" lIns="0" tIns="128905" rIns="0" bIns="0" rtlCol="0" vert="horz">
            <a:spAutoFit/>
          </a:bodyPr>
          <a:lstStyle/>
          <a:p>
            <a:pPr marL="383540">
              <a:lnSpc>
                <a:spcPct val="100000"/>
              </a:lnSpc>
              <a:spcBef>
                <a:spcPts val="1015"/>
              </a:spcBef>
            </a:pP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Host-based</a:t>
            </a:r>
            <a:r>
              <a:rPr dirty="0" sz="18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routing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981950" y="4543425"/>
            <a:ext cx="2667000" cy="523875"/>
          </a:xfrm>
          <a:prstGeom prst="rect">
            <a:avLst/>
          </a:prstGeom>
          <a:solidFill>
            <a:srgbClr val="316CE4"/>
          </a:solidFill>
        </p:spPr>
        <p:txBody>
          <a:bodyPr wrap="square" lIns="0" tIns="132080" rIns="0" bIns="0" rtlCol="0" vert="horz">
            <a:spAutoFit/>
          </a:bodyPr>
          <a:lstStyle/>
          <a:p>
            <a:pPr marL="537845">
              <a:lnSpc>
                <a:spcPct val="100000"/>
              </a:lnSpc>
              <a:spcBef>
                <a:spcPts val="1040"/>
              </a:spcBef>
            </a:pPr>
            <a:r>
              <a:rPr dirty="0" sz="1800" spc="65">
                <a:solidFill>
                  <a:srgbClr val="FFFFFF"/>
                </a:solidFill>
                <a:latin typeface="Tahoma"/>
                <a:cs typeface="Tahoma"/>
              </a:rPr>
              <a:t>SSL</a:t>
            </a:r>
            <a:r>
              <a:rPr dirty="0" sz="18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termination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4338701" y="3005201"/>
            <a:ext cx="2771775" cy="3181350"/>
          </a:xfrm>
          <a:custGeom>
            <a:avLst/>
            <a:gdLst/>
            <a:ahLst/>
            <a:cxnLst/>
            <a:rect l="l" t="t" r="r" b="b"/>
            <a:pathLst>
              <a:path w="2771775" h="3181350">
                <a:moveTo>
                  <a:pt x="0" y="116712"/>
                </a:moveTo>
                <a:lnTo>
                  <a:pt x="9163" y="71258"/>
                </a:lnTo>
                <a:lnTo>
                  <a:pt x="34162" y="34162"/>
                </a:lnTo>
                <a:lnTo>
                  <a:pt x="71258" y="9163"/>
                </a:lnTo>
                <a:lnTo>
                  <a:pt x="116712" y="0"/>
                </a:lnTo>
                <a:lnTo>
                  <a:pt x="2654934" y="0"/>
                </a:lnTo>
                <a:lnTo>
                  <a:pt x="2700408" y="9163"/>
                </a:lnTo>
                <a:lnTo>
                  <a:pt x="2737548" y="34162"/>
                </a:lnTo>
                <a:lnTo>
                  <a:pt x="2762591" y="71258"/>
                </a:lnTo>
                <a:lnTo>
                  <a:pt x="2771775" y="116712"/>
                </a:lnTo>
                <a:lnTo>
                  <a:pt x="2771775" y="3064510"/>
                </a:lnTo>
                <a:lnTo>
                  <a:pt x="2762591" y="3109963"/>
                </a:lnTo>
                <a:lnTo>
                  <a:pt x="2737548" y="3147082"/>
                </a:lnTo>
                <a:lnTo>
                  <a:pt x="2700408" y="3172109"/>
                </a:lnTo>
                <a:lnTo>
                  <a:pt x="2654934" y="3181286"/>
                </a:lnTo>
                <a:lnTo>
                  <a:pt x="116712" y="3181286"/>
                </a:lnTo>
                <a:lnTo>
                  <a:pt x="71258" y="3172109"/>
                </a:lnTo>
                <a:lnTo>
                  <a:pt x="34162" y="3147082"/>
                </a:lnTo>
                <a:lnTo>
                  <a:pt x="9163" y="3109963"/>
                </a:lnTo>
                <a:lnTo>
                  <a:pt x="0" y="3064510"/>
                </a:lnTo>
                <a:lnTo>
                  <a:pt x="0" y="116712"/>
                </a:lnTo>
                <a:close/>
              </a:path>
            </a:pathLst>
          </a:custGeom>
          <a:ln w="12699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227320" y="4445698"/>
            <a:ext cx="9925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14">
                <a:solidFill>
                  <a:srgbClr val="316CE4"/>
                </a:solidFill>
                <a:latin typeface="Tahoma"/>
                <a:cs typeface="Tahoma"/>
              </a:rPr>
              <a:t>OSI</a:t>
            </a:r>
            <a:r>
              <a:rPr dirty="0" sz="1800" spc="-19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Model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446651" y="3113151"/>
            <a:ext cx="2555875" cy="546100"/>
            <a:chOff x="4446651" y="3113151"/>
            <a:chExt cx="2555875" cy="546100"/>
          </a:xfrm>
        </p:grpSpPr>
        <p:sp>
          <p:nvSpPr>
            <p:cNvPr id="10" name="object 10" descr=""/>
            <p:cNvSpPr/>
            <p:nvPr/>
          </p:nvSpPr>
          <p:spPr>
            <a:xfrm>
              <a:off x="4453001" y="3119501"/>
              <a:ext cx="2543175" cy="533400"/>
            </a:xfrm>
            <a:custGeom>
              <a:avLst/>
              <a:gdLst/>
              <a:ahLst/>
              <a:cxnLst/>
              <a:rect l="l" t="t" r="r" b="b"/>
              <a:pathLst>
                <a:path w="2543175" h="533400">
                  <a:moveTo>
                    <a:pt x="2520696" y="0"/>
                  </a:moveTo>
                  <a:lnTo>
                    <a:pt x="22351" y="0"/>
                  </a:lnTo>
                  <a:lnTo>
                    <a:pt x="13662" y="1760"/>
                  </a:lnTo>
                  <a:lnTo>
                    <a:pt x="6556" y="6556"/>
                  </a:lnTo>
                  <a:lnTo>
                    <a:pt x="1760" y="13662"/>
                  </a:lnTo>
                  <a:lnTo>
                    <a:pt x="0" y="22351"/>
                  </a:lnTo>
                  <a:lnTo>
                    <a:pt x="0" y="510921"/>
                  </a:lnTo>
                  <a:lnTo>
                    <a:pt x="1760" y="519630"/>
                  </a:lnTo>
                  <a:lnTo>
                    <a:pt x="6556" y="526780"/>
                  </a:lnTo>
                  <a:lnTo>
                    <a:pt x="13662" y="531620"/>
                  </a:lnTo>
                  <a:lnTo>
                    <a:pt x="22351" y="533400"/>
                  </a:lnTo>
                  <a:lnTo>
                    <a:pt x="2520696" y="533400"/>
                  </a:lnTo>
                  <a:lnTo>
                    <a:pt x="2529405" y="531620"/>
                  </a:lnTo>
                  <a:lnTo>
                    <a:pt x="2536555" y="526780"/>
                  </a:lnTo>
                  <a:lnTo>
                    <a:pt x="2541395" y="519630"/>
                  </a:lnTo>
                  <a:lnTo>
                    <a:pt x="2543175" y="510921"/>
                  </a:lnTo>
                  <a:lnTo>
                    <a:pt x="2543175" y="22351"/>
                  </a:lnTo>
                  <a:lnTo>
                    <a:pt x="2541395" y="13662"/>
                  </a:lnTo>
                  <a:lnTo>
                    <a:pt x="2536555" y="6556"/>
                  </a:lnTo>
                  <a:lnTo>
                    <a:pt x="2529405" y="1760"/>
                  </a:lnTo>
                  <a:lnTo>
                    <a:pt x="2520696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453001" y="3119501"/>
              <a:ext cx="2543175" cy="533400"/>
            </a:xfrm>
            <a:custGeom>
              <a:avLst/>
              <a:gdLst/>
              <a:ahLst/>
              <a:cxnLst/>
              <a:rect l="l" t="t" r="r" b="b"/>
              <a:pathLst>
                <a:path w="2543175" h="533400">
                  <a:moveTo>
                    <a:pt x="0" y="22351"/>
                  </a:moveTo>
                  <a:lnTo>
                    <a:pt x="1760" y="13662"/>
                  </a:lnTo>
                  <a:lnTo>
                    <a:pt x="6556" y="6556"/>
                  </a:lnTo>
                  <a:lnTo>
                    <a:pt x="13662" y="1760"/>
                  </a:lnTo>
                  <a:lnTo>
                    <a:pt x="22351" y="0"/>
                  </a:lnTo>
                  <a:lnTo>
                    <a:pt x="2520696" y="0"/>
                  </a:lnTo>
                  <a:lnTo>
                    <a:pt x="2529405" y="1760"/>
                  </a:lnTo>
                  <a:lnTo>
                    <a:pt x="2536555" y="6556"/>
                  </a:lnTo>
                  <a:lnTo>
                    <a:pt x="2541395" y="13662"/>
                  </a:lnTo>
                  <a:lnTo>
                    <a:pt x="2543175" y="22351"/>
                  </a:lnTo>
                  <a:lnTo>
                    <a:pt x="2543175" y="510921"/>
                  </a:lnTo>
                  <a:lnTo>
                    <a:pt x="2541395" y="519630"/>
                  </a:lnTo>
                  <a:lnTo>
                    <a:pt x="2536555" y="526780"/>
                  </a:lnTo>
                  <a:lnTo>
                    <a:pt x="2529405" y="531620"/>
                  </a:lnTo>
                  <a:lnTo>
                    <a:pt x="2520696" y="533400"/>
                  </a:lnTo>
                  <a:lnTo>
                    <a:pt x="22351" y="533400"/>
                  </a:lnTo>
                  <a:lnTo>
                    <a:pt x="13662" y="531620"/>
                  </a:lnTo>
                  <a:lnTo>
                    <a:pt x="6556" y="526780"/>
                  </a:lnTo>
                  <a:lnTo>
                    <a:pt x="1760" y="519630"/>
                  </a:lnTo>
                  <a:lnTo>
                    <a:pt x="0" y="510921"/>
                  </a:lnTo>
                  <a:lnTo>
                    <a:pt x="0" y="22351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4578984" y="3251517"/>
            <a:ext cx="228727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FFFFFF"/>
                </a:solidFill>
                <a:latin typeface="Tahoma"/>
                <a:cs typeface="Tahoma"/>
              </a:rPr>
              <a:t>Level </a:t>
            </a:r>
            <a:r>
              <a:rPr dirty="0" sz="1550" spc="-70">
                <a:solidFill>
                  <a:srgbClr val="FFFFFF"/>
                </a:solidFill>
                <a:latin typeface="Tahoma"/>
                <a:cs typeface="Tahoma"/>
              </a:rPr>
              <a:t>7:</a:t>
            </a:r>
            <a:r>
              <a:rPr dirty="0" sz="1550" spc="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550">
                <a:solidFill>
                  <a:srgbClr val="FFFFFF"/>
                </a:solidFill>
                <a:latin typeface="Tahoma"/>
                <a:cs typeface="Tahoma"/>
              </a:rPr>
              <a:t>Application</a:t>
            </a:r>
            <a:r>
              <a:rPr dirty="0" sz="1550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Tahoma"/>
                <a:cs typeface="Tahoma"/>
              </a:rPr>
              <a:t>Layer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1023937" y="4319651"/>
            <a:ext cx="1743075" cy="542925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126364" rIns="0" bIns="0" rtlCol="0" vert="horz">
            <a:spAutoFit/>
          </a:bodyPr>
          <a:lstStyle/>
          <a:p>
            <a:pPr marL="466090">
              <a:lnSpc>
                <a:spcPct val="100000"/>
              </a:lnSpc>
              <a:spcBef>
                <a:spcPts val="994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Ingress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981950" y="5267325"/>
            <a:ext cx="2667000" cy="514350"/>
          </a:xfrm>
          <a:prstGeom prst="rect">
            <a:avLst/>
          </a:prstGeom>
          <a:solidFill>
            <a:srgbClr val="316CE4"/>
          </a:solidFill>
        </p:spPr>
        <p:txBody>
          <a:bodyPr wrap="square" lIns="0" tIns="125730" rIns="0" bIns="0" rtlCol="0" vert="horz">
            <a:spAutoFit/>
          </a:bodyPr>
          <a:lstStyle/>
          <a:p>
            <a:pPr marL="590550">
              <a:lnSpc>
                <a:spcPct val="100000"/>
              </a:lnSpc>
              <a:spcBef>
                <a:spcPts val="990"/>
              </a:spcBef>
            </a:pP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Load</a:t>
            </a:r>
            <a:r>
              <a:rPr dirty="0" sz="18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balancing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80732" y="2244661"/>
            <a:ext cx="2847975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2700" marR="5080" indent="-127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Defines</a:t>
            </a:r>
            <a:r>
              <a:rPr dirty="0" sz="2000" spc="-10">
                <a:latin typeface="Calibri"/>
                <a:cs typeface="Calibri"/>
              </a:rPr>
              <a:t> routing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rules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to </a:t>
            </a:r>
            <a:r>
              <a:rPr dirty="0" sz="2000">
                <a:latin typeface="Calibri"/>
                <a:cs typeface="Calibri"/>
              </a:rPr>
              <a:t>direct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incoming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requests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to </a:t>
            </a:r>
            <a:r>
              <a:rPr dirty="0" sz="2000">
                <a:latin typeface="Calibri"/>
                <a:cs typeface="Calibri"/>
              </a:rPr>
              <a:t>backend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services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02125" y="130746"/>
            <a:ext cx="3597910" cy="10598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Ingress</a:t>
            </a: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dirty="0" sz="2750"/>
              <a:t>Components</a:t>
            </a:r>
            <a:r>
              <a:rPr dirty="0" sz="2750" spc="-185"/>
              <a:t> </a:t>
            </a:r>
            <a:r>
              <a:rPr dirty="0" sz="2750" spc="90"/>
              <a:t>of</a:t>
            </a:r>
            <a:r>
              <a:rPr dirty="0" sz="2750" spc="-210"/>
              <a:t> </a:t>
            </a:r>
            <a:r>
              <a:rPr dirty="0" sz="2750" spc="-10"/>
              <a:t>Ingress</a:t>
            </a:r>
            <a:endParaRPr sz="2750"/>
          </a:p>
        </p:txBody>
      </p:sp>
      <p:sp>
        <p:nvSpPr>
          <p:cNvPr id="4" name="object 4" descr=""/>
          <p:cNvSpPr txBox="1"/>
          <p:nvPr/>
        </p:nvSpPr>
        <p:spPr>
          <a:xfrm>
            <a:off x="4510151" y="2519426"/>
            <a:ext cx="2733675" cy="70485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203835" rIns="0" bIns="0" rtlCol="0" vert="horz">
            <a:spAutoFit/>
          </a:bodyPr>
          <a:lstStyle/>
          <a:p>
            <a:pPr marL="412750">
              <a:lnSpc>
                <a:spcPct val="100000"/>
              </a:lnSpc>
              <a:spcBef>
                <a:spcPts val="1605"/>
              </a:spcBef>
            </a:pPr>
            <a:r>
              <a:rPr dirty="0" sz="2000" spc="-35">
                <a:solidFill>
                  <a:srgbClr val="316CE4"/>
                </a:solidFill>
                <a:latin typeface="Tahoma"/>
                <a:cs typeface="Tahoma"/>
              </a:rPr>
              <a:t>Ingress</a:t>
            </a:r>
            <a:r>
              <a:rPr dirty="0" sz="2000" spc="-18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Resource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481012" y="3224276"/>
            <a:ext cx="10510520" cy="1695450"/>
          </a:xfrm>
          <a:custGeom>
            <a:avLst/>
            <a:gdLst/>
            <a:ahLst/>
            <a:cxnLst/>
            <a:rect l="l" t="t" r="r" b="b"/>
            <a:pathLst>
              <a:path w="10510520" h="1695450">
                <a:moveTo>
                  <a:pt x="0" y="0"/>
                </a:moveTo>
                <a:lnTo>
                  <a:pt x="3452304" y="0"/>
                </a:lnTo>
              </a:path>
              <a:path w="10510520" h="1695450">
                <a:moveTo>
                  <a:pt x="7058088" y="1695450"/>
                </a:moveTo>
                <a:lnTo>
                  <a:pt x="10510329" y="1695450"/>
                </a:lnTo>
              </a:path>
            </a:pathLst>
          </a:custGeom>
          <a:ln w="635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4491101" y="4205351"/>
            <a:ext cx="2743200" cy="714375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208915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645"/>
              </a:spcBef>
            </a:pPr>
            <a:r>
              <a:rPr dirty="0" sz="2000" spc="-35">
                <a:solidFill>
                  <a:srgbClr val="316CE4"/>
                </a:solidFill>
                <a:latin typeface="Tahoma"/>
                <a:cs typeface="Tahoma"/>
              </a:rPr>
              <a:t>Ingress</a:t>
            </a:r>
            <a:r>
              <a:rPr dirty="0" sz="2000" spc="-21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Controller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7900034" y="3915473"/>
            <a:ext cx="2743835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2065" marR="5080" indent="-3175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Enforces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Ingress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rules,</a:t>
            </a:r>
            <a:r>
              <a:rPr dirty="0" sz="2000" spc="-25">
                <a:latin typeface="Calibri"/>
                <a:cs typeface="Calibri"/>
              </a:rPr>
              <a:t> but </a:t>
            </a:r>
            <a:r>
              <a:rPr dirty="0" sz="2000">
                <a:latin typeface="Calibri"/>
                <a:cs typeface="Calibri"/>
              </a:rPr>
              <a:t>Kubernetes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lacks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114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built-</a:t>
            </a:r>
            <a:r>
              <a:rPr dirty="0" sz="2000" spc="-25">
                <a:latin typeface="Calibri"/>
                <a:cs typeface="Calibri"/>
              </a:rPr>
              <a:t>in </a:t>
            </a:r>
            <a:r>
              <a:rPr dirty="0" sz="2000" spc="-10">
                <a:latin typeface="Calibri"/>
                <a:cs typeface="Calibri"/>
              </a:rPr>
              <a:t>Ingress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controller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5665" y="130746"/>
            <a:ext cx="3820795" cy="10598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ctr" marL="10795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Ingress</a:t>
            </a: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dirty="0" sz="2750"/>
              <a:t>Flow</a:t>
            </a:r>
            <a:r>
              <a:rPr dirty="0" sz="2750" spc="-204"/>
              <a:t> </a:t>
            </a:r>
            <a:r>
              <a:rPr dirty="0" sz="2750" spc="55"/>
              <a:t>of</a:t>
            </a:r>
            <a:r>
              <a:rPr dirty="0" sz="2750" spc="-240"/>
              <a:t> </a:t>
            </a:r>
            <a:r>
              <a:rPr dirty="0" sz="2750" spc="65"/>
              <a:t>Traffic</a:t>
            </a:r>
            <a:r>
              <a:rPr dirty="0" sz="2750" spc="-245"/>
              <a:t> </a:t>
            </a:r>
            <a:r>
              <a:rPr dirty="0" sz="2750"/>
              <a:t>in</a:t>
            </a:r>
            <a:r>
              <a:rPr dirty="0" sz="2750" spc="-225"/>
              <a:t> </a:t>
            </a:r>
            <a:r>
              <a:rPr dirty="0" sz="2750" spc="-10"/>
              <a:t>Ingress</a:t>
            </a:r>
            <a:endParaRPr sz="27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245" y="3385151"/>
            <a:ext cx="640931" cy="67861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462276" y="3557651"/>
            <a:ext cx="1695450" cy="34290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123189">
              <a:lnSpc>
                <a:spcPct val="100000"/>
              </a:lnSpc>
              <a:spcBef>
                <a:spcPts val="315"/>
              </a:spcBef>
            </a:pPr>
            <a:r>
              <a:rPr dirty="0" sz="1550" spc="-10">
                <a:solidFill>
                  <a:srgbClr val="316CE4"/>
                </a:solidFill>
                <a:latin typeface="Calibri Light"/>
                <a:cs typeface="Calibri Light"/>
              </a:rPr>
              <a:t>app.example.com</a:t>
            </a:r>
            <a:endParaRPr sz="1550">
              <a:latin typeface="Calibri Light"/>
              <a:cs typeface="Calibri Light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6062726" y="2986023"/>
            <a:ext cx="333375" cy="1485900"/>
          </a:xfrm>
          <a:custGeom>
            <a:avLst/>
            <a:gdLst/>
            <a:ahLst/>
            <a:cxnLst/>
            <a:rect l="l" t="t" r="r" b="b"/>
            <a:pathLst>
              <a:path w="333375" h="1485900">
                <a:moveTo>
                  <a:pt x="0" y="1485900"/>
                </a:moveTo>
                <a:lnTo>
                  <a:pt x="333375" y="1485900"/>
                </a:lnTo>
                <a:lnTo>
                  <a:pt x="333375" y="0"/>
                </a:lnTo>
                <a:lnTo>
                  <a:pt x="0" y="0"/>
                </a:lnTo>
                <a:lnTo>
                  <a:pt x="0" y="1485900"/>
                </a:lnTo>
                <a:close/>
              </a:path>
            </a:pathLst>
          </a:custGeom>
          <a:ln w="9525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6134771" y="3270593"/>
            <a:ext cx="225425" cy="915669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580"/>
              </a:lnSpc>
            </a:pPr>
            <a:r>
              <a:rPr dirty="0" sz="1550" spc="-10">
                <a:solidFill>
                  <a:srgbClr val="316CE4"/>
                </a:solidFill>
                <a:latin typeface="Consolas"/>
                <a:cs typeface="Consolas"/>
              </a:rPr>
              <a:t>NodePort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414526" y="3691000"/>
            <a:ext cx="4648200" cy="76200"/>
          </a:xfrm>
          <a:custGeom>
            <a:avLst/>
            <a:gdLst/>
            <a:ahLst/>
            <a:cxnLst/>
            <a:rect l="l" t="t" r="r" b="b"/>
            <a:pathLst>
              <a:path w="4648200" h="76200">
                <a:moveTo>
                  <a:pt x="1046734" y="38100"/>
                </a:moveTo>
                <a:lnTo>
                  <a:pt x="1034034" y="31750"/>
                </a:lnTo>
                <a:lnTo>
                  <a:pt x="970534" y="0"/>
                </a:lnTo>
                <a:lnTo>
                  <a:pt x="970534" y="31750"/>
                </a:lnTo>
                <a:lnTo>
                  <a:pt x="0" y="31750"/>
                </a:lnTo>
                <a:lnTo>
                  <a:pt x="0" y="44450"/>
                </a:lnTo>
                <a:lnTo>
                  <a:pt x="970534" y="44450"/>
                </a:lnTo>
                <a:lnTo>
                  <a:pt x="970534" y="76200"/>
                </a:lnTo>
                <a:lnTo>
                  <a:pt x="1034034" y="44450"/>
                </a:lnTo>
                <a:lnTo>
                  <a:pt x="1046734" y="38100"/>
                </a:lnTo>
                <a:close/>
              </a:path>
              <a:path w="4648200" h="76200">
                <a:moveTo>
                  <a:pt x="4648073" y="38100"/>
                </a:moveTo>
                <a:lnTo>
                  <a:pt x="4635373" y="31750"/>
                </a:lnTo>
                <a:lnTo>
                  <a:pt x="4571873" y="0"/>
                </a:lnTo>
                <a:lnTo>
                  <a:pt x="4571873" y="31750"/>
                </a:lnTo>
                <a:lnTo>
                  <a:pt x="2743073" y="31750"/>
                </a:lnTo>
                <a:lnTo>
                  <a:pt x="2743073" y="44450"/>
                </a:lnTo>
                <a:lnTo>
                  <a:pt x="4571873" y="44450"/>
                </a:lnTo>
                <a:lnTo>
                  <a:pt x="4571873" y="76200"/>
                </a:lnTo>
                <a:lnTo>
                  <a:pt x="4635373" y="44450"/>
                </a:lnTo>
                <a:lnTo>
                  <a:pt x="4648073" y="3810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6739001" y="3367151"/>
            <a:ext cx="1009650" cy="723900"/>
          </a:xfrm>
          <a:prstGeom prst="rect">
            <a:avLst/>
          </a:prstGeom>
          <a:solidFill>
            <a:srgbClr val="9DC3E6"/>
          </a:solidFill>
          <a:ln w="12700">
            <a:solidFill>
              <a:srgbClr val="0D0D0D"/>
            </a:solidFill>
          </a:ln>
        </p:spPr>
        <p:txBody>
          <a:bodyPr wrap="square" lIns="0" tIns="125095" rIns="0" bIns="0" rtlCol="0" vert="horz">
            <a:spAutoFit/>
          </a:bodyPr>
          <a:lstStyle/>
          <a:p>
            <a:pPr marL="133350" marR="128270" indent="111125">
              <a:lnSpc>
                <a:spcPct val="102899"/>
              </a:lnSpc>
              <a:spcBef>
                <a:spcPts val="985"/>
              </a:spcBef>
            </a:pPr>
            <a:r>
              <a:rPr dirty="0" sz="1400" spc="-10" b="1">
                <a:latin typeface="Calibri"/>
                <a:cs typeface="Calibri"/>
              </a:rPr>
              <a:t>Ingress Controller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381750" y="2352675"/>
            <a:ext cx="5324475" cy="2743200"/>
            <a:chOff x="6381750" y="2352675"/>
            <a:chExt cx="5324475" cy="2743200"/>
          </a:xfrm>
        </p:grpSpPr>
        <p:sp>
          <p:nvSpPr>
            <p:cNvPr id="10" name="object 10" descr=""/>
            <p:cNvSpPr/>
            <p:nvPr/>
          </p:nvSpPr>
          <p:spPr>
            <a:xfrm>
              <a:off x="6391275" y="2362200"/>
              <a:ext cx="5305425" cy="2724150"/>
            </a:xfrm>
            <a:custGeom>
              <a:avLst/>
              <a:gdLst/>
              <a:ahLst/>
              <a:cxnLst/>
              <a:rect l="l" t="t" r="r" b="b"/>
              <a:pathLst>
                <a:path w="5305425" h="2724150">
                  <a:moveTo>
                    <a:pt x="0" y="2724150"/>
                  </a:moveTo>
                  <a:lnTo>
                    <a:pt x="5305425" y="2724150"/>
                  </a:lnTo>
                  <a:lnTo>
                    <a:pt x="5305425" y="0"/>
                  </a:lnTo>
                  <a:lnTo>
                    <a:pt x="0" y="0"/>
                  </a:lnTo>
                  <a:lnTo>
                    <a:pt x="0" y="2724150"/>
                  </a:lnTo>
                  <a:close/>
                </a:path>
              </a:pathLst>
            </a:custGeom>
            <a:ln w="1905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920351" y="3095688"/>
              <a:ext cx="357505" cy="357505"/>
            </a:xfrm>
            <a:custGeom>
              <a:avLst/>
              <a:gdLst/>
              <a:ahLst/>
              <a:cxnLst/>
              <a:rect l="l" t="t" r="r" b="b"/>
              <a:pathLst>
                <a:path w="357504" h="357504">
                  <a:moveTo>
                    <a:pt x="357187" y="0"/>
                  </a:moveTo>
                  <a:lnTo>
                    <a:pt x="0" y="0"/>
                  </a:lnTo>
                  <a:lnTo>
                    <a:pt x="0" y="357187"/>
                  </a:lnTo>
                  <a:lnTo>
                    <a:pt x="357187" y="357187"/>
                  </a:lnTo>
                  <a:lnTo>
                    <a:pt x="35718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277475" y="2976626"/>
              <a:ext cx="119380" cy="476250"/>
            </a:xfrm>
            <a:custGeom>
              <a:avLst/>
              <a:gdLst/>
              <a:ahLst/>
              <a:cxnLst/>
              <a:rect l="l" t="t" r="r" b="b"/>
              <a:pathLst>
                <a:path w="119379" h="476250">
                  <a:moveTo>
                    <a:pt x="119125" y="0"/>
                  </a:moveTo>
                  <a:lnTo>
                    <a:pt x="0" y="118999"/>
                  </a:lnTo>
                  <a:lnTo>
                    <a:pt x="0" y="476250"/>
                  </a:lnTo>
                  <a:lnTo>
                    <a:pt x="119125" y="357124"/>
                  </a:lnTo>
                  <a:lnTo>
                    <a:pt x="119125" y="0"/>
                  </a:lnTo>
                  <a:close/>
                </a:path>
              </a:pathLst>
            </a:custGeom>
            <a:solidFill>
              <a:srgbClr val="CDCD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920351" y="2976626"/>
              <a:ext cx="476250" cy="119380"/>
            </a:xfrm>
            <a:custGeom>
              <a:avLst/>
              <a:gdLst/>
              <a:ahLst/>
              <a:cxnLst/>
              <a:rect l="l" t="t" r="r" b="b"/>
              <a:pathLst>
                <a:path w="476250" h="119380">
                  <a:moveTo>
                    <a:pt x="476250" y="0"/>
                  </a:moveTo>
                  <a:lnTo>
                    <a:pt x="118999" y="0"/>
                  </a:lnTo>
                  <a:lnTo>
                    <a:pt x="0" y="118999"/>
                  </a:lnTo>
                  <a:lnTo>
                    <a:pt x="357124" y="118999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FFFF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920351" y="2976626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0" y="118999"/>
                  </a:moveTo>
                  <a:lnTo>
                    <a:pt x="118999" y="0"/>
                  </a:lnTo>
                  <a:lnTo>
                    <a:pt x="476250" y="0"/>
                  </a:lnTo>
                  <a:lnTo>
                    <a:pt x="476250" y="357124"/>
                  </a:lnTo>
                  <a:lnTo>
                    <a:pt x="357124" y="476250"/>
                  </a:lnTo>
                  <a:lnTo>
                    <a:pt x="0" y="476250"/>
                  </a:lnTo>
                  <a:lnTo>
                    <a:pt x="0" y="118999"/>
                  </a:lnTo>
                  <a:close/>
                </a:path>
                <a:path w="476250" h="476250">
                  <a:moveTo>
                    <a:pt x="0" y="118999"/>
                  </a:moveTo>
                  <a:lnTo>
                    <a:pt x="357124" y="118999"/>
                  </a:lnTo>
                  <a:lnTo>
                    <a:pt x="476250" y="0"/>
                  </a:lnTo>
                </a:path>
                <a:path w="476250" h="476250">
                  <a:moveTo>
                    <a:pt x="357124" y="118999"/>
                  </a:moveTo>
                  <a:lnTo>
                    <a:pt x="357124" y="476250"/>
                  </a:lnTo>
                </a:path>
              </a:pathLst>
            </a:custGeom>
            <a:ln w="12700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920351" y="4133913"/>
              <a:ext cx="357505" cy="357505"/>
            </a:xfrm>
            <a:custGeom>
              <a:avLst/>
              <a:gdLst/>
              <a:ahLst/>
              <a:cxnLst/>
              <a:rect l="l" t="t" r="r" b="b"/>
              <a:pathLst>
                <a:path w="357504" h="357504">
                  <a:moveTo>
                    <a:pt x="357187" y="0"/>
                  </a:moveTo>
                  <a:lnTo>
                    <a:pt x="0" y="0"/>
                  </a:lnTo>
                  <a:lnTo>
                    <a:pt x="0" y="357187"/>
                  </a:lnTo>
                  <a:lnTo>
                    <a:pt x="357187" y="357187"/>
                  </a:lnTo>
                  <a:lnTo>
                    <a:pt x="35718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277475" y="4014851"/>
              <a:ext cx="119380" cy="476250"/>
            </a:xfrm>
            <a:custGeom>
              <a:avLst/>
              <a:gdLst/>
              <a:ahLst/>
              <a:cxnLst/>
              <a:rect l="l" t="t" r="r" b="b"/>
              <a:pathLst>
                <a:path w="119379" h="476250">
                  <a:moveTo>
                    <a:pt x="119125" y="0"/>
                  </a:moveTo>
                  <a:lnTo>
                    <a:pt x="0" y="118999"/>
                  </a:lnTo>
                  <a:lnTo>
                    <a:pt x="0" y="476250"/>
                  </a:lnTo>
                  <a:lnTo>
                    <a:pt x="119125" y="357124"/>
                  </a:lnTo>
                  <a:lnTo>
                    <a:pt x="119125" y="0"/>
                  </a:lnTo>
                  <a:close/>
                </a:path>
              </a:pathLst>
            </a:custGeom>
            <a:solidFill>
              <a:srgbClr val="CD9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920351" y="4014851"/>
              <a:ext cx="476250" cy="119380"/>
            </a:xfrm>
            <a:custGeom>
              <a:avLst/>
              <a:gdLst/>
              <a:ahLst/>
              <a:cxnLst/>
              <a:rect l="l" t="t" r="r" b="b"/>
              <a:pathLst>
                <a:path w="476250" h="119379">
                  <a:moveTo>
                    <a:pt x="476250" y="0"/>
                  </a:moveTo>
                  <a:lnTo>
                    <a:pt x="118999" y="0"/>
                  </a:lnTo>
                  <a:lnTo>
                    <a:pt x="0" y="118999"/>
                  </a:lnTo>
                  <a:lnTo>
                    <a:pt x="357124" y="118999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FFC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9920351" y="4014851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0" y="118999"/>
                  </a:moveTo>
                  <a:lnTo>
                    <a:pt x="118999" y="0"/>
                  </a:lnTo>
                  <a:lnTo>
                    <a:pt x="476250" y="0"/>
                  </a:lnTo>
                  <a:lnTo>
                    <a:pt x="476250" y="357124"/>
                  </a:lnTo>
                  <a:lnTo>
                    <a:pt x="357124" y="476250"/>
                  </a:lnTo>
                  <a:lnTo>
                    <a:pt x="0" y="476250"/>
                  </a:lnTo>
                  <a:lnTo>
                    <a:pt x="0" y="118999"/>
                  </a:lnTo>
                  <a:close/>
                </a:path>
                <a:path w="476250" h="476250">
                  <a:moveTo>
                    <a:pt x="0" y="118999"/>
                  </a:moveTo>
                  <a:lnTo>
                    <a:pt x="357124" y="118999"/>
                  </a:lnTo>
                  <a:lnTo>
                    <a:pt x="476250" y="0"/>
                  </a:lnTo>
                </a:path>
                <a:path w="476250" h="476250">
                  <a:moveTo>
                    <a:pt x="357124" y="118999"/>
                  </a:moveTo>
                  <a:lnTo>
                    <a:pt x="357124" y="476250"/>
                  </a:lnTo>
                </a:path>
              </a:pathLst>
            </a:custGeom>
            <a:ln w="12700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395961" y="3690873"/>
              <a:ext cx="1691639" cy="76200"/>
            </a:xfrm>
            <a:custGeom>
              <a:avLst/>
              <a:gdLst/>
              <a:ahLst/>
              <a:cxnLst/>
              <a:rect l="l" t="t" r="r" b="b"/>
              <a:pathLst>
                <a:path w="1691640" h="76200">
                  <a:moveTo>
                    <a:pt x="338594" y="38227"/>
                  </a:moveTo>
                  <a:lnTo>
                    <a:pt x="325932" y="31877"/>
                  </a:lnTo>
                  <a:lnTo>
                    <a:pt x="262394" y="0"/>
                  </a:lnTo>
                  <a:lnTo>
                    <a:pt x="262394" y="31877"/>
                  </a:lnTo>
                  <a:lnTo>
                    <a:pt x="127" y="31877"/>
                  </a:lnTo>
                  <a:lnTo>
                    <a:pt x="0" y="44577"/>
                  </a:lnTo>
                  <a:lnTo>
                    <a:pt x="262394" y="44577"/>
                  </a:lnTo>
                  <a:lnTo>
                    <a:pt x="262394" y="76200"/>
                  </a:lnTo>
                  <a:lnTo>
                    <a:pt x="325843" y="44577"/>
                  </a:lnTo>
                  <a:lnTo>
                    <a:pt x="338594" y="38227"/>
                  </a:lnTo>
                  <a:close/>
                </a:path>
                <a:path w="1691640" h="76200">
                  <a:moveTo>
                    <a:pt x="1691144" y="38227"/>
                  </a:moveTo>
                  <a:lnTo>
                    <a:pt x="1678482" y="31877"/>
                  </a:lnTo>
                  <a:lnTo>
                    <a:pt x="1614944" y="0"/>
                  </a:lnTo>
                  <a:lnTo>
                    <a:pt x="1614944" y="31877"/>
                  </a:lnTo>
                  <a:lnTo>
                    <a:pt x="1352562" y="31877"/>
                  </a:lnTo>
                  <a:lnTo>
                    <a:pt x="1352562" y="44577"/>
                  </a:lnTo>
                  <a:lnTo>
                    <a:pt x="1614944" y="44577"/>
                  </a:lnTo>
                  <a:lnTo>
                    <a:pt x="1614944" y="76200"/>
                  </a:lnTo>
                  <a:lnTo>
                    <a:pt x="1678393" y="44577"/>
                  </a:lnTo>
                  <a:lnTo>
                    <a:pt x="1691144" y="38227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8082915" y="5142928"/>
            <a:ext cx="19354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ahoma"/>
                <a:cs typeface="Tahoma"/>
              </a:rPr>
              <a:t>Kubernetes</a:t>
            </a:r>
            <a:r>
              <a:rPr dirty="0" sz="1800" spc="-145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Cluster</a:t>
            </a:r>
            <a:endParaRPr sz="1800">
              <a:latin typeface="Tahoma"/>
              <a:cs typeface="Tahoma"/>
            </a:endParaRPr>
          </a:p>
        </p:txBody>
      </p:sp>
      <p:graphicFrame>
        <p:nvGraphicFramePr>
          <p:cNvPr id="21" name="object 21" descr=""/>
          <p:cNvGraphicFramePr>
            <a:graphicFrameLocks noGrp="1"/>
          </p:cNvGraphicFramePr>
          <p:nvPr/>
        </p:nvGraphicFramePr>
        <p:xfrm>
          <a:off x="8085201" y="2732151"/>
          <a:ext cx="1212850" cy="198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875"/>
                <a:gridCol w="600075"/>
              </a:tblGrid>
              <a:tr h="333375">
                <a:tc rowSpan="3">
                  <a:txBody>
                    <a:bodyPr/>
                    <a:lstStyle/>
                    <a:p>
                      <a:pPr marL="51117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dirty="0" sz="1400" b="1">
                          <a:latin typeface="Calibri"/>
                          <a:cs typeface="Calibri"/>
                        </a:rPr>
                        <a:t>Ingress</a:t>
                      </a:r>
                      <a:r>
                        <a:rPr dirty="0" sz="1400" spc="-5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 b="1">
                          <a:latin typeface="Calibri"/>
                          <a:cs typeface="Calibri"/>
                        </a:rPr>
                        <a:t>Rules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40970" vert="vert270">
                    <a:lnL w="12700">
                      <a:solidFill>
                        <a:srgbClr val="0D0D0D"/>
                      </a:solidFill>
                      <a:prstDash val="lgDash"/>
                    </a:lnL>
                    <a:lnR w="12700">
                      <a:solidFill>
                        <a:srgbClr val="0D0D0D"/>
                      </a:solidFill>
                      <a:prstDash val="lgDash"/>
                    </a:lnR>
                    <a:lnT w="12700">
                      <a:solidFill>
                        <a:srgbClr val="0D0D0D"/>
                      </a:solidFill>
                      <a:prstDash val="lgDash"/>
                    </a:lnT>
                    <a:lnB w="12700">
                      <a:solidFill>
                        <a:srgbClr val="0D0D0D"/>
                      </a:solidFill>
                      <a:prstDash val="lgDash"/>
                    </a:lnB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550" spc="-20">
                          <a:latin typeface="Calibri Light"/>
                          <a:cs typeface="Calibri Light"/>
                        </a:rPr>
                        <a:t>/app</a:t>
                      </a:r>
                      <a:endParaRPr sz="1550">
                        <a:latin typeface="Calibri Light"/>
                        <a:cs typeface="Calibri Light"/>
                      </a:endParaRPr>
                    </a:p>
                  </a:txBody>
                  <a:tcPr marL="0" marR="0" marB="0" marT="35560">
                    <a:lnL w="12700">
                      <a:solidFill>
                        <a:srgbClr val="0D0D0D"/>
                      </a:solidFill>
                      <a:prstDash val="solid"/>
                    </a:lnL>
                    <a:lnR w="12700">
                      <a:solidFill>
                        <a:srgbClr val="0D0D0D"/>
                      </a:solidFill>
                      <a:prstDash val="solid"/>
                    </a:lnR>
                    <a:lnT w="12700">
                      <a:solidFill>
                        <a:srgbClr val="0D0D0D"/>
                      </a:solidFill>
                      <a:prstDash val="solid"/>
                    </a:lnT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13049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40970" vert="vert270">
                    <a:lnL w="12700">
                      <a:solidFill>
                        <a:srgbClr val="0D0D0D"/>
                      </a:solidFill>
                      <a:prstDash val="lgDash"/>
                    </a:lnL>
                    <a:lnR w="12700">
                      <a:solidFill>
                        <a:srgbClr val="0D0D0D"/>
                      </a:solidFill>
                      <a:prstDash val="lgDash"/>
                    </a:lnR>
                    <a:lnT w="12700">
                      <a:solidFill>
                        <a:srgbClr val="0D0D0D"/>
                      </a:solidFill>
                      <a:prstDash val="lgDash"/>
                    </a:lnT>
                    <a:lnB w="12700">
                      <a:solidFill>
                        <a:srgbClr val="0D0D0D"/>
                      </a:solidFill>
                      <a:prstDash val="lg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D0D0D"/>
                      </a:solidFill>
                      <a:prstDash val="lgDash"/>
                    </a:lnL>
                    <a:lnT w="12700">
                      <a:solidFill>
                        <a:srgbClr val="0D0D0D"/>
                      </a:solidFill>
                      <a:prstDash val="solid"/>
                    </a:lnT>
                    <a:lnB w="12700">
                      <a:solidFill>
                        <a:srgbClr val="0D0D0D"/>
                      </a:solidFill>
                      <a:prstDash val="solid"/>
                    </a:lnB>
                  </a:tcPr>
                </a:tc>
              </a:tr>
              <a:tr h="3429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40970" vert="vert270">
                    <a:lnL w="12700">
                      <a:solidFill>
                        <a:srgbClr val="0D0D0D"/>
                      </a:solidFill>
                      <a:prstDash val="lgDash"/>
                    </a:lnL>
                    <a:lnR w="12700">
                      <a:solidFill>
                        <a:srgbClr val="0D0D0D"/>
                      </a:solidFill>
                      <a:prstDash val="lgDash"/>
                    </a:lnR>
                    <a:lnT w="12700">
                      <a:solidFill>
                        <a:srgbClr val="0D0D0D"/>
                      </a:solidFill>
                      <a:prstDash val="lgDash"/>
                    </a:lnT>
                    <a:lnB w="12700">
                      <a:solidFill>
                        <a:srgbClr val="0D0D0D"/>
                      </a:solidFill>
                      <a:prstDash val="lgDash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550" spc="-25">
                          <a:latin typeface="Calibri Light"/>
                          <a:cs typeface="Calibri Light"/>
                        </a:rPr>
                        <a:t>/db</a:t>
                      </a:r>
                      <a:endParaRPr sz="1550">
                        <a:latin typeface="Calibri Light"/>
                        <a:cs typeface="Calibri Light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0D0D0D"/>
                      </a:solidFill>
                      <a:prstDash val="solid"/>
                    </a:lnL>
                    <a:lnR w="12700">
                      <a:solidFill>
                        <a:srgbClr val="0D0D0D"/>
                      </a:solidFill>
                      <a:prstDash val="solid"/>
                    </a:lnR>
                    <a:lnT w="12700">
                      <a:solidFill>
                        <a:srgbClr val="0D0D0D"/>
                      </a:solidFill>
                      <a:prstDash val="solid"/>
                    </a:lnT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pSp>
        <p:nvGrpSpPr>
          <p:cNvPr id="22" name="object 22" descr=""/>
          <p:cNvGrpSpPr/>
          <p:nvPr/>
        </p:nvGrpSpPr>
        <p:grpSpPr>
          <a:xfrm>
            <a:off x="1414525" y="2776601"/>
            <a:ext cx="8504555" cy="1927225"/>
            <a:chOff x="1414525" y="2776601"/>
            <a:chExt cx="8504555" cy="1927225"/>
          </a:xfrm>
        </p:grpSpPr>
        <p:sp>
          <p:nvSpPr>
            <p:cNvPr id="23" name="object 23" descr=""/>
            <p:cNvSpPr/>
            <p:nvPr/>
          </p:nvSpPr>
          <p:spPr>
            <a:xfrm>
              <a:off x="9212453" y="2894710"/>
              <a:ext cx="704850" cy="1658620"/>
            </a:xfrm>
            <a:custGeom>
              <a:avLst/>
              <a:gdLst/>
              <a:ahLst/>
              <a:cxnLst/>
              <a:rect l="l" t="t" r="r" b="b"/>
              <a:pathLst>
                <a:path w="704850" h="1658620">
                  <a:moveTo>
                    <a:pt x="704723" y="1415415"/>
                  </a:moveTo>
                  <a:lnTo>
                    <a:pt x="620395" y="1403604"/>
                  </a:lnTo>
                  <a:lnTo>
                    <a:pt x="630542" y="1433677"/>
                  </a:lnTo>
                  <a:lnTo>
                    <a:pt x="889" y="1646428"/>
                  </a:lnTo>
                  <a:lnTo>
                    <a:pt x="4953" y="1658366"/>
                  </a:lnTo>
                  <a:lnTo>
                    <a:pt x="634606" y="1445742"/>
                  </a:lnTo>
                  <a:lnTo>
                    <a:pt x="644779" y="1475867"/>
                  </a:lnTo>
                  <a:lnTo>
                    <a:pt x="690613" y="1429639"/>
                  </a:lnTo>
                  <a:lnTo>
                    <a:pt x="704723" y="1415415"/>
                  </a:lnTo>
                  <a:close/>
                </a:path>
                <a:path w="704850" h="1658620">
                  <a:moveTo>
                    <a:pt x="704723" y="376047"/>
                  </a:moveTo>
                  <a:lnTo>
                    <a:pt x="687527" y="352044"/>
                  </a:lnTo>
                  <a:lnTo>
                    <a:pt x="655066" y="306705"/>
                  </a:lnTo>
                  <a:lnTo>
                    <a:pt x="640245" y="334810"/>
                  </a:lnTo>
                  <a:lnTo>
                    <a:pt x="5969" y="0"/>
                  </a:lnTo>
                  <a:lnTo>
                    <a:pt x="0" y="11303"/>
                  </a:lnTo>
                  <a:lnTo>
                    <a:pt x="634314" y="346062"/>
                  </a:lnTo>
                  <a:lnTo>
                    <a:pt x="619506" y="374142"/>
                  </a:lnTo>
                  <a:lnTo>
                    <a:pt x="704723" y="376047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414526" y="2776600"/>
              <a:ext cx="8504555" cy="1927225"/>
            </a:xfrm>
            <a:custGeom>
              <a:avLst/>
              <a:gdLst/>
              <a:ahLst/>
              <a:cxnLst/>
              <a:rect l="l" t="t" r="r" b="b"/>
              <a:pathLst>
                <a:path w="8504555" h="1927225">
                  <a:moveTo>
                    <a:pt x="1046734" y="863473"/>
                  </a:moveTo>
                  <a:lnTo>
                    <a:pt x="76200" y="863473"/>
                  </a:lnTo>
                  <a:lnTo>
                    <a:pt x="76200" y="828548"/>
                  </a:lnTo>
                  <a:lnTo>
                    <a:pt x="0" y="866648"/>
                  </a:lnTo>
                  <a:lnTo>
                    <a:pt x="76200" y="904748"/>
                  </a:lnTo>
                  <a:lnTo>
                    <a:pt x="76200" y="869823"/>
                  </a:lnTo>
                  <a:lnTo>
                    <a:pt x="1046734" y="869823"/>
                  </a:lnTo>
                  <a:lnTo>
                    <a:pt x="1046734" y="863473"/>
                  </a:lnTo>
                  <a:close/>
                </a:path>
                <a:path w="8504555" h="1927225">
                  <a:moveTo>
                    <a:pt x="4718736" y="857123"/>
                  </a:moveTo>
                  <a:lnTo>
                    <a:pt x="2809811" y="854100"/>
                  </a:lnTo>
                  <a:lnTo>
                    <a:pt x="2809875" y="819150"/>
                  </a:lnTo>
                  <a:lnTo>
                    <a:pt x="2733675" y="857123"/>
                  </a:lnTo>
                  <a:lnTo>
                    <a:pt x="2809748" y="895350"/>
                  </a:lnTo>
                  <a:lnTo>
                    <a:pt x="2809798" y="860450"/>
                  </a:lnTo>
                  <a:lnTo>
                    <a:pt x="4638548" y="863346"/>
                  </a:lnTo>
                  <a:lnTo>
                    <a:pt x="4638662" y="857123"/>
                  </a:lnTo>
                  <a:lnTo>
                    <a:pt x="4718736" y="857123"/>
                  </a:lnTo>
                  <a:close/>
                </a:path>
                <a:path w="8504555" h="1927225">
                  <a:moveTo>
                    <a:pt x="5326507" y="768223"/>
                  </a:moveTo>
                  <a:lnTo>
                    <a:pt x="5067300" y="768223"/>
                  </a:lnTo>
                  <a:lnTo>
                    <a:pt x="5067300" y="733298"/>
                  </a:lnTo>
                  <a:lnTo>
                    <a:pt x="4991100" y="771398"/>
                  </a:lnTo>
                  <a:lnTo>
                    <a:pt x="5067300" y="809498"/>
                  </a:lnTo>
                  <a:lnTo>
                    <a:pt x="5067300" y="774573"/>
                  </a:lnTo>
                  <a:lnTo>
                    <a:pt x="5326507" y="774573"/>
                  </a:lnTo>
                  <a:lnTo>
                    <a:pt x="5326507" y="768223"/>
                  </a:lnTo>
                  <a:close/>
                </a:path>
                <a:path w="8504555" h="1927225">
                  <a:moveTo>
                    <a:pt x="6665214" y="768223"/>
                  </a:moveTo>
                  <a:lnTo>
                    <a:pt x="6419723" y="768223"/>
                  </a:lnTo>
                  <a:lnTo>
                    <a:pt x="6419723" y="733298"/>
                  </a:lnTo>
                  <a:lnTo>
                    <a:pt x="6343523" y="771398"/>
                  </a:lnTo>
                  <a:lnTo>
                    <a:pt x="6419723" y="809498"/>
                  </a:lnTo>
                  <a:lnTo>
                    <a:pt x="6419723" y="774573"/>
                  </a:lnTo>
                  <a:lnTo>
                    <a:pt x="6665214" y="774573"/>
                  </a:lnTo>
                  <a:lnTo>
                    <a:pt x="6665214" y="768223"/>
                  </a:lnTo>
                  <a:close/>
                </a:path>
                <a:path w="8504555" h="1927225">
                  <a:moveTo>
                    <a:pt x="8503793" y="1660271"/>
                  </a:moveTo>
                  <a:lnTo>
                    <a:pt x="8501507" y="1654302"/>
                  </a:lnTo>
                  <a:lnTo>
                    <a:pt x="7871257" y="1888286"/>
                  </a:lnTo>
                  <a:lnTo>
                    <a:pt x="7859141" y="1855470"/>
                  </a:lnTo>
                  <a:lnTo>
                    <a:pt x="7800975" y="1917700"/>
                  </a:lnTo>
                  <a:lnTo>
                    <a:pt x="7885557" y="1926971"/>
                  </a:lnTo>
                  <a:lnTo>
                    <a:pt x="7875092" y="1898650"/>
                  </a:lnTo>
                  <a:lnTo>
                    <a:pt x="7873454" y="1894243"/>
                  </a:lnTo>
                  <a:lnTo>
                    <a:pt x="8503793" y="1660271"/>
                  </a:lnTo>
                  <a:close/>
                </a:path>
                <a:path w="8504555" h="1927225">
                  <a:moveTo>
                    <a:pt x="8504174" y="361823"/>
                  </a:moveTo>
                  <a:lnTo>
                    <a:pt x="7869987" y="32258"/>
                  </a:lnTo>
                  <a:lnTo>
                    <a:pt x="7873009" y="26416"/>
                  </a:lnTo>
                  <a:lnTo>
                    <a:pt x="7886065" y="1270"/>
                  </a:lnTo>
                  <a:lnTo>
                    <a:pt x="7800975" y="0"/>
                  </a:lnTo>
                  <a:lnTo>
                    <a:pt x="7851013" y="68834"/>
                  </a:lnTo>
                  <a:lnTo>
                    <a:pt x="7867078" y="37858"/>
                  </a:lnTo>
                  <a:lnTo>
                    <a:pt x="8501253" y="367411"/>
                  </a:lnTo>
                  <a:lnTo>
                    <a:pt x="8504174" y="36182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10473943" y="2971228"/>
            <a:ext cx="8636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service-</a:t>
            </a:r>
            <a:r>
              <a:rPr dirty="0" sz="1800" spc="-5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26" name="object 26" descr=""/>
          <p:cNvSpPr txBox="1"/>
          <p:nvPr/>
        </p:nvSpPr>
        <p:spPr>
          <a:xfrm>
            <a:off x="10473943" y="4077271"/>
            <a:ext cx="8636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service-</a:t>
            </a:r>
            <a:r>
              <a:rPr dirty="0" sz="1800" spc="-5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12192000" cy="6534150"/>
            </a:xfrm>
            <a:custGeom>
              <a:avLst/>
              <a:gdLst/>
              <a:ahLst/>
              <a:cxnLst/>
              <a:rect l="l" t="t" r="r" b="b"/>
              <a:pathLst>
                <a:path w="12192000" h="6534150">
                  <a:moveTo>
                    <a:pt x="12192000" y="0"/>
                  </a:moveTo>
                  <a:lnTo>
                    <a:pt x="0" y="0"/>
                  </a:lnTo>
                  <a:lnTo>
                    <a:pt x="0" y="6534150"/>
                  </a:lnTo>
                  <a:lnTo>
                    <a:pt x="12192000" y="653415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8739" y="13906"/>
            <a:ext cx="5209540" cy="1219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0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root@master:~#</a:t>
            </a:r>
            <a:r>
              <a:rPr dirty="0" sz="1550" spc="-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cat</a:t>
            </a:r>
            <a:r>
              <a:rPr dirty="0" sz="1550" spc="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28_IngressRule_Hostbased.yaml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apiVersion: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networking.k8s.io/v1</a:t>
            </a:r>
            <a:endParaRPr sz="1550">
              <a:latin typeface="Consolas"/>
              <a:cs typeface="Consolas"/>
            </a:endParaRPr>
          </a:p>
          <a:p>
            <a:pPr marL="12700" marR="3778885">
              <a:lnSpc>
                <a:spcPts val="1880"/>
              </a:lnSpc>
              <a:spcBef>
                <a:spcPts val="6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kind: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Ingress metadata:</a:t>
            </a:r>
            <a:endParaRPr sz="1550">
              <a:latin typeface="Consolas"/>
              <a:cs typeface="Consolas"/>
            </a:endParaRPr>
          </a:p>
          <a:p>
            <a:pPr marL="228600">
              <a:lnSpc>
                <a:spcPts val="1810"/>
              </a:lnSpc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annotations: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442912" y="1214500"/>
            <a:ext cx="5038725" cy="285750"/>
          </a:xfrm>
          <a:prstGeom prst="rect">
            <a:avLst/>
          </a:prstGeom>
          <a:solidFill>
            <a:srgbClr val="000000"/>
          </a:solidFill>
          <a:ln w="28575">
            <a:solidFill>
              <a:srgbClr val="316CE4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0645">
              <a:lnSpc>
                <a:spcPts val="1845"/>
              </a:lnSpc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nginx.ingress.kubernetes.io/rewrite-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target:</a:t>
            </a:r>
            <a:r>
              <a:rPr dirty="0" sz="1550" spc="3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50">
                <a:solidFill>
                  <a:srgbClr val="FFFFFF"/>
                </a:solidFill>
                <a:latin typeface="Consolas"/>
                <a:cs typeface="Consolas"/>
              </a:rPr>
              <a:t>/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8739" y="1435036"/>
            <a:ext cx="2840990" cy="21640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766445" indent="215900">
              <a:lnSpc>
                <a:spcPct val="101000"/>
              </a:lnSpc>
              <a:spcBef>
                <a:spcPts val="10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55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ingressrule spec:</a:t>
            </a:r>
            <a:endParaRPr sz="1550">
              <a:latin typeface="Consolas"/>
              <a:cs typeface="Consolas"/>
            </a:endParaRPr>
          </a:p>
          <a:p>
            <a:pPr marL="228600" marR="118110">
              <a:lnSpc>
                <a:spcPct val="100899"/>
              </a:lnSpc>
              <a:spcBef>
                <a:spcPts val="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ingressClassName:</a:t>
            </a:r>
            <a:r>
              <a:rPr dirty="0" sz="1550" spc="-20">
                <a:solidFill>
                  <a:srgbClr val="FFFFFF"/>
                </a:solidFill>
                <a:latin typeface="Consolas"/>
                <a:cs typeface="Consolas"/>
              </a:rPr>
              <a:t> nginx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rules:</a:t>
            </a:r>
            <a:endParaRPr sz="1550">
              <a:latin typeface="Consolas"/>
              <a:cs typeface="Consolas"/>
            </a:endParaRPr>
          </a:p>
          <a:p>
            <a:pPr marL="228600">
              <a:lnSpc>
                <a:spcPts val="1800"/>
              </a:lnSpc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55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host:</a:t>
            </a:r>
            <a:r>
              <a:rPr dirty="0" sz="1550" spc="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demo.example.com</a:t>
            </a:r>
            <a:endParaRPr sz="1550">
              <a:latin typeface="Consolas"/>
              <a:cs typeface="Consolas"/>
            </a:endParaRPr>
          </a:p>
          <a:p>
            <a:pPr marL="444500">
              <a:lnSpc>
                <a:spcPct val="100000"/>
              </a:lnSpc>
              <a:spcBef>
                <a:spcPts val="15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http:</a:t>
            </a:r>
            <a:endParaRPr sz="1550">
              <a:latin typeface="Consolas"/>
              <a:cs typeface="Consolas"/>
            </a:endParaRPr>
          </a:p>
          <a:p>
            <a:pPr marL="661035">
              <a:lnSpc>
                <a:spcPct val="100000"/>
              </a:lnSpc>
              <a:spcBef>
                <a:spcPts val="2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paths:</a:t>
            </a:r>
            <a:endParaRPr sz="1550">
              <a:latin typeface="Consolas"/>
              <a:cs typeface="Consolas"/>
            </a:endParaRPr>
          </a:p>
          <a:p>
            <a:pPr marL="661035">
              <a:lnSpc>
                <a:spcPct val="100000"/>
              </a:lnSpc>
              <a:spcBef>
                <a:spcPts val="1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55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backend:</a:t>
            </a:r>
            <a:endParaRPr sz="1550">
              <a:latin typeface="Consolas"/>
              <a:cs typeface="Consolas"/>
            </a:endParaRPr>
          </a:p>
          <a:p>
            <a:pPr marL="1092835">
              <a:lnSpc>
                <a:spcPct val="100000"/>
              </a:lnSpc>
              <a:spcBef>
                <a:spcPts val="20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service: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81175" y="3576701"/>
            <a:ext cx="1981200" cy="285750"/>
          </a:xfrm>
          <a:prstGeom prst="rect">
            <a:avLst/>
          </a:prstGeom>
          <a:solidFill>
            <a:srgbClr val="000000"/>
          </a:solidFill>
          <a:ln w="28575">
            <a:solidFill>
              <a:srgbClr val="FFC000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 marL="106045">
              <a:lnSpc>
                <a:spcPct val="100000"/>
              </a:lnSpc>
              <a:spcBef>
                <a:spcPts val="10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55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pageonesvc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375028" y="3800411"/>
            <a:ext cx="1322705" cy="504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port:</a:t>
            </a:r>
            <a:endParaRPr sz="1550">
              <a:latin typeface="Consolas"/>
              <a:cs typeface="Consolas"/>
            </a:endParaRPr>
          </a:p>
          <a:p>
            <a:pPr marL="228600">
              <a:lnSpc>
                <a:spcPct val="100000"/>
              </a:lnSpc>
              <a:spcBef>
                <a:spcPts val="20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number:</a:t>
            </a:r>
            <a:r>
              <a:rPr dirty="0" sz="1550" spc="-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5">
                <a:solidFill>
                  <a:srgbClr val="FFFFFF"/>
                </a:solidFill>
                <a:latin typeface="Consolas"/>
                <a:cs typeface="Consolas"/>
              </a:rPr>
              <a:t>80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28687" y="4281551"/>
            <a:ext cx="2047875" cy="285750"/>
          </a:xfrm>
          <a:prstGeom prst="rect">
            <a:avLst/>
          </a:prstGeom>
          <a:solidFill>
            <a:srgbClr val="000000"/>
          </a:solidFill>
          <a:ln w="28575">
            <a:solidFill>
              <a:srgbClr val="316CE4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26670">
              <a:lnSpc>
                <a:spcPct val="100000"/>
              </a:lnSpc>
              <a:spcBef>
                <a:spcPts val="9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path:</a:t>
            </a:r>
            <a:r>
              <a:rPr dirty="0" sz="1550" spc="-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/webpageone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27075" y="4516373"/>
            <a:ext cx="1864995" cy="7334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8600">
              <a:lnSpc>
                <a:spcPts val="1830"/>
              </a:lnSpc>
              <a:spcBef>
                <a:spcPts val="12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pathType:</a:t>
            </a:r>
            <a:r>
              <a:rPr dirty="0" sz="155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Consolas"/>
                <a:cs typeface="Consolas"/>
              </a:rPr>
              <a:t>Exact</a:t>
            </a:r>
            <a:endParaRPr sz="1550">
              <a:latin typeface="Consolas"/>
              <a:cs typeface="Consolas"/>
            </a:endParaRPr>
          </a:p>
          <a:p>
            <a:pPr marL="12700">
              <a:lnSpc>
                <a:spcPts val="1830"/>
              </a:lnSpc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55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backend:</a:t>
            </a:r>
            <a:endParaRPr sz="1550">
              <a:latin typeface="Consolas"/>
              <a:cs typeface="Consolas"/>
            </a:endParaRPr>
          </a:p>
          <a:p>
            <a:pPr marL="444500">
              <a:lnSpc>
                <a:spcPct val="100000"/>
              </a:lnSpc>
              <a:spcBef>
                <a:spcPts val="15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service: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81175" y="5243576"/>
            <a:ext cx="1981200" cy="285750"/>
          </a:xfrm>
          <a:prstGeom prst="rect">
            <a:avLst/>
          </a:prstGeom>
          <a:solidFill>
            <a:srgbClr val="000000"/>
          </a:solidFill>
          <a:ln w="28575">
            <a:solidFill>
              <a:srgbClr val="FFC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06045">
              <a:lnSpc>
                <a:spcPts val="1814"/>
              </a:lnSpc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55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pagetwosvc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375028" y="5460365"/>
            <a:ext cx="1323340" cy="504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port:</a:t>
            </a:r>
            <a:endParaRPr sz="1550">
              <a:latin typeface="Consolas"/>
              <a:cs typeface="Consolas"/>
            </a:endParaRPr>
          </a:p>
          <a:p>
            <a:pPr marL="228600">
              <a:lnSpc>
                <a:spcPct val="100000"/>
              </a:lnSpc>
              <a:spcBef>
                <a:spcPts val="20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number:</a:t>
            </a:r>
            <a:r>
              <a:rPr dirty="0" sz="155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5">
                <a:solidFill>
                  <a:srgbClr val="FFFFFF"/>
                </a:solidFill>
                <a:latin typeface="Consolas"/>
                <a:cs typeface="Consolas"/>
              </a:rPr>
              <a:t>80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28687" y="5948362"/>
            <a:ext cx="2047875" cy="285750"/>
          </a:xfrm>
          <a:prstGeom prst="rect">
            <a:avLst/>
          </a:prstGeom>
          <a:solidFill>
            <a:srgbClr val="000000"/>
          </a:solidFill>
          <a:ln w="28575">
            <a:solidFill>
              <a:srgbClr val="316CE4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6670">
              <a:lnSpc>
                <a:spcPts val="1825"/>
              </a:lnSpc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path: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 /webpagetwo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42975" y="6166167"/>
            <a:ext cx="164973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pathType:</a:t>
            </a:r>
            <a:r>
              <a:rPr dirty="0" sz="1550" spc="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Consolas"/>
                <a:cs typeface="Consolas"/>
              </a:rPr>
              <a:t>Exact</a:t>
            </a:r>
            <a:endParaRPr sz="15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95775" y="130746"/>
            <a:ext cx="3607435" cy="10598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Ingress</a:t>
            </a: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dirty="0" sz="2750" spc="-25"/>
              <a:t>Type</a:t>
            </a:r>
            <a:r>
              <a:rPr dirty="0" sz="2750" spc="-290"/>
              <a:t> </a:t>
            </a:r>
            <a:r>
              <a:rPr dirty="0" sz="2750" spc="90"/>
              <a:t>of</a:t>
            </a:r>
            <a:r>
              <a:rPr dirty="0" sz="2750" spc="-245"/>
              <a:t> </a:t>
            </a:r>
            <a:r>
              <a:rPr dirty="0" sz="2750" spc="-20"/>
              <a:t>Ingress</a:t>
            </a:r>
            <a:r>
              <a:rPr dirty="0" sz="2750" spc="-295"/>
              <a:t> </a:t>
            </a:r>
            <a:r>
              <a:rPr dirty="0" sz="2750" spc="45"/>
              <a:t>Service</a:t>
            </a:r>
            <a:endParaRPr sz="2750"/>
          </a:p>
        </p:txBody>
      </p:sp>
      <p:sp>
        <p:nvSpPr>
          <p:cNvPr id="3" name="object 3" descr=""/>
          <p:cNvSpPr txBox="1"/>
          <p:nvPr/>
        </p:nvSpPr>
        <p:spPr>
          <a:xfrm>
            <a:off x="4234434" y="2393378"/>
            <a:ext cx="393446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Exposes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service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external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traffic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81062" y="2319401"/>
            <a:ext cx="2933700" cy="45720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81280" rIns="0" bIns="0" rtlCol="0" vert="horz">
            <a:spAutoFit/>
          </a:bodyPr>
          <a:lstStyle/>
          <a:p>
            <a:pPr marL="227965">
              <a:lnSpc>
                <a:spcPct val="100000"/>
              </a:lnSpc>
              <a:spcBef>
                <a:spcPts val="640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Single-Service</a:t>
            </a:r>
            <a:r>
              <a:rPr dirty="0" sz="2000" spc="-3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Ingress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4157726" y="2776601"/>
            <a:ext cx="6925945" cy="1914525"/>
          </a:xfrm>
          <a:custGeom>
            <a:avLst/>
            <a:gdLst/>
            <a:ahLst/>
            <a:cxnLst/>
            <a:rect l="l" t="t" r="r" b="b"/>
            <a:pathLst>
              <a:path w="6925945" h="1914525">
                <a:moveTo>
                  <a:pt x="0" y="0"/>
                </a:moveTo>
                <a:lnTo>
                  <a:pt x="4188841" y="0"/>
                </a:lnTo>
              </a:path>
              <a:path w="6925945" h="1914525">
                <a:moveTo>
                  <a:pt x="0" y="962025"/>
                </a:moveTo>
                <a:lnTo>
                  <a:pt x="4925441" y="962025"/>
                </a:lnTo>
              </a:path>
              <a:path w="6925945" h="1914525">
                <a:moveTo>
                  <a:pt x="0" y="1914525"/>
                </a:moveTo>
                <a:lnTo>
                  <a:pt x="6925437" y="1914525"/>
                </a:lnTo>
              </a:path>
            </a:pathLst>
          </a:custGeom>
          <a:ln w="635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881062" y="3281426"/>
            <a:ext cx="2933700" cy="45720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80645" rIns="0" bIns="0" rtlCol="0" vert="horz">
            <a:spAutoFit/>
          </a:bodyPr>
          <a:lstStyle/>
          <a:p>
            <a:pPr marL="288290">
              <a:lnSpc>
                <a:spcPct val="100000"/>
              </a:lnSpc>
              <a:spcBef>
                <a:spcPts val="63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Multiple-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Host</a:t>
            </a:r>
            <a:r>
              <a:rPr dirty="0" sz="2000" spc="-9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Ingress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4234434" y="3355022"/>
            <a:ext cx="454596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Supports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multiple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hostnames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Ingress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81062" y="4243451"/>
            <a:ext cx="2933700" cy="45720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80010" rIns="0" bIns="0" rtlCol="0" vert="horz">
            <a:spAutoFit/>
          </a:bodyPr>
          <a:lstStyle/>
          <a:p>
            <a:pPr marL="542290">
              <a:lnSpc>
                <a:spcPct val="100000"/>
              </a:lnSpc>
              <a:spcBef>
                <a:spcPts val="630"/>
              </a:spcBef>
            </a:pPr>
            <a:r>
              <a:rPr dirty="0" sz="2000" spc="60">
                <a:solidFill>
                  <a:srgbClr val="316CE4"/>
                </a:solidFill>
                <a:latin typeface="Tahoma"/>
                <a:cs typeface="Tahoma"/>
              </a:rPr>
              <a:t>TLS/SSL</a:t>
            </a:r>
            <a:r>
              <a:rPr dirty="0" sz="2000" spc="-26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Ingress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234434" y="4303712"/>
            <a:ext cx="6645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Handles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HTTPS by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terminating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SSL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connections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TLS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secret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919730">
              <a:lnSpc>
                <a:spcPct val="100000"/>
              </a:lnSpc>
              <a:spcBef>
                <a:spcPts val="130"/>
              </a:spcBef>
            </a:pPr>
            <a:r>
              <a:rPr dirty="0" spc="-35"/>
              <a:t>Ingress</a:t>
            </a:r>
            <a:r>
              <a:rPr dirty="0" spc="-415"/>
              <a:t> </a:t>
            </a:r>
            <a:r>
              <a:rPr dirty="0" spc="-10"/>
              <a:t>Controllers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1114425" y="2405379"/>
            <a:ext cx="9963150" cy="2047239"/>
            <a:chOff x="1114425" y="2405379"/>
            <a:chExt cx="9963150" cy="2047239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425" y="3114674"/>
              <a:ext cx="3028950" cy="6286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3531" y="2405379"/>
              <a:ext cx="1471612" cy="20472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15300" y="3076574"/>
              <a:ext cx="2962275" cy="704850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6850" y="130746"/>
            <a:ext cx="164973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Ingress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10894" y="1179766"/>
            <a:ext cx="33813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Annotations</a:t>
            </a:r>
            <a:r>
              <a:rPr dirty="0" sz="2000" spc="-20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for</a:t>
            </a:r>
            <a:r>
              <a:rPr dirty="0" sz="2000" spc="-18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Customization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00100" y="2371725"/>
            <a:ext cx="5057775" cy="3429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3815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34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nginx.ingress.kubernetes.io/ssl-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redirect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00100" y="3810000"/>
            <a:ext cx="5057775" cy="3333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3180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340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nginx.ingress.kubernetes.io/rewrite-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target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285610" y="2328227"/>
            <a:ext cx="341502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Force </a:t>
            </a:r>
            <a:r>
              <a:rPr dirty="0" sz="2000" spc="-10">
                <a:latin typeface="Calibri"/>
                <a:cs typeface="Calibri"/>
              </a:rPr>
              <a:t>HTTP-</a:t>
            </a:r>
            <a:r>
              <a:rPr dirty="0" sz="2000" spc="-20">
                <a:latin typeface="Calibri"/>
                <a:cs typeface="Calibri"/>
              </a:rPr>
              <a:t>to-</a:t>
            </a:r>
            <a:r>
              <a:rPr dirty="0" sz="2000">
                <a:latin typeface="Calibri"/>
                <a:cs typeface="Calibri"/>
              </a:rPr>
              <a:t>HTTPS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redirection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6205601" y="2719451"/>
            <a:ext cx="3924300" cy="1419225"/>
          </a:xfrm>
          <a:custGeom>
            <a:avLst/>
            <a:gdLst/>
            <a:ahLst/>
            <a:cxnLst/>
            <a:rect l="l" t="t" r="r" b="b"/>
            <a:pathLst>
              <a:path w="3924300" h="1419225">
                <a:moveTo>
                  <a:pt x="0" y="0"/>
                </a:moveTo>
                <a:lnTo>
                  <a:pt x="3673602" y="0"/>
                </a:lnTo>
              </a:path>
              <a:path w="3924300" h="1419225">
                <a:moveTo>
                  <a:pt x="0" y="1419225"/>
                </a:moveTo>
                <a:lnTo>
                  <a:pt x="3923792" y="1419225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6285610" y="3748341"/>
            <a:ext cx="36957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Rewrite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incoming</a:t>
            </a:r>
            <a:r>
              <a:rPr dirty="0" sz="2000" spc="-10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request's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URL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DDF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4" name="object 4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1749" y="38100"/>
              <a:ext cx="6924675" cy="458152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52826" y="5035550"/>
            <a:ext cx="1948814" cy="9410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solidFill>
                  <a:srgbClr val="000000"/>
                </a:solidFill>
              </a:rPr>
              <a:t>Demo</a:t>
            </a:r>
            <a:endParaRPr sz="6000"/>
          </a:p>
        </p:txBody>
      </p:sp>
      <p:grpSp>
        <p:nvGrpSpPr>
          <p:cNvPr id="10" name="object 10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11" name="object 11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733415" y="5362575"/>
            <a:ext cx="115633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10">
                <a:latin typeface="Tahoma"/>
                <a:cs typeface="Tahoma"/>
              </a:rPr>
              <a:t>Ingress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8976" y="2804794"/>
            <a:ext cx="420243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80">
                <a:solidFill>
                  <a:srgbClr val="FFFFFF"/>
                </a:solidFill>
              </a:rPr>
              <a:t>Summary</a:t>
            </a:r>
            <a:endParaRPr sz="8000"/>
          </a:p>
        </p:txBody>
      </p:sp>
    </p:spTree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314825" cy="6858000"/>
            </a:xfrm>
            <a:custGeom>
              <a:avLst/>
              <a:gdLst/>
              <a:ahLst/>
              <a:cxnLst/>
              <a:rect l="l" t="t" r="r" b="b"/>
              <a:pathLst>
                <a:path w="4314825" h="6858000">
                  <a:moveTo>
                    <a:pt x="43148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14825" y="6858000"/>
                  </a:lnTo>
                  <a:lnTo>
                    <a:pt x="431482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91" y="1598873"/>
              <a:ext cx="3763105" cy="365301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4711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Summary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633976" y="1154747"/>
            <a:ext cx="3938270" cy="941069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Traffic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Routing</a:t>
            </a:r>
            <a:r>
              <a:rPr dirty="0" sz="2000" spc="-204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with</a:t>
            </a:r>
            <a:r>
              <a:rPr dirty="0" sz="2000" spc="-13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Ingress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Centralized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Access</a:t>
            </a:r>
            <a:r>
              <a:rPr dirty="0" sz="2000" spc="-1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Management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00361" y="2562225"/>
            <a:ext cx="10191750" cy="1895475"/>
          </a:xfrm>
          <a:custGeom>
            <a:avLst/>
            <a:gdLst/>
            <a:ahLst/>
            <a:cxnLst/>
            <a:rect l="l" t="t" r="r" b="b"/>
            <a:pathLst>
              <a:path w="10191750" h="1895475">
                <a:moveTo>
                  <a:pt x="1225440" y="0"/>
                </a:moveTo>
                <a:lnTo>
                  <a:pt x="1161178" y="101853"/>
                </a:lnTo>
                <a:lnTo>
                  <a:pt x="1132085" y="140493"/>
                </a:lnTo>
                <a:lnTo>
                  <a:pt x="1097599" y="173894"/>
                </a:lnTo>
                <a:lnTo>
                  <a:pt x="1058326" y="201437"/>
                </a:lnTo>
                <a:lnTo>
                  <a:pt x="1014874" y="222503"/>
                </a:lnTo>
                <a:lnTo>
                  <a:pt x="972328" y="241577"/>
                </a:lnTo>
                <a:lnTo>
                  <a:pt x="931483" y="263930"/>
                </a:lnTo>
                <a:lnTo>
                  <a:pt x="892454" y="289611"/>
                </a:lnTo>
                <a:lnTo>
                  <a:pt x="855358" y="318670"/>
                </a:lnTo>
                <a:lnTo>
                  <a:pt x="820310" y="351154"/>
                </a:lnTo>
                <a:lnTo>
                  <a:pt x="8259" y="1166368"/>
                </a:lnTo>
                <a:lnTo>
                  <a:pt x="0" y="1187450"/>
                </a:lnTo>
                <a:lnTo>
                  <a:pt x="2685" y="1198586"/>
                </a:lnTo>
                <a:lnTo>
                  <a:pt x="10152" y="1207770"/>
                </a:lnTo>
                <a:lnTo>
                  <a:pt x="19445" y="1212558"/>
                </a:lnTo>
                <a:lnTo>
                  <a:pt x="29624" y="1213596"/>
                </a:lnTo>
                <a:lnTo>
                  <a:pt x="39627" y="1210895"/>
                </a:lnTo>
                <a:lnTo>
                  <a:pt x="48391" y="1204468"/>
                </a:lnTo>
                <a:lnTo>
                  <a:pt x="852441" y="397001"/>
                </a:lnTo>
                <a:lnTo>
                  <a:pt x="891193" y="361588"/>
                </a:lnTo>
                <a:lnTo>
                  <a:pt x="932834" y="330172"/>
                </a:lnTo>
                <a:lnTo>
                  <a:pt x="977026" y="302976"/>
                </a:lnTo>
                <a:lnTo>
                  <a:pt x="1023431" y="280225"/>
                </a:lnTo>
                <a:lnTo>
                  <a:pt x="1071711" y="262141"/>
                </a:lnTo>
                <a:lnTo>
                  <a:pt x="1121528" y="248947"/>
                </a:lnTo>
                <a:lnTo>
                  <a:pt x="1172545" y="240867"/>
                </a:lnTo>
                <a:lnTo>
                  <a:pt x="1224424" y="238125"/>
                </a:lnTo>
                <a:lnTo>
                  <a:pt x="1276201" y="240627"/>
                </a:lnTo>
                <a:lnTo>
                  <a:pt x="1326861" y="248074"/>
                </a:lnTo>
                <a:lnTo>
                  <a:pt x="1376135" y="260373"/>
                </a:lnTo>
                <a:lnTo>
                  <a:pt x="1423750" y="277431"/>
                </a:lnTo>
                <a:lnTo>
                  <a:pt x="1469437" y="299156"/>
                </a:lnTo>
                <a:lnTo>
                  <a:pt x="1512924" y="325457"/>
                </a:lnTo>
                <a:lnTo>
                  <a:pt x="1553941" y="356240"/>
                </a:lnTo>
                <a:lnTo>
                  <a:pt x="1592216" y="391413"/>
                </a:lnTo>
                <a:lnTo>
                  <a:pt x="2753631" y="1540891"/>
                </a:lnTo>
                <a:lnTo>
                  <a:pt x="2788919" y="1573436"/>
                </a:lnTo>
                <a:lnTo>
                  <a:pt x="2826108" y="1602525"/>
                </a:lnTo>
                <a:lnTo>
                  <a:pt x="2865060" y="1628207"/>
                </a:lnTo>
                <a:lnTo>
                  <a:pt x="2905633" y="1650529"/>
                </a:lnTo>
                <a:lnTo>
                  <a:pt x="2947687" y="1669542"/>
                </a:lnTo>
                <a:lnTo>
                  <a:pt x="2990919" y="1690627"/>
                </a:lnTo>
                <a:lnTo>
                  <a:pt x="3030173" y="1718214"/>
                </a:lnTo>
                <a:lnTo>
                  <a:pt x="3064666" y="1751659"/>
                </a:lnTo>
                <a:lnTo>
                  <a:pt x="3093610" y="1790319"/>
                </a:lnTo>
                <a:lnTo>
                  <a:pt x="3159269" y="1894332"/>
                </a:lnTo>
                <a:lnTo>
                  <a:pt x="3224801" y="1790319"/>
                </a:lnTo>
                <a:lnTo>
                  <a:pt x="3253914" y="1751659"/>
                </a:lnTo>
                <a:lnTo>
                  <a:pt x="3288444" y="1718214"/>
                </a:lnTo>
                <a:lnTo>
                  <a:pt x="3327760" y="1690627"/>
                </a:lnTo>
                <a:lnTo>
                  <a:pt x="3371232" y="1669542"/>
                </a:lnTo>
                <a:lnTo>
                  <a:pt x="3413758" y="1650529"/>
                </a:lnTo>
                <a:lnTo>
                  <a:pt x="3454522" y="1628207"/>
                </a:lnTo>
                <a:lnTo>
                  <a:pt x="3493378" y="1602525"/>
                </a:lnTo>
                <a:lnTo>
                  <a:pt x="3530179" y="1573436"/>
                </a:lnTo>
                <a:lnTo>
                  <a:pt x="3564780" y="1540891"/>
                </a:lnTo>
                <a:lnTo>
                  <a:pt x="4726703" y="391413"/>
                </a:lnTo>
                <a:lnTo>
                  <a:pt x="4764830" y="356617"/>
                </a:lnTo>
                <a:lnTo>
                  <a:pt x="4805758" y="326118"/>
                </a:lnTo>
                <a:lnTo>
                  <a:pt x="4849185" y="300020"/>
                </a:lnTo>
                <a:lnTo>
                  <a:pt x="4894803" y="278431"/>
                </a:lnTo>
                <a:lnTo>
                  <a:pt x="4942309" y="261456"/>
                </a:lnTo>
                <a:lnTo>
                  <a:pt x="4991397" y="249199"/>
                </a:lnTo>
                <a:lnTo>
                  <a:pt x="5041761" y="241768"/>
                </a:lnTo>
                <a:lnTo>
                  <a:pt x="5093098" y="239267"/>
                </a:lnTo>
                <a:lnTo>
                  <a:pt x="5144541" y="241770"/>
                </a:lnTo>
                <a:lnTo>
                  <a:pt x="5194962" y="249217"/>
                </a:lnTo>
                <a:lnTo>
                  <a:pt x="5244088" y="261516"/>
                </a:lnTo>
                <a:lnTo>
                  <a:pt x="5291647" y="278574"/>
                </a:lnTo>
                <a:lnTo>
                  <a:pt x="5337366" y="300299"/>
                </a:lnTo>
                <a:lnTo>
                  <a:pt x="5380973" y="326600"/>
                </a:lnTo>
                <a:lnTo>
                  <a:pt x="5422196" y="357383"/>
                </a:lnTo>
                <a:lnTo>
                  <a:pt x="5460763" y="392557"/>
                </a:lnTo>
                <a:lnTo>
                  <a:pt x="6622686" y="1542033"/>
                </a:lnTo>
                <a:lnTo>
                  <a:pt x="6657189" y="1574128"/>
                </a:lnTo>
                <a:lnTo>
                  <a:pt x="6694162" y="1603138"/>
                </a:lnTo>
                <a:lnTo>
                  <a:pt x="6733237" y="1628966"/>
                </a:lnTo>
                <a:lnTo>
                  <a:pt x="6774050" y="1651514"/>
                </a:lnTo>
                <a:lnTo>
                  <a:pt x="6816234" y="1670685"/>
                </a:lnTo>
                <a:lnTo>
                  <a:pt x="6859537" y="1691753"/>
                </a:lnTo>
                <a:lnTo>
                  <a:pt x="6898816" y="1719310"/>
                </a:lnTo>
                <a:lnTo>
                  <a:pt x="6933284" y="1752748"/>
                </a:lnTo>
                <a:lnTo>
                  <a:pt x="6962157" y="1791462"/>
                </a:lnTo>
                <a:lnTo>
                  <a:pt x="7029213" y="1895475"/>
                </a:lnTo>
                <a:lnTo>
                  <a:pt x="7095761" y="1791462"/>
                </a:lnTo>
                <a:lnTo>
                  <a:pt x="7124705" y="1752748"/>
                </a:lnTo>
                <a:lnTo>
                  <a:pt x="7159197" y="1719310"/>
                </a:lnTo>
                <a:lnTo>
                  <a:pt x="7198452" y="1691753"/>
                </a:lnTo>
                <a:lnTo>
                  <a:pt x="7241684" y="1670685"/>
                </a:lnTo>
                <a:lnTo>
                  <a:pt x="7283872" y="1651632"/>
                </a:lnTo>
                <a:lnTo>
                  <a:pt x="7324714" y="1629368"/>
                </a:lnTo>
                <a:lnTo>
                  <a:pt x="7363866" y="1603878"/>
                </a:lnTo>
                <a:lnTo>
                  <a:pt x="7400989" y="1575152"/>
                </a:lnTo>
                <a:lnTo>
                  <a:pt x="7435740" y="1543177"/>
                </a:lnTo>
                <a:lnTo>
                  <a:pt x="8597663" y="393700"/>
                </a:lnTo>
                <a:lnTo>
                  <a:pt x="8632528" y="361654"/>
                </a:lnTo>
                <a:lnTo>
                  <a:pt x="8669472" y="333379"/>
                </a:lnTo>
                <a:lnTo>
                  <a:pt x="8708234" y="308874"/>
                </a:lnTo>
                <a:lnTo>
                  <a:pt x="8748554" y="288139"/>
                </a:lnTo>
                <a:lnTo>
                  <a:pt x="8790174" y="271174"/>
                </a:lnTo>
                <a:lnTo>
                  <a:pt x="8832834" y="257979"/>
                </a:lnTo>
                <a:lnTo>
                  <a:pt x="8876274" y="248554"/>
                </a:lnTo>
                <a:lnTo>
                  <a:pt x="8920234" y="242899"/>
                </a:lnTo>
                <a:lnTo>
                  <a:pt x="8964455" y="241014"/>
                </a:lnTo>
                <a:lnTo>
                  <a:pt x="9008677" y="242899"/>
                </a:lnTo>
                <a:lnTo>
                  <a:pt x="9052641" y="248554"/>
                </a:lnTo>
                <a:lnTo>
                  <a:pt x="9096086" y="257979"/>
                </a:lnTo>
                <a:lnTo>
                  <a:pt x="9138754" y="271174"/>
                </a:lnTo>
                <a:lnTo>
                  <a:pt x="9180385" y="288139"/>
                </a:lnTo>
                <a:lnTo>
                  <a:pt x="9220718" y="308874"/>
                </a:lnTo>
                <a:lnTo>
                  <a:pt x="9259496" y="333379"/>
                </a:lnTo>
                <a:lnTo>
                  <a:pt x="9296457" y="361654"/>
                </a:lnTo>
                <a:lnTo>
                  <a:pt x="9331342" y="393700"/>
                </a:lnTo>
                <a:lnTo>
                  <a:pt x="10142364" y="1207770"/>
                </a:lnTo>
                <a:lnTo>
                  <a:pt x="10150921" y="1213786"/>
                </a:lnTo>
                <a:lnTo>
                  <a:pt x="10160906" y="1216564"/>
                </a:lnTo>
                <a:lnTo>
                  <a:pt x="10171082" y="1215770"/>
                </a:lnTo>
                <a:lnTo>
                  <a:pt x="10180210" y="1211072"/>
                </a:lnTo>
                <a:lnTo>
                  <a:pt x="10188477" y="1200157"/>
                </a:lnTo>
                <a:lnTo>
                  <a:pt x="10191576" y="1188434"/>
                </a:lnTo>
                <a:lnTo>
                  <a:pt x="10189818" y="1177139"/>
                </a:lnTo>
                <a:lnTo>
                  <a:pt x="9371474" y="352298"/>
                </a:lnTo>
                <a:lnTo>
                  <a:pt x="9336336" y="319773"/>
                </a:lnTo>
                <a:lnTo>
                  <a:pt x="9299094" y="290773"/>
                </a:lnTo>
                <a:lnTo>
                  <a:pt x="9260054" y="265283"/>
                </a:lnTo>
                <a:lnTo>
                  <a:pt x="9219521" y="243293"/>
                </a:lnTo>
                <a:lnTo>
                  <a:pt x="9177799" y="224789"/>
                </a:lnTo>
                <a:lnTo>
                  <a:pt x="9134262" y="203221"/>
                </a:lnTo>
                <a:lnTo>
                  <a:pt x="9094677" y="175593"/>
                </a:lnTo>
                <a:lnTo>
                  <a:pt x="9059856" y="142083"/>
                </a:lnTo>
                <a:lnTo>
                  <a:pt x="9030606" y="102870"/>
                </a:lnTo>
                <a:lnTo>
                  <a:pt x="8966344" y="1142"/>
                </a:lnTo>
                <a:lnTo>
                  <a:pt x="8901701" y="102870"/>
                </a:lnTo>
                <a:lnTo>
                  <a:pt x="8872610" y="141601"/>
                </a:lnTo>
                <a:lnTo>
                  <a:pt x="8837756" y="175164"/>
                </a:lnTo>
                <a:lnTo>
                  <a:pt x="8798045" y="203061"/>
                </a:lnTo>
                <a:lnTo>
                  <a:pt x="8754381" y="224789"/>
                </a:lnTo>
                <a:lnTo>
                  <a:pt x="8712867" y="243293"/>
                </a:lnTo>
                <a:lnTo>
                  <a:pt x="8672390" y="265283"/>
                </a:lnTo>
                <a:lnTo>
                  <a:pt x="8633314" y="290773"/>
                </a:lnTo>
                <a:lnTo>
                  <a:pt x="8596007" y="319773"/>
                </a:lnTo>
                <a:lnTo>
                  <a:pt x="8560833" y="352298"/>
                </a:lnTo>
                <a:lnTo>
                  <a:pt x="7397894" y="1501775"/>
                </a:lnTo>
                <a:lnTo>
                  <a:pt x="7359621" y="1536607"/>
                </a:lnTo>
                <a:lnTo>
                  <a:pt x="7318618" y="1567124"/>
                </a:lnTo>
                <a:lnTo>
                  <a:pt x="7275169" y="1593223"/>
                </a:lnTo>
                <a:lnTo>
                  <a:pt x="7229555" y="1614804"/>
                </a:lnTo>
                <a:lnTo>
                  <a:pt x="7182061" y="1631766"/>
                </a:lnTo>
                <a:lnTo>
                  <a:pt x="7132968" y="1644007"/>
                </a:lnTo>
                <a:lnTo>
                  <a:pt x="7082559" y="1651425"/>
                </a:lnTo>
                <a:lnTo>
                  <a:pt x="7031118" y="1653920"/>
                </a:lnTo>
                <a:lnTo>
                  <a:pt x="6979342" y="1651425"/>
                </a:lnTo>
                <a:lnTo>
                  <a:pt x="6928688" y="1644007"/>
                </a:lnTo>
                <a:lnTo>
                  <a:pt x="6879434" y="1631766"/>
                </a:lnTo>
                <a:lnTo>
                  <a:pt x="6831855" y="1614804"/>
                </a:lnTo>
                <a:lnTo>
                  <a:pt x="6786229" y="1593223"/>
                </a:lnTo>
                <a:lnTo>
                  <a:pt x="6742832" y="1567124"/>
                </a:lnTo>
                <a:lnTo>
                  <a:pt x="6701941" y="1536607"/>
                </a:lnTo>
                <a:lnTo>
                  <a:pt x="6663834" y="1501775"/>
                </a:lnTo>
                <a:lnTo>
                  <a:pt x="5501911" y="352298"/>
                </a:lnTo>
                <a:lnTo>
                  <a:pt x="5466811" y="319654"/>
                </a:lnTo>
                <a:lnTo>
                  <a:pt x="5429596" y="290370"/>
                </a:lnTo>
                <a:lnTo>
                  <a:pt x="5390436" y="264543"/>
                </a:lnTo>
                <a:lnTo>
                  <a:pt x="5349503" y="242269"/>
                </a:lnTo>
                <a:lnTo>
                  <a:pt x="5306966" y="223647"/>
                </a:lnTo>
                <a:lnTo>
                  <a:pt x="5263663" y="202578"/>
                </a:lnTo>
                <a:lnTo>
                  <a:pt x="5224384" y="175021"/>
                </a:lnTo>
                <a:lnTo>
                  <a:pt x="5189916" y="141583"/>
                </a:lnTo>
                <a:lnTo>
                  <a:pt x="5161043" y="102870"/>
                </a:lnTo>
                <a:lnTo>
                  <a:pt x="5096400" y="1142"/>
                </a:lnTo>
                <a:lnTo>
                  <a:pt x="5031630" y="102870"/>
                </a:lnTo>
                <a:lnTo>
                  <a:pt x="5002813" y="141583"/>
                </a:lnTo>
                <a:lnTo>
                  <a:pt x="4968447" y="175021"/>
                </a:lnTo>
                <a:lnTo>
                  <a:pt x="4929224" y="202578"/>
                </a:lnTo>
                <a:lnTo>
                  <a:pt x="4885834" y="223647"/>
                </a:lnTo>
                <a:lnTo>
                  <a:pt x="4843284" y="242708"/>
                </a:lnTo>
                <a:lnTo>
                  <a:pt x="4802410" y="265036"/>
                </a:lnTo>
                <a:lnTo>
                  <a:pt x="4763304" y="290699"/>
                </a:lnTo>
                <a:lnTo>
                  <a:pt x="4726058" y="319764"/>
                </a:lnTo>
                <a:lnTo>
                  <a:pt x="4690762" y="352298"/>
                </a:lnTo>
                <a:lnTo>
                  <a:pt x="3527061" y="1501775"/>
                </a:lnTo>
                <a:lnTo>
                  <a:pt x="3488747" y="1536607"/>
                </a:lnTo>
                <a:lnTo>
                  <a:pt x="3447720" y="1567124"/>
                </a:lnTo>
                <a:lnTo>
                  <a:pt x="3404267" y="1593223"/>
                </a:lnTo>
                <a:lnTo>
                  <a:pt x="3358675" y="1614804"/>
                </a:lnTo>
                <a:lnTo>
                  <a:pt x="3311232" y="1631766"/>
                </a:lnTo>
                <a:lnTo>
                  <a:pt x="3262224" y="1644007"/>
                </a:lnTo>
                <a:lnTo>
                  <a:pt x="3211940" y="1651425"/>
                </a:lnTo>
                <a:lnTo>
                  <a:pt x="3160666" y="1653920"/>
                </a:lnTo>
                <a:lnTo>
                  <a:pt x="3109217" y="1651423"/>
                </a:lnTo>
                <a:lnTo>
                  <a:pt x="3058782" y="1643991"/>
                </a:lnTo>
                <a:lnTo>
                  <a:pt x="3009636" y="1631712"/>
                </a:lnTo>
                <a:lnTo>
                  <a:pt x="2962054" y="1614678"/>
                </a:lnTo>
                <a:lnTo>
                  <a:pt x="2916311" y="1592975"/>
                </a:lnTo>
                <a:lnTo>
                  <a:pt x="2872684" y="1566695"/>
                </a:lnTo>
                <a:lnTo>
                  <a:pt x="2831446" y="1535927"/>
                </a:lnTo>
                <a:lnTo>
                  <a:pt x="2792874" y="1500758"/>
                </a:lnTo>
                <a:lnTo>
                  <a:pt x="1630951" y="351154"/>
                </a:lnTo>
                <a:lnTo>
                  <a:pt x="1595900" y="318572"/>
                </a:lnTo>
                <a:lnTo>
                  <a:pt x="1558782" y="289319"/>
                </a:lnTo>
                <a:lnTo>
                  <a:pt x="1519696" y="263491"/>
                </a:lnTo>
                <a:lnTo>
                  <a:pt x="1478738" y="241187"/>
                </a:lnTo>
                <a:lnTo>
                  <a:pt x="1436006" y="222503"/>
                </a:lnTo>
                <a:lnTo>
                  <a:pt x="1392757" y="201437"/>
                </a:lnTo>
                <a:lnTo>
                  <a:pt x="1353472" y="173894"/>
                </a:lnTo>
                <a:lnTo>
                  <a:pt x="1318973" y="140493"/>
                </a:lnTo>
                <a:lnTo>
                  <a:pt x="1290083" y="101853"/>
                </a:lnTo>
                <a:lnTo>
                  <a:pt x="122544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073400">
              <a:lnSpc>
                <a:spcPct val="100000"/>
              </a:lnSpc>
              <a:spcBef>
                <a:spcPts val="130"/>
              </a:spcBef>
            </a:pPr>
            <a:r>
              <a:rPr dirty="0" spc="-85"/>
              <a:t>Why</a:t>
            </a:r>
            <a:r>
              <a:rPr dirty="0" spc="-425"/>
              <a:t> </a:t>
            </a:r>
            <a:r>
              <a:rPr dirty="0" spc="-10"/>
              <a:t>Kubernetes?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790575" y="1447800"/>
            <a:ext cx="10601325" cy="4114800"/>
            <a:chOff x="790575" y="1447800"/>
            <a:chExt cx="10601325" cy="41148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275" y="2962275"/>
              <a:ext cx="2590800" cy="260032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190621" y="3095593"/>
              <a:ext cx="2067560" cy="2077085"/>
            </a:xfrm>
            <a:custGeom>
              <a:avLst/>
              <a:gdLst/>
              <a:ahLst/>
              <a:cxnLst/>
              <a:rect l="l" t="t" r="r" b="b"/>
              <a:pathLst>
                <a:path w="2067560" h="2077085">
                  <a:moveTo>
                    <a:pt x="1033465" y="0"/>
                  </a:moveTo>
                  <a:lnTo>
                    <a:pt x="990725" y="4089"/>
                  </a:lnTo>
                  <a:lnTo>
                    <a:pt x="949288" y="16359"/>
                  </a:lnTo>
                  <a:lnTo>
                    <a:pt x="910459" y="36808"/>
                  </a:lnTo>
                  <a:lnTo>
                    <a:pt x="875541" y="65436"/>
                  </a:lnTo>
                  <a:lnTo>
                    <a:pt x="65065" y="879633"/>
                  </a:lnTo>
                  <a:lnTo>
                    <a:pt x="36599" y="914705"/>
                  </a:lnTo>
                  <a:lnTo>
                    <a:pt x="16266" y="953706"/>
                  </a:lnTo>
                  <a:lnTo>
                    <a:pt x="4066" y="995326"/>
                  </a:lnTo>
                  <a:lnTo>
                    <a:pt x="0" y="1038256"/>
                  </a:lnTo>
                  <a:lnTo>
                    <a:pt x="4066" y="1081186"/>
                  </a:lnTo>
                  <a:lnTo>
                    <a:pt x="16266" y="1122807"/>
                  </a:lnTo>
                  <a:lnTo>
                    <a:pt x="36599" y="1161807"/>
                  </a:lnTo>
                  <a:lnTo>
                    <a:pt x="65065" y="1196879"/>
                  </a:lnTo>
                  <a:lnTo>
                    <a:pt x="875541" y="2011076"/>
                  </a:lnTo>
                  <a:lnTo>
                    <a:pt x="910459" y="2039705"/>
                  </a:lnTo>
                  <a:lnTo>
                    <a:pt x="949288" y="2060154"/>
                  </a:lnTo>
                  <a:lnTo>
                    <a:pt x="990725" y="2072423"/>
                  </a:lnTo>
                  <a:lnTo>
                    <a:pt x="1033465" y="2076513"/>
                  </a:lnTo>
                  <a:lnTo>
                    <a:pt x="1076206" y="2072423"/>
                  </a:lnTo>
                  <a:lnTo>
                    <a:pt x="1117642" y="2060154"/>
                  </a:lnTo>
                  <a:lnTo>
                    <a:pt x="1156472" y="2039705"/>
                  </a:lnTo>
                  <a:lnTo>
                    <a:pt x="1191390" y="2011076"/>
                  </a:lnTo>
                  <a:lnTo>
                    <a:pt x="2001904" y="1196879"/>
                  </a:lnTo>
                  <a:lnTo>
                    <a:pt x="2030366" y="1161807"/>
                  </a:lnTo>
                  <a:lnTo>
                    <a:pt x="2050695" y="1122807"/>
                  </a:lnTo>
                  <a:lnTo>
                    <a:pt x="2062893" y="1081186"/>
                  </a:lnTo>
                  <a:lnTo>
                    <a:pt x="2066959" y="1038256"/>
                  </a:lnTo>
                  <a:lnTo>
                    <a:pt x="2062893" y="995326"/>
                  </a:lnTo>
                  <a:lnTo>
                    <a:pt x="2050695" y="953706"/>
                  </a:lnTo>
                  <a:lnTo>
                    <a:pt x="2030366" y="914705"/>
                  </a:lnTo>
                  <a:lnTo>
                    <a:pt x="2001904" y="879633"/>
                  </a:lnTo>
                  <a:lnTo>
                    <a:pt x="1191390" y="65436"/>
                  </a:lnTo>
                  <a:lnTo>
                    <a:pt x="1156472" y="36808"/>
                  </a:lnTo>
                  <a:lnTo>
                    <a:pt x="1117642" y="16359"/>
                  </a:lnTo>
                  <a:lnTo>
                    <a:pt x="1076206" y="4089"/>
                  </a:lnTo>
                  <a:lnTo>
                    <a:pt x="1033465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0575" y="2695575"/>
              <a:ext cx="2590800" cy="260032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190621" y="3095593"/>
              <a:ext cx="2067560" cy="2077085"/>
            </a:xfrm>
            <a:custGeom>
              <a:avLst/>
              <a:gdLst/>
              <a:ahLst/>
              <a:cxnLst/>
              <a:rect l="l" t="t" r="r" b="b"/>
              <a:pathLst>
                <a:path w="2067560" h="2077085">
                  <a:moveTo>
                    <a:pt x="1033465" y="0"/>
                  </a:moveTo>
                  <a:lnTo>
                    <a:pt x="990725" y="4089"/>
                  </a:lnTo>
                  <a:lnTo>
                    <a:pt x="949288" y="16359"/>
                  </a:lnTo>
                  <a:lnTo>
                    <a:pt x="910459" y="36808"/>
                  </a:lnTo>
                  <a:lnTo>
                    <a:pt x="875541" y="65436"/>
                  </a:lnTo>
                  <a:lnTo>
                    <a:pt x="65065" y="879633"/>
                  </a:lnTo>
                  <a:lnTo>
                    <a:pt x="36599" y="914705"/>
                  </a:lnTo>
                  <a:lnTo>
                    <a:pt x="16266" y="953706"/>
                  </a:lnTo>
                  <a:lnTo>
                    <a:pt x="4066" y="995326"/>
                  </a:lnTo>
                  <a:lnTo>
                    <a:pt x="0" y="1038256"/>
                  </a:lnTo>
                  <a:lnTo>
                    <a:pt x="4066" y="1081186"/>
                  </a:lnTo>
                  <a:lnTo>
                    <a:pt x="16266" y="1122807"/>
                  </a:lnTo>
                  <a:lnTo>
                    <a:pt x="36599" y="1161807"/>
                  </a:lnTo>
                  <a:lnTo>
                    <a:pt x="65065" y="1196879"/>
                  </a:lnTo>
                  <a:lnTo>
                    <a:pt x="875541" y="2011076"/>
                  </a:lnTo>
                  <a:lnTo>
                    <a:pt x="910459" y="2039705"/>
                  </a:lnTo>
                  <a:lnTo>
                    <a:pt x="949288" y="2060154"/>
                  </a:lnTo>
                  <a:lnTo>
                    <a:pt x="990725" y="2072423"/>
                  </a:lnTo>
                  <a:lnTo>
                    <a:pt x="1033465" y="2076513"/>
                  </a:lnTo>
                  <a:lnTo>
                    <a:pt x="1076206" y="2072423"/>
                  </a:lnTo>
                  <a:lnTo>
                    <a:pt x="1117642" y="2060154"/>
                  </a:lnTo>
                  <a:lnTo>
                    <a:pt x="1156472" y="2039705"/>
                  </a:lnTo>
                  <a:lnTo>
                    <a:pt x="1191390" y="2011076"/>
                  </a:lnTo>
                  <a:lnTo>
                    <a:pt x="2001904" y="1196879"/>
                  </a:lnTo>
                  <a:lnTo>
                    <a:pt x="2030366" y="1161807"/>
                  </a:lnTo>
                  <a:lnTo>
                    <a:pt x="2050695" y="1122807"/>
                  </a:lnTo>
                  <a:lnTo>
                    <a:pt x="2062893" y="1081186"/>
                  </a:lnTo>
                  <a:lnTo>
                    <a:pt x="2066959" y="1038256"/>
                  </a:lnTo>
                  <a:lnTo>
                    <a:pt x="2062893" y="995326"/>
                  </a:lnTo>
                  <a:lnTo>
                    <a:pt x="2050695" y="953706"/>
                  </a:lnTo>
                  <a:lnTo>
                    <a:pt x="2030366" y="914705"/>
                  </a:lnTo>
                  <a:lnTo>
                    <a:pt x="2001904" y="879633"/>
                  </a:lnTo>
                  <a:lnTo>
                    <a:pt x="1191390" y="65436"/>
                  </a:lnTo>
                  <a:lnTo>
                    <a:pt x="1156472" y="36808"/>
                  </a:lnTo>
                  <a:lnTo>
                    <a:pt x="1117642" y="16359"/>
                  </a:lnTo>
                  <a:lnTo>
                    <a:pt x="1076206" y="4089"/>
                  </a:lnTo>
                  <a:lnTo>
                    <a:pt x="1033465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01100" y="2962275"/>
              <a:ext cx="2590800" cy="260032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24925" y="3085973"/>
              <a:ext cx="2081276" cy="209080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24425" y="2962275"/>
              <a:ext cx="2600325" cy="2600325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5057743" y="3095593"/>
              <a:ext cx="2077085" cy="2077085"/>
            </a:xfrm>
            <a:custGeom>
              <a:avLst/>
              <a:gdLst/>
              <a:ahLst/>
              <a:cxnLst/>
              <a:rect l="l" t="t" r="r" b="b"/>
              <a:pathLst>
                <a:path w="2077084" h="2077085">
                  <a:moveTo>
                    <a:pt x="1038256" y="0"/>
                  </a:moveTo>
                  <a:lnTo>
                    <a:pt x="995326" y="4089"/>
                  </a:lnTo>
                  <a:lnTo>
                    <a:pt x="953706" y="16359"/>
                  </a:lnTo>
                  <a:lnTo>
                    <a:pt x="914705" y="36808"/>
                  </a:lnTo>
                  <a:lnTo>
                    <a:pt x="879633" y="65436"/>
                  </a:lnTo>
                  <a:lnTo>
                    <a:pt x="65436" y="879633"/>
                  </a:lnTo>
                  <a:lnTo>
                    <a:pt x="36808" y="914705"/>
                  </a:lnTo>
                  <a:lnTo>
                    <a:pt x="16359" y="953706"/>
                  </a:lnTo>
                  <a:lnTo>
                    <a:pt x="4089" y="995326"/>
                  </a:lnTo>
                  <a:lnTo>
                    <a:pt x="0" y="1038256"/>
                  </a:lnTo>
                  <a:lnTo>
                    <a:pt x="4089" y="1081186"/>
                  </a:lnTo>
                  <a:lnTo>
                    <a:pt x="16359" y="1122807"/>
                  </a:lnTo>
                  <a:lnTo>
                    <a:pt x="36808" y="1161807"/>
                  </a:lnTo>
                  <a:lnTo>
                    <a:pt x="65436" y="1196879"/>
                  </a:lnTo>
                  <a:lnTo>
                    <a:pt x="879633" y="2011076"/>
                  </a:lnTo>
                  <a:lnTo>
                    <a:pt x="914705" y="2039705"/>
                  </a:lnTo>
                  <a:lnTo>
                    <a:pt x="953706" y="2060154"/>
                  </a:lnTo>
                  <a:lnTo>
                    <a:pt x="995326" y="2072423"/>
                  </a:lnTo>
                  <a:lnTo>
                    <a:pt x="1038256" y="2076513"/>
                  </a:lnTo>
                  <a:lnTo>
                    <a:pt x="1081186" y="2072423"/>
                  </a:lnTo>
                  <a:lnTo>
                    <a:pt x="1122807" y="2060154"/>
                  </a:lnTo>
                  <a:lnTo>
                    <a:pt x="1161807" y="2039705"/>
                  </a:lnTo>
                  <a:lnTo>
                    <a:pt x="1196879" y="2011076"/>
                  </a:lnTo>
                  <a:lnTo>
                    <a:pt x="2011076" y="1196879"/>
                  </a:lnTo>
                  <a:lnTo>
                    <a:pt x="2039705" y="1161807"/>
                  </a:lnTo>
                  <a:lnTo>
                    <a:pt x="2060154" y="1122807"/>
                  </a:lnTo>
                  <a:lnTo>
                    <a:pt x="2072423" y="1081186"/>
                  </a:lnTo>
                  <a:lnTo>
                    <a:pt x="2076513" y="1038256"/>
                  </a:lnTo>
                  <a:lnTo>
                    <a:pt x="2072423" y="995326"/>
                  </a:lnTo>
                  <a:lnTo>
                    <a:pt x="2060154" y="953706"/>
                  </a:lnTo>
                  <a:lnTo>
                    <a:pt x="2039705" y="914705"/>
                  </a:lnTo>
                  <a:lnTo>
                    <a:pt x="2011076" y="879633"/>
                  </a:lnTo>
                  <a:lnTo>
                    <a:pt x="1196879" y="65436"/>
                  </a:lnTo>
                  <a:lnTo>
                    <a:pt x="1161807" y="36808"/>
                  </a:lnTo>
                  <a:lnTo>
                    <a:pt x="1122807" y="16359"/>
                  </a:lnTo>
                  <a:lnTo>
                    <a:pt x="1081186" y="4089"/>
                  </a:lnTo>
                  <a:lnTo>
                    <a:pt x="1038256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7725" y="2695575"/>
              <a:ext cx="2600325" cy="2600325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5057743" y="3095593"/>
              <a:ext cx="2077085" cy="2077085"/>
            </a:xfrm>
            <a:custGeom>
              <a:avLst/>
              <a:gdLst/>
              <a:ahLst/>
              <a:cxnLst/>
              <a:rect l="l" t="t" r="r" b="b"/>
              <a:pathLst>
                <a:path w="2077084" h="2077085">
                  <a:moveTo>
                    <a:pt x="1038256" y="0"/>
                  </a:moveTo>
                  <a:lnTo>
                    <a:pt x="995326" y="4089"/>
                  </a:lnTo>
                  <a:lnTo>
                    <a:pt x="953706" y="16359"/>
                  </a:lnTo>
                  <a:lnTo>
                    <a:pt x="914705" y="36808"/>
                  </a:lnTo>
                  <a:lnTo>
                    <a:pt x="879633" y="65436"/>
                  </a:lnTo>
                  <a:lnTo>
                    <a:pt x="65436" y="879633"/>
                  </a:lnTo>
                  <a:lnTo>
                    <a:pt x="36808" y="914705"/>
                  </a:lnTo>
                  <a:lnTo>
                    <a:pt x="16359" y="953706"/>
                  </a:lnTo>
                  <a:lnTo>
                    <a:pt x="4089" y="995326"/>
                  </a:lnTo>
                  <a:lnTo>
                    <a:pt x="0" y="1038256"/>
                  </a:lnTo>
                  <a:lnTo>
                    <a:pt x="4089" y="1081186"/>
                  </a:lnTo>
                  <a:lnTo>
                    <a:pt x="16359" y="1122807"/>
                  </a:lnTo>
                  <a:lnTo>
                    <a:pt x="36808" y="1161807"/>
                  </a:lnTo>
                  <a:lnTo>
                    <a:pt x="65436" y="1196879"/>
                  </a:lnTo>
                  <a:lnTo>
                    <a:pt x="879633" y="2011076"/>
                  </a:lnTo>
                  <a:lnTo>
                    <a:pt x="914705" y="2039705"/>
                  </a:lnTo>
                  <a:lnTo>
                    <a:pt x="953706" y="2060154"/>
                  </a:lnTo>
                  <a:lnTo>
                    <a:pt x="995326" y="2072423"/>
                  </a:lnTo>
                  <a:lnTo>
                    <a:pt x="1038256" y="2076513"/>
                  </a:lnTo>
                  <a:lnTo>
                    <a:pt x="1081186" y="2072423"/>
                  </a:lnTo>
                  <a:lnTo>
                    <a:pt x="1122807" y="2060154"/>
                  </a:lnTo>
                  <a:lnTo>
                    <a:pt x="1161807" y="2039705"/>
                  </a:lnTo>
                  <a:lnTo>
                    <a:pt x="1196879" y="2011076"/>
                  </a:lnTo>
                  <a:lnTo>
                    <a:pt x="2011076" y="1196879"/>
                  </a:lnTo>
                  <a:lnTo>
                    <a:pt x="2039705" y="1161807"/>
                  </a:lnTo>
                  <a:lnTo>
                    <a:pt x="2060154" y="1122807"/>
                  </a:lnTo>
                  <a:lnTo>
                    <a:pt x="2072423" y="1081186"/>
                  </a:lnTo>
                  <a:lnTo>
                    <a:pt x="2076513" y="1038256"/>
                  </a:lnTo>
                  <a:lnTo>
                    <a:pt x="2072423" y="995326"/>
                  </a:lnTo>
                  <a:lnTo>
                    <a:pt x="2060154" y="953706"/>
                  </a:lnTo>
                  <a:lnTo>
                    <a:pt x="2039705" y="914705"/>
                  </a:lnTo>
                  <a:lnTo>
                    <a:pt x="2011076" y="879633"/>
                  </a:lnTo>
                  <a:lnTo>
                    <a:pt x="1196879" y="65436"/>
                  </a:lnTo>
                  <a:lnTo>
                    <a:pt x="1161807" y="36808"/>
                  </a:lnTo>
                  <a:lnTo>
                    <a:pt x="1122807" y="16359"/>
                  </a:lnTo>
                  <a:lnTo>
                    <a:pt x="1081186" y="4089"/>
                  </a:lnTo>
                  <a:lnTo>
                    <a:pt x="1038256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8000" y="1714500"/>
              <a:ext cx="2600325" cy="259080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6991286" y="1847818"/>
              <a:ext cx="2076450" cy="2067560"/>
            </a:xfrm>
            <a:custGeom>
              <a:avLst/>
              <a:gdLst/>
              <a:ahLst/>
              <a:cxnLst/>
              <a:rect l="l" t="t" r="r" b="b"/>
              <a:pathLst>
                <a:path w="2076450" h="2067560">
                  <a:moveTo>
                    <a:pt x="1037780" y="0"/>
                  </a:moveTo>
                  <a:lnTo>
                    <a:pt x="994874" y="4065"/>
                  </a:lnTo>
                  <a:lnTo>
                    <a:pt x="953281" y="16263"/>
                  </a:lnTo>
                  <a:lnTo>
                    <a:pt x="914314" y="36593"/>
                  </a:lnTo>
                  <a:lnTo>
                    <a:pt x="879284" y="65055"/>
                  </a:lnTo>
                  <a:lnTo>
                    <a:pt x="65341" y="875569"/>
                  </a:lnTo>
                  <a:lnTo>
                    <a:pt x="36754" y="910487"/>
                  </a:lnTo>
                  <a:lnTo>
                    <a:pt x="16335" y="949317"/>
                  </a:lnTo>
                  <a:lnTo>
                    <a:pt x="4083" y="990753"/>
                  </a:lnTo>
                  <a:lnTo>
                    <a:pt x="0" y="1033494"/>
                  </a:lnTo>
                  <a:lnTo>
                    <a:pt x="4083" y="1076234"/>
                  </a:lnTo>
                  <a:lnTo>
                    <a:pt x="16335" y="1117671"/>
                  </a:lnTo>
                  <a:lnTo>
                    <a:pt x="36754" y="1156500"/>
                  </a:lnTo>
                  <a:lnTo>
                    <a:pt x="65341" y="1191418"/>
                  </a:lnTo>
                  <a:lnTo>
                    <a:pt x="879284" y="2001932"/>
                  </a:lnTo>
                  <a:lnTo>
                    <a:pt x="914314" y="2030394"/>
                  </a:lnTo>
                  <a:lnTo>
                    <a:pt x="953281" y="2050724"/>
                  </a:lnTo>
                  <a:lnTo>
                    <a:pt x="994874" y="2062922"/>
                  </a:lnTo>
                  <a:lnTo>
                    <a:pt x="1037780" y="2066988"/>
                  </a:lnTo>
                  <a:lnTo>
                    <a:pt x="1080686" y="2062922"/>
                  </a:lnTo>
                  <a:lnTo>
                    <a:pt x="1122279" y="2050724"/>
                  </a:lnTo>
                  <a:lnTo>
                    <a:pt x="1161246" y="2030394"/>
                  </a:lnTo>
                  <a:lnTo>
                    <a:pt x="1196276" y="2001932"/>
                  </a:lnTo>
                  <a:lnTo>
                    <a:pt x="2010219" y="1191418"/>
                  </a:lnTo>
                  <a:lnTo>
                    <a:pt x="2039181" y="1156500"/>
                  </a:lnTo>
                  <a:lnTo>
                    <a:pt x="2059868" y="1117671"/>
                  </a:lnTo>
                  <a:lnTo>
                    <a:pt x="2072280" y="1076234"/>
                  </a:lnTo>
                  <a:lnTo>
                    <a:pt x="2076418" y="1033494"/>
                  </a:lnTo>
                  <a:lnTo>
                    <a:pt x="2072280" y="990753"/>
                  </a:lnTo>
                  <a:lnTo>
                    <a:pt x="2059868" y="949317"/>
                  </a:lnTo>
                  <a:lnTo>
                    <a:pt x="2039181" y="910487"/>
                  </a:lnTo>
                  <a:lnTo>
                    <a:pt x="2010219" y="875569"/>
                  </a:lnTo>
                  <a:lnTo>
                    <a:pt x="1196276" y="65055"/>
                  </a:lnTo>
                  <a:lnTo>
                    <a:pt x="1161246" y="36593"/>
                  </a:lnTo>
                  <a:lnTo>
                    <a:pt x="1122279" y="16263"/>
                  </a:lnTo>
                  <a:lnTo>
                    <a:pt x="1080686" y="4065"/>
                  </a:lnTo>
                  <a:lnTo>
                    <a:pt x="1037780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91300" y="1447800"/>
              <a:ext cx="2600325" cy="259080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6991286" y="1847818"/>
              <a:ext cx="2076450" cy="2067560"/>
            </a:xfrm>
            <a:custGeom>
              <a:avLst/>
              <a:gdLst/>
              <a:ahLst/>
              <a:cxnLst/>
              <a:rect l="l" t="t" r="r" b="b"/>
              <a:pathLst>
                <a:path w="2076450" h="2067560">
                  <a:moveTo>
                    <a:pt x="1037780" y="0"/>
                  </a:moveTo>
                  <a:lnTo>
                    <a:pt x="994874" y="4065"/>
                  </a:lnTo>
                  <a:lnTo>
                    <a:pt x="953281" y="16263"/>
                  </a:lnTo>
                  <a:lnTo>
                    <a:pt x="914314" y="36593"/>
                  </a:lnTo>
                  <a:lnTo>
                    <a:pt x="879284" y="65055"/>
                  </a:lnTo>
                  <a:lnTo>
                    <a:pt x="65341" y="875569"/>
                  </a:lnTo>
                  <a:lnTo>
                    <a:pt x="36754" y="910487"/>
                  </a:lnTo>
                  <a:lnTo>
                    <a:pt x="16335" y="949317"/>
                  </a:lnTo>
                  <a:lnTo>
                    <a:pt x="4083" y="990753"/>
                  </a:lnTo>
                  <a:lnTo>
                    <a:pt x="0" y="1033494"/>
                  </a:lnTo>
                  <a:lnTo>
                    <a:pt x="4083" y="1076234"/>
                  </a:lnTo>
                  <a:lnTo>
                    <a:pt x="16335" y="1117671"/>
                  </a:lnTo>
                  <a:lnTo>
                    <a:pt x="36754" y="1156500"/>
                  </a:lnTo>
                  <a:lnTo>
                    <a:pt x="65341" y="1191418"/>
                  </a:lnTo>
                  <a:lnTo>
                    <a:pt x="879284" y="2001932"/>
                  </a:lnTo>
                  <a:lnTo>
                    <a:pt x="914314" y="2030394"/>
                  </a:lnTo>
                  <a:lnTo>
                    <a:pt x="953281" y="2050724"/>
                  </a:lnTo>
                  <a:lnTo>
                    <a:pt x="994874" y="2062922"/>
                  </a:lnTo>
                  <a:lnTo>
                    <a:pt x="1037780" y="2066988"/>
                  </a:lnTo>
                  <a:lnTo>
                    <a:pt x="1080686" y="2062922"/>
                  </a:lnTo>
                  <a:lnTo>
                    <a:pt x="1122279" y="2050724"/>
                  </a:lnTo>
                  <a:lnTo>
                    <a:pt x="1161246" y="2030394"/>
                  </a:lnTo>
                  <a:lnTo>
                    <a:pt x="1196276" y="2001932"/>
                  </a:lnTo>
                  <a:lnTo>
                    <a:pt x="2010219" y="1191418"/>
                  </a:lnTo>
                  <a:lnTo>
                    <a:pt x="2039181" y="1156500"/>
                  </a:lnTo>
                  <a:lnTo>
                    <a:pt x="2059868" y="1117671"/>
                  </a:lnTo>
                  <a:lnTo>
                    <a:pt x="2072280" y="1076234"/>
                  </a:lnTo>
                  <a:lnTo>
                    <a:pt x="2076418" y="1033494"/>
                  </a:lnTo>
                  <a:lnTo>
                    <a:pt x="2072280" y="990753"/>
                  </a:lnTo>
                  <a:lnTo>
                    <a:pt x="2059868" y="949317"/>
                  </a:lnTo>
                  <a:lnTo>
                    <a:pt x="2039181" y="910487"/>
                  </a:lnTo>
                  <a:lnTo>
                    <a:pt x="2010219" y="875569"/>
                  </a:lnTo>
                  <a:lnTo>
                    <a:pt x="1196276" y="65055"/>
                  </a:lnTo>
                  <a:lnTo>
                    <a:pt x="1161246" y="36593"/>
                  </a:lnTo>
                  <a:lnTo>
                    <a:pt x="1122279" y="16263"/>
                  </a:lnTo>
                  <a:lnTo>
                    <a:pt x="1080686" y="4065"/>
                  </a:lnTo>
                  <a:lnTo>
                    <a:pt x="1037780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90850" y="1714500"/>
              <a:ext cx="2590800" cy="259080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3124168" y="1847818"/>
              <a:ext cx="2067560" cy="2067560"/>
            </a:xfrm>
            <a:custGeom>
              <a:avLst/>
              <a:gdLst/>
              <a:ahLst/>
              <a:cxnLst/>
              <a:rect l="l" t="t" r="r" b="b"/>
              <a:pathLst>
                <a:path w="2067560" h="2067560">
                  <a:moveTo>
                    <a:pt x="1033494" y="0"/>
                  </a:moveTo>
                  <a:lnTo>
                    <a:pt x="990753" y="4065"/>
                  </a:lnTo>
                  <a:lnTo>
                    <a:pt x="949317" y="16263"/>
                  </a:lnTo>
                  <a:lnTo>
                    <a:pt x="910487" y="36593"/>
                  </a:lnTo>
                  <a:lnTo>
                    <a:pt x="875569" y="65055"/>
                  </a:lnTo>
                  <a:lnTo>
                    <a:pt x="65055" y="875569"/>
                  </a:lnTo>
                  <a:lnTo>
                    <a:pt x="36593" y="910487"/>
                  </a:lnTo>
                  <a:lnTo>
                    <a:pt x="16263" y="949317"/>
                  </a:lnTo>
                  <a:lnTo>
                    <a:pt x="4065" y="990753"/>
                  </a:lnTo>
                  <a:lnTo>
                    <a:pt x="0" y="1033494"/>
                  </a:lnTo>
                  <a:lnTo>
                    <a:pt x="4065" y="1076234"/>
                  </a:lnTo>
                  <a:lnTo>
                    <a:pt x="16263" y="1117671"/>
                  </a:lnTo>
                  <a:lnTo>
                    <a:pt x="36593" y="1156500"/>
                  </a:lnTo>
                  <a:lnTo>
                    <a:pt x="65055" y="1191418"/>
                  </a:lnTo>
                  <a:lnTo>
                    <a:pt x="875569" y="2001932"/>
                  </a:lnTo>
                  <a:lnTo>
                    <a:pt x="910487" y="2030394"/>
                  </a:lnTo>
                  <a:lnTo>
                    <a:pt x="949317" y="2050724"/>
                  </a:lnTo>
                  <a:lnTo>
                    <a:pt x="990753" y="2062922"/>
                  </a:lnTo>
                  <a:lnTo>
                    <a:pt x="1033494" y="2066988"/>
                  </a:lnTo>
                  <a:lnTo>
                    <a:pt x="1076234" y="2062922"/>
                  </a:lnTo>
                  <a:lnTo>
                    <a:pt x="1117671" y="2050724"/>
                  </a:lnTo>
                  <a:lnTo>
                    <a:pt x="1156500" y="2030394"/>
                  </a:lnTo>
                  <a:lnTo>
                    <a:pt x="1191418" y="2001932"/>
                  </a:lnTo>
                  <a:lnTo>
                    <a:pt x="2001932" y="1191418"/>
                  </a:lnTo>
                  <a:lnTo>
                    <a:pt x="2030394" y="1156500"/>
                  </a:lnTo>
                  <a:lnTo>
                    <a:pt x="2050724" y="1117671"/>
                  </a:lnTo>
                  <a:lnTo>
                    <a:pt x="2062922" y="1076234"/>
                  </a:lnTo>
                  <a:lnTo>
                    <a:pt x="2066988" y="1033494"/>
                  </a:lnTo>
                  <a:lnTo>
                    <a:pt x="2062922" y="990753"/>
                  </a:lnTo>
                  <a:lnTo>
                    <a:pt x="2050724" y="949317"/>
                  </a:lnTo>
                  <a:lnTo>
                    <a:pt x="2030394" y="910487"/>
                  </a:lnTo>
                  <a:lnTo>
                    <a:pt x="2001932" y="875569"/>
                  </a:lnTo>
                  <a:lnTo>
                    <a:pt x="1191418" y="65055"/>
                  </a:lnTo>
                  <a:lnTo>
                    <a:pt x="1156500" y="36593"/>
                  </a:lnTo>
                  <a:lnTo>
                    <a:pt x="1117671" y="16263"/>
                  </a:lnTo>
                  <a:lnTo>
                    <a:pt x="1076234" y="4065"/>
                  </a:lnTo>
                  <a:lnTo>
                    <a:pt x="1033494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24150" y="1447800"/>
              <a:ext cx="2590800" cy="2590800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3124168" y="1847818"/>
              <a:ext cx="2067560" cy="2067560"/>
            </a:xfrm>
            <a:custGeom>
              <a:avLst/>
              <a:gdLst/>
              <a:ahLst/>
              <a:cxnLst/>
              <a:rect l="l" t="t" r="r" b="b"/>
              <a:pathLst>
                <a:path w="2067560" h="2067560">
                  <a:moveTo>
                    <a:pt x="1033494" y="0"/>
                  </a:moveTo>
                  <a:lnTo>
                    <a:pt x="990753" y="4065"/>
                  </a:lnTo>
                  <a:lnTo>
                    <a:pt x="949317" y="16263"/>
                  </a:lnTo>
                  <a:lnTo>
                    <a:pt x="910487" y="36593"/>
                  </a:lnTo>
                  <a:lnTo>
                    <a:pt x="875569" y="65055"/>
                  </a:lnTo>
                  <a:lnTo>
                    <a:pt x="65055" y="875569"/>
                  </a:lnTo>
                  <a:lnTo>
                    <a:pt x="36593" y="910487"/>
                  </a:lnTo>
                  <a:lnTo>
                    <a:pt x="16263" y="949317"/>
                  </a:lnTo>
                  <a:lnTo>
                    <a:pt x="4065" y="990753"/>
                  </a:lnTo>
                  <a:lnTo>
                    <a:pt x="0" y="1033494"/>
                  </a:lnTo>
                  <a:lnTo>
                    <a:pt x="4065" y="1076234"/>
                  </a:lnTo>
                  <a:lnTo>
                    <a:pt x="16263" y="1117671"/>
                  </a:lnTo>
                  <a:lnTo>
                    <a:pt x="36593" y="1156500"/>
                  </a:lnTo>
                  <a:lnTo>
                    <a:pt x="65055" y="1191418"/>
                  </a:lnTo>
                  <a:lnTo>
                    <a:pt x="875569" y="2001932"/>
                  </a:lnTo>
                  <a:lnTo>
                    <a:pt x="910487" y="2030394"/>
                  </a:lnTo>
                  <a:lnTo>
                    <a:pt x="949317" y="2050724"/>
                  </a:lnTo>
                  <a:lnTo>
                    <a:pt x="990753" y="2062922"/>
                  </a:lnTo>
                  <a:lnTo>
                    <a:pt x="1033494" y="2066988"/>
                  </a:lnTo>
                  <a:lnTo>
                    <a:pt x="1076234" y="2062922"/>
                  </a:lnTo>
                  <a:lnTo>
                    <a:pt x="1117671" y="2050724"/>
                  </a:lnTo>
                  <a:lnTo>
                    <a:pt x="1156500" y="2030394"/>
                  </a:lnTo>
                  <a:lnTo>
                    <a:pt x="1191418" y="2001932"/>
                  </a:lnTo>
                  <a:lnTo>
                    <a:pt x="2001932" y="1191418"/>
                  </a:lnTo>
                  <a:lnTo>
                    <a:pt x="2030394" y="1156500"/>
                  </a:lnTo>
                  <a:lnTo>
                    <a:pt x="2050724" y="1117671"/>
                  </a:lnTo>
                  <a:lnTo>
                    <a:pt x="2062922" y="1076234"/>
                  </a:lnTo>
                  <a:lnTo>
                    <a:pt x="2066988" y="1033494"/>
                  </a:lnTo>
                  <a:lnTo>
                    <a:pt x="2062922" y="990753"/>
                  </a:lnTo>
                  <a:lnTo>
                    <a:pt x="2050724" y="949317"/>
                  </a:lnTo>
                  <a:lnTo>
                    <a:pt x="2030394" y="910487"/>
                  </a:lnTo>
                  <a:lnTo>
                    <a:pt x="2001932" y="875569"/>
                  </a:lnTo>
                  <a:lnTo>
                    <a:pt x="1191418" y="65055"/>
                  </a:lnTo>
                  <a:lnTo>
                    <a:pt x="1156500" y="36593"/>
                  </a:lnTo>
                  <a:lnTo>
                    <a:pt x="1117671" y="16263"/>
                  </a:lnTo>
                  <a:lnTo>
                    <a:pt x="1076234" y="4065"/>
                  </a:lnTo>
                  <a:lnTo>
                    <a:pt x="1033494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24150" y="1447800"/>
              <a:ext cx="2590800" cy="2590800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3124168" y="1847818"/>
              <a:ext cx="2067560" cy="2067560"/>
            </a:xfrm>
            <a:custGeom>
              <a:avLst/>
              <a:gdLst/>
              <a:ahLst/>
              <a:cxnLst/>
              <a:rect l="l" t="t" r="r" b="b"/>
              <a:pathLst>
                <a:path w="2067560" h="2067560">
                  <a:moveTo>
                    <a:pt x="1033494" y="0"/>
                  </a:moveTo>
                  <a:lnTo>
                    <a:pt x="990753" y="4065"/>
                  </a:lnTo>
                  <a:lnTo>
                    <a:pt x="949317" y="16263"/>
                  </a:lnTo>
                  <a:lnTo>
                    <a:pt x="910487" y="36593"/>
                  </a:lnTo>
                  <a:lnTo>
                    <a:pt x="875569" y="65055"/>
                  </a:lnTo>
                  <a:lnTo>
                    <a:pt x="65055" y="875569"/>
                  </a:lnTo>
                  <a:lnTo>
                    <a:pt x="36593" y="910487"/>
                  </a:lnTo>
                  <a:lnTo>
                    <a:pt x="16263" y="949317"/>
                  </a:lnTo>
                  <a:lnTo>
                    <a:pt x="4065" y="990753"/>
                  </a:lnTo>
                  <a:lnTo>
                    <a:pt x="0" y="1033494"/>
                  </a:lnTo>
                  <a:lnTo>
                    <a:pt x="4065" y="1076234"/>
                  </a:lnTo>
                  <a:lnTo>
                    <a:pt x="16263" y="1117671"/>
                  </a:lnTo>
                  <a:lnTo>
                    <a:pt x="36593" y="1156500"/>
                  </a:lnTo>
                  <a:lnTo>
                    <a:pt x="65055" y="1191418"/>
                  </a:lnTo>
                  <a:lnTo>
                    <a:pt x="875569" y="2001932"/>
                  </a:lnTo>
                  <a:lnTo>
                    <a:pt x="910487" y="2030394"/>
                  </a:lnTo>
                  <a:lnTo>
                    <a:pt x="949317" y="2050724"/>
                  </a:lnTo>
                  <a:lnTo>
                    <a:pt x="990753" y="2062922"/>
                  </a:lnTo>
                  <a:lnTo>
                    <a:pt x="1033494" y="2066988"/>
                  </a:lnTo>
                  <a:lnTo>
                    <a:pt x="1076234" y="2062922"/>
                  </a:lnTo>
                  <a:lnTo>
                    <a:pt x="1117671" y="2050724"/>
                  </a:lnTo>
                  <a:lnTo>
                    <a:pt x="1156500" y="2030394"/>
                  </a:lnTo>
                  <a:lnTo>
                    <a:pt x="1191418" y="2001932"/>
                  </a:lnTo>
                  <a:lnTo>
                    <a:pt x="2001932" y="1191418"/>
                  </a:lnTo>
                  <a:lnTo>
                    <a:pt x="2030394" y="1156500"/>
                  </a:lnTo>
                  <a:lnTo>
                    <a:pt x="2050724" y="1117671"/>
                  </a:lnTo>
                  <a:lnTo>
                    <a:pt x="2062922" y="1076234"/>
                  </a:lnTo>
                  <a:lnTo>
                    <a:pt x="2066988" y="1033494"/>
                  </a:lnTo>
                  <a:lnTo>
                    <a:pt x="2062922" y="990753"/>
                  </a:lnTo>
                  <a:lnTo>
                    <a:pt x="2050724" y="949317"/>
                  </a:lnTo>
                  <a:lnTo>
                    <a:pt x="2030394" y="910487"/>
                  </a:lnTo>
                  <a:lnTo>
                    <a:pt x="2001932" y="875569"/>
                  </a:lnTo>
                  <a:lnTo>
                    <a:pt x="1191418" y="65055"/>
                  </a:lnTo>
                  <a:lnTo>
                    <a:pt x="1156500" y="36593"/>
                  </a:lnTo>
                  <a:lnTo>
                    <a:pt x="1117671" y="16263"/>
                  </a:lnTo>
                  <a:lnTo>
                    <a:pt x="1076234" y="4065"/>
                  </a:lnTo>
                  <a:lnTo>
                    <a:pt x="1033494" y="0"/>
                  </a:lnTo>
                  <a:close/>
                </a:path>
              </a:pathLst>
            </a:custGeom>
            <a:solidFill>
              <a:srgbClr val="EFEDE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1511553" y="2112581"/>
            <a:ext cx="142938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solidFill>
                  <a:srgbClr val="A6A6A6"/>
                </a:solidFill>
                <a:latin typeface="Tahoma"/>
                <a:cs typeface="Tahoma"/>
              </a:rPr>
              <a:t>Open</a:t>
            </a:r>
            <a:r>
              <a:rPr dirty="0" sz="2000" spc="-26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A6A6A6"/>
                </a:solidFill>
                <a:latin typeface="Tahoma"/>
                <a:cs typeface="Tahoma"/>
              </a:rPr>
              <a:t>Source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183889" y="4582477"/>
            <a:ext cx="1953260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286385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A6A6A6"/>
                </a:solidFill>
                <a:latin typeface="Tahoma"/>
                <a:cs typeface="Tahoma"/>
              </a:rPr>
              <a:t>Portability</a:t>
            </a:r>
            <a:r>
              <a:rPr dirty="0" sz="2000" spc="-13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 spc="-50">
                <a:solidFill>
                  <a:srgbClr val="A6A6A6"/>
                </a:solidFill>
                <a:latin typeface="Tahoma"/>
                <a:cs typeface="Tahoma"/>
              </a:rPr>
              <a:t>&amp; </a:t>
            </a:r>
            <a:r>
              <a:rPr dirty="0" sz="2000" spc="-25">
                <a:solidFill>
                  <a:srgbClr val="A6A6A6"/>
                </a:solidFill>
                <a:latin typeface="Tahoma"/>
                <a:cs typeface="Tahoma"/>
              </a:rPr>
              <a:t>Vendor</a:t>
            </a:r>
            <a:r>
              <a:rPr dirty="0" sz="2000" spc="-18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A6A6A6"/>
                </a:solidFill>
                <a:latin typeface="Tahoma"/>
                <a:cs typeface="Tahoma"/>
              </a:rPr>
              <a:t>Neutrality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205729" y="2112581"/>
            <a:ext cx="17907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A6A6A6"/>
                </a:solidFill>
                <a:latin typeface="Tahoma"/>
                <a:cs typeface="Tahoma"/>
              </a:rPr>
              <a:t>Rich</a:t>
            </a:r>
            <a:r>
              <a:rPr dirty="0" sz="2000" spc="-114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A6A6A6"/>
                </a:solidFill>
                <a:latin typeface="Tahoma"/>
                <a:cs typeface="Tahoma"/>
              </a:rPr>
              <a:t>Ecosystem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306056" y="4582477"/>
            <a:ext cx="1459230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07950" marR="5080" indent="-9525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A6A6A6"/>
                </a:solidFill>
                <a:latin typeface="Tahoma"/>
                <a:cs typeface="Tahoma"/>
              </a:rPr>
              <a:t>Future-</a:t>
            </a:r>
            <a:r>
              <a:rPr dirty="0" sz="2000" spc="-20">
                <a:solidFill>
                  <a:srgbClr val="A6A6A6"/>
                </a:solidFill>
                <a:latin typeface="Tahoma"/>
                <a:cs typeface="Tahoma"/>
              </a:rPr>
              <a:t>proof </a:t>
            </a:r>
            <a:r>
              <a:rPr dirty="0" sz="2000" spc="-10">
                <a:solidFill>
                  <a:srgbClr val="A6A6A6"/>
                </a:solidFill>
                <a:latin typeface="Tahoma"/>
                <a:cs typeface="Tahoma"/>
              </a:rPr>
              <a:t>Investment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900159" y="2112581"/>
            <a:ext cx="214693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Robust</a:t>
            </a:r>
            <a:r>
              <a:rPr dirty="0" sz="2000" spc="-204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Feature</a:t>
            </a:r>
            <a:r>
              <a:rPr dirty="0" sz="2000" spc="-16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316CE4"/>
                </a:solidFill>
                <a:latin typeface="Tahoma"/>
                <a:cs typeface="Tahoma"/>
              </a:rPr>
              <a:t>Set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1704975" y="2247900"/>
            <a:ext cx="8782050" cy="2400300"/>
            <a:chOff x="1704975" y="2247900"/>
            <a:chExt cx="8782050" cy="2400300"/>
          </a:xfrm>
        </p:grpSpPr>
        <p:pic>
          <p:nvPicPr>
            <p:cNvPr id="31" name="object 3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4975" y="3619500"/>
              <a:ext cx="1028700" cy="102870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48800" y="3619500"/>
              <a:ext cx="1038225" cy="102870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81650" y="3619500"/>
              <a:ext cx="1028700" cy="102870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15225" y="2371725"/>
              <a:ext cx="1028700" cy="1019175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24250" y="2247900"/>
              <a:ext cx="1328674" cy="1319149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48075" y="2371725"/>
              <a:ext cx="1028700" cy="1019175"/>
            </a:xfrm>
            <a:prstGeom prst="rect">
              <a:avLst/>
            </a:prstGeom>
          </p:spPr>
        </p:pic>
      </p:grpSp>
      <p:sp>
        <p:nvSpPr>
          <p:cNvPr id="37" name="object 3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6970" y="2804794"/>
            <a:ext cx="480123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05">
                <a:solidFill>
                  <a:srgbClr val="FFFFFF"/>
                </a:solidFill>
              </a:rPr>
              <a:t>Section:</a:t>
            </a:r>
            <a:r>
              <a:rPr dirty="0" sz="8000" spc="-869">
                <a:solidFill>
                  <a:srgbClr val="FFFFFF"/>
                </a:solidFill>
              </a:rPr>
              <a:t> </a:t>
            </a:r>
            <a:r>
              <a:rPr dirty="0" sz="8000" spc="-1160">
                <a:solidFill>
                  <a:srgbClr val="FFFFFF"/>
                </a:solidFill>
              </a:rPr>
              <a:t>17</a:t>
            </a:r>
            <a:endParaRPr sz="8000"/>
          </a:p>
        </p:txBody>
      </p:sp>
    </p:spTree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56196" y="5367801"/>
            <a:ext cx="1426210" cy="1391285"/>
            <a:chOff x="10656196" y="5367801"/>
            <a:chExt cx="1426210" cy="1391285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12192000" cy="2476500"/>
            <a:chOff x="0" y="0"/>
            <a:chExt cx="12192000" cy="24765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24765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6625" y="628650"/>
              <a:ext cx="5281676" cy="144297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081722" y="3879151"/>
            <a:ext cx="2548890" cy="1555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20"/>
              </a:spcBef>
            </a:pPr>
            <a:r>
              <a:rPr dirty="0" sz="5000" spc="-10" b="1">
                <a:solidFill>
                  <a:srgbClr val="316CE4"/>
                </a:solidFill>
                <a:latin typeface="Calibri"/>
                <a:cs typeface="Calibri"/>
              </a:rPr>
              <a:t>Section Overview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376801" y="2748026"/>
            <a:ext cx="0" cy="3926840"/>
          </a:xfrm>
          <a:custGeom>
            <a:avLst/>
            <a:gdLst/>
            <a:ahLst/>
            <a:cxnLst/>
            <a:rect l="l" t="t" r="r" b="b"/>
            <a:pathLst>
              <a:path w="0" h="3926840">
                <a:moveTo>
                  <a:pt x="0" y="0"/>
                </a:moveTo>
                <a:lnTo>
                  <a:pt x="0" y="3926420"/>
                </a:lnTo>
              </a:path>
            </a:pathLst>
          </a:custGeom>
          <a:ln w="28575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817745" y="4196143"/>
            <a:ext cx="4080510" cy="941069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Network</a:t>
            </a:r>
            <a:r>
              <a:rPr dirty="0" sz="2000" spc="-11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Policies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How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to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define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communication</a:t>
            </a:r>
            <a:r>
              <a:rPr dirty="0" sz="2000" spc="1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rules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881754" y="793813"/>
            <a:ext cx="4432935" cy="7924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0" b="1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dirty="0" sz="5000" spc="-2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spc="-10" b="1">
                <a:solidFill>
                  <a:srgbClr val="FFFFFF"/>
                </a:solidFill>
                <a:latin typeface="Calibri"/>
                <a:cs typeface="Calibri"/>
              </a:rPr>
              <a:t>Policies</a:t>
            </a:r>
            <a:endParaRPr sz="5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141980">
              <a:lnSpc>
                <a:spcPct val="100000"/>
              </a:lnSpc>
              <a:spcBef>
                <a:spcPts val="130"/>
              </a:spcBef>
            </a:pPr>
            <a:r>
              <a:rPr dirty="0"/>
              <a:t>Network</a:t>
            </a:r>
            <a:r>
              <a:rPr dirty="0" spc="-210"/>
              <a:t> </a:t>
            </a:r>
            <a:r>
              <a:rPr dirty="0" spc="95"/>
              <a:t>Policies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409636"/>
            <a:ext cx="96373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Network Policies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10">
                <a:latin typeface="Calibri"/>
                <a:cs typeface="Calibri"/>
              </a:rPr>
              <a:t> essential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managing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network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traffic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between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within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2205101" y="2795587"/>
            <a:ext cx="7705725" cy="3486150"/>
          </a:xfrm>
          <a:custGeom>
            <a:avLst/>
            <a:gdLst/>
            <a:ahLst/>
            <a:cxnLst/>
            <a:rect l="l" t="t" r="r" b="b"/>
            <a:pathLst>
              <a:path w="7705725" h="3486150">
                <a:moveTo>
                  <a:pt x="0" y="3486150"/>
                </a:moveTo>
                <a:lnTo>
                  <a:pt x="7705725" y="3486150"/>
                </a:lnTo>
                <a:lnTo>
                  <a:pt x="7705725" y="0"/>
                </a:lnTo>
                <a:lnTo>
                  <a:pt x="0" y="0"/>
                </a:lnTo>
                <a:lnTo>
                  <a:pt x="0" y="3486150"/>
                </a:lnTo>
                <a:close/>
              </a:path>
            </a:pathLst>
          </a:custGeom>
          <a:ln w="28575">
            <a:solidFill>
              <a:srgbClr val="316CE4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986909" y="2935922"/>
            <a:ext cx="214757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Kubernetes</a:t>
            </a:r>
            <a:r>
              <a:rPr dirty="0" sz="2000" spc="-16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Cluster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833971" y="2431999"/>
            <a:ext cx="6555740" cy="3295650"/>
            <a:chOff x="1833971" y="2431999"/>
            <a:chExt cx="6555740" cy="329565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3971" y="2431999"/>
              <a:ext cx="743517" cy="72541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9446" y="3626490"/>
              <a:ext cx="1048791" cy="102424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8019" y="4702815"/>
              <a:ext cx="1057833" cy="102424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1794" y="4702815"/>
              <a:ext cx="1057833" cy="102424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4552950" y="4143374"/>
              <a:ext cx="3082290" cy="1352550"/>
            </a:xfrm>
            <a:custGeom>
              <a:avLst/>
              <a:gdLst/>
              <a:ahLst/>
              <a:cxnLst/>
              <a:rect l="l" t="t" r="r" b="b"/>
              <a:pathLst>
                <a:path w="3082290" h="1352550">
                  <a:moveTo>
                    <a:pt x="120777" y="602615"/>
                  </a:moveTo>
                  <a:lnTo>
                    <a:pt x="109982" y="586867"/>
                  </a:lnTo>
                  <a:lnTo>
                    <a:pt x="57531" y="622681"/>
                  </a:lnTo>
                  <a:lnTo>
                    <a:pt x="41402" y="599059"/>
                  </a:lnTo>
                  <a:lnTo>
                    <a:pt x="0" y="673481"/>
                  </a:lnTo>
                  <a:lnTo>
                    <a:pt x="84455" y="662051"/>
                  </a:lnTo>
                  <a:lnTo>
                    <a:pt x="73164" y="645541"/>
                  </a:lnTo>
                  <a:lnTo>
                    <a:pt x="68275" y="638390"/>
                  </a:lnTo>
                  <a:lnTo>
                    <a:pt x="120777" y="602615"/>
                  </a:lnTo>
                  <a:close/>
                </a:path>
                <a:path w="3082290" h="1352550">
                  <a:moveTo>
                    <a:pt x="183642" y="559689"/>
                  </a:moveTo>
                  <a:lnTo>
                    <a:pt x="172974" y="543941"/>
                  </a:lnTo>
                  <a:lnTo>
                    <a:pt x="157226" y="554609"/>
                  </a:lnTo>
                  <a:lnTo>
                    <a:pt x="167894" y="570357"/>
                  </a:lnTo>
                  <a:lnTo>
                    <a:pt x="183642" y="559689"/>
                  </a:lnTo>
                  <a:close/>
                </a:path>
                <a:path w="3082290" h="1352550">
                  <a:moveTo>
                    <a:pt x="293878" y="484505"/>
                  </a:moveTo>
                  <a:lnTo>
                    <a:pt x="283083" y="468757"/>
                  </a:lnTo>
                  <a:lnTo>
                    <a:pt x="220218" y="511683"/>
                  </a:lnTo>
                  <a:lnTo>
                    <a:pt x="230886" y="527431"/>
                  </a:lnTo>
                  <a:lnTo>
                    <a:pt x="293878" y="484505"/>
                  </a:lnTo>
                  <a:close/>
                </a:path>
                <a:path w="3082290" h="1352550">
                  <a:moveTo>
                    <a:pt x="356743" y="441579"/>
                  </a:moveTo>
                  <a:lnTo>
                    <a:pt x="346075" y="425831"/>
                  </a:lnTo>
                  <a:lnTo>
                    <a:pt x="330327" y="436499"/>
                  </a:lnTo>
                  <a:lnTo>
                    <a:pt x="340995" y="452247"/>
                  </a:lnTo>
                  <a:lnTo>
                    <a:pt x="356743" y="441579"/>
                  </a:lnTo>
                  <a:close/>
                </a:path>
                <a:path w="3082290" h="1352550">
                  <a:moveTo>
                    <a:pt x="466852" y="366395"/>
                  </a:moveTo>
                  <a:lnTo>
                    <a:pt x="456184" y="350647"/>
                  </a:lnTo>
                  <a:lnTo>
                    <a:pt x="393192" y="393573"/>
                  </a:lnTo>
                  <a:lnTo>
                    <a:pt x="403987" y="409321"/>
                  </a:lnTo>
                  <a:lnTo>
                    <a:pt x="466852" y="366395"/>
                  </a:lnTo>
                  <a:close/>
                </a:path>
                <a:path w="3082290" h="1352550">
                  <a:moveTo>
                    <a:pt x="473075" y="1304925"/>
                  </a:moveTo>
                  <a:lnTo>
                    <a:pt x="409575" y="1304925"/>
                  </a:lnTo>
                  <a:lnTo>
                    <a:pt x="409575" y="1276350"/>
                  </a:lnTo>
                  <a:lnTo>
                    <a:pt x="333375" y="1314450"/>
                  </a:lnTo>
                  <a:lnTo>
                    <a:pt x="409575" y="1352550"/>
                  </a:lnTo>
                  <a:lnTo>
                    <a:pt x="409575" y="1323975"/>
                  </a:lnTo>
                  <a:lnTo>
                    <a:pt x="473075" y="1323975"/>
                  </a:lnTo>
                  <a:lnTo>
                    <a:pt x="473075" y="1304925"/>
                  </a:lnTo>
                  <a:close/>
                </a:path>
                <a:path w="3082290" h="1352550">
                  <a:moveTo>
                    <a:pt x="529844" y="323342"/>
                  </a:moveTo>
                  <a:lnTo>
                    <a:pt x="519049" y="307721"/>
                  </a:lnTo>
                  <a:lnTo>
                    <a:pt x="503428" y="318389"/>
                  </a:lnTo>
                  <a:lnTo>
                    <a:pt x="514096" y="334137"/>
                  </a:lnTo>
                  <a:lnTo>
                    <a:pt x="529844" y="323342"/>
                  </a:lnTo>
                  <a:close/>
                </a:path>
                <a:path w="3082290" h="1352550">
                  <a:moveTo>
                    <a:pt x="549275" y="1304925"/>
                  </a:moveTo>
                  <a:lnTo>
                    <a:pt x="530225" y="1304925"/>
                  </a:lnTo>
                  <a:lnTo>
                    <a:pt x="530225" y="1323975"/>
                  </a:lnTo>
                  <a:lnTo>
                    <a:pt x="549275" y="1323975"/>
                  </a:lnTo>
                  <a:lnTo>
                    <a:pt x="549275" y="1304925"/>
                  </a:lnTo>
                  <a:close/>
                </a:path>
                <a:path w="3082290" h="1352550">
                  <a:moveTo>
                    <a:pt x="639953" y="248285"/>
                  </a:moveTo>
                  <a:lnTo>
                    <a:pt x="629285" y="232537"/>
                  </a:lnTo>
                  <a:lnTo>
                    <a:pt x="566293" y="275463"/>
                  </a:lnTo>
                  <a:lnTo>
                    <a:pt x="577088" y="291211"/>
                  </a:lnTo>
                  <a:lnTo>
                    <a:pt x="639953" y="248285"/>
                  </a:lnTo>
                  <a:close/>
                </a:path>
                <a:path w="3082290" h="1352550">
                  <a:moveTo>
                    <a:pt x="682625" y="1304925"/>
                  </a:moveTo>
                  <a:lnTo>
                    <a:pt x="606425" y="1304925"/>
                  </a:lnTo>
                  <a:lnTo>
                    <a:pt x="606425" y="1323975"/>
                  </a:lnTo>
                  <a:lnTo>
                    <a:pt x="682625" y="1323975"/>
                  </a:lnTo>
                  <a:lnTo>
                    <a:pt x="682625" y="1304925"/>
                  </a:lnTo>
                  <a:close/>
                </a:path>
                <a:path w="3082290" h="1352550">
                  <a:moveTo>
                    <a:pt x="702945" y="205232"/>
                  </a:moveTo>
                  <a:lnTo>
                    <a:pt x="692150" y="189484"/>
                  </a:lnTo>
                  <a:lnTo>
                    <a:pt x="676402" y="200279"/>
                  </a:lnTo>
                  <a:lnTo>
                    <a:pt x="687197" y="216027"/>
                  </a:lnTo>
                  <a:lnTo>
                    <a:pt x="702945" y="205232"/>
                  </a:lnTo>
                  <a:close/>
                </a:path>
                <a:path w="3082290" h="1352550">
                  <a:moveTo>
                    <a:pt x="758825" y="1304925"/>
                  </a:moveTo>
                  <a:lnTo>
                    <a:pt x="739775" y="1304925"/>
                  </a:lnTo>
                  <a:lnTo>
                    <a:pt x="739775" y="1323975"/>
                  </a:lnTo>
                  <a:lnTo>
                    <a:pt x="758825" y="1323975"/>
                  </a:lnTo>
                  <a:lnTo>
                    <a:pt x="758825" y="1304925"/>
                  </a:lnTo>
                  <a:close/>
                </a:path>
                <a:path w="3082290" h="1352550">
                  <a:moveTo>
                    <a:pt x="813054" y="130048"/>
                  </a:moveTo>
                  <a:lnTo>
                    <a:pt x="802386" y="114300"/>
                  </a:lnTo>
                  <a:lnTo>
                    <a:pt x="739394" y="157353"/>
                  </a:lnTo>
                  <a:lnTo>
                    <a:pt x="750189" y="173101"/>
                  </a:lnTo>
                  <a:lnTo>
                    <a:pt x="813054" y="130048"/>
                  </a:lnTo>
                  <a:close/>
                </a:path>
                <a:path w="3082290" h="1352550">
                  <a:moveTo>
                    <a:pt x="876046" y="87122"/>
                  </a:moveTo>
                  <a:lnTo>
                    <a:pt x="865251" y="71374"/>
                  </a:lnTo>
                  <a:lnTo>
                    <a:pt x="849503" y="82169"/>
                  </a:lnTo>
                  <a:lnTo>
                    <a:pt x="860298" y="97917"/>
                  </a:lnTo>
                  <a:lnTo>
                    <a:pt x="876046" y="87122"/>
                  </a:lnTo>
                  <a:close/>
                </a:path>
                <a:path w="3082290" h="1352550">
                  <a:moveTo>
                    <a:pt x="892175" y="1304925"/>
                  </a:moveTo>
                  <a:lnTo>
                    <a:pt x="815975" y="1304925"/>
                  </a:lnTo>
                  <a:lnTo>
                    <a:pt x="815975" y="1323975"/>
                  </a:lnTo>
                  <a:lnTo>
                    <a:pt x="892175" y="1323975"/>
                  </a:lnTo>
                  <a:lnTo>
                    <a:pt x="892175" y="1304925"/>
                  </a:lnTo>
                  <a:close/>
                </a:path>
                <a:path w="3082290" h="1352550">
                  <a:moveTo>
                    <a:pt x="968375" y="1304925"/>
                  </a:moveTo>
                  <a:lnTo>
                    <a:pt x="949325" y="1304925"/>
                  </a:lnTo>
                  <a:lnTo>
                    <a:pt x="949325" y="1323975"/>
                  </a:lnTo>
                  <a:lnTo>
                    <a:pt x="968375" y="1323975"/>
                  </a:lnTo>
                  <a:lnTo>
                    <a:pt x="968375" y="1304925"/>
                  </a:lnTo>
                  <a:close/>
                </a:path>
                <a:path w="3082290" h="1352550">
                  <a:moveTo>
                    <a:pt x="986790" y="0"/>
                  </a:moveTo>
                  <a:lnTo>
                    <a:pt x="902335" y="11430"/>
                  </a:lnTo>
                  <a:lnTo>
                    <a:pt x="918489" y="35140"/>
                  </a:lnTo>
                  <a:lnTo>
                    <a:pt x="912495" y="39243"/>
                  </a:lnTo>
                  <a:lnTo>
                    <a:pt x="923163" y="54864"/>
                  </a:lnTo>
                  <a:lnTo>
                    <a:pt x="929157" y="50812"/>
                  </a:lnTo>
                  <a:lnTo>
                    <a:pt x="945261" y="74422"/>
                  </a:lnTo>
                  <a:lnTo>
                    <a:pt x="971194" y="27940"/>
                  </a:lnTo>
                  <a:lnTo>
                    <a:pt x="986790" y="0"/>
                  </a:lnTo>
                  <a:close/>
                </a:path>
                <a:path w="3082290" h="1352550">
                  <a:moveTo>
                    <a:pt x="1101725" y="1304925"/>
                  </a:moveTo>
                  <a:lnTo>
                    <a:pt x="1025525" y="1304925"/>
                  </a:lnTo>
                  <a:lnTo>
                    <a:pt x="1025525" y="1323975"/>
                  </a:lnTo>
                  <a:lnTo>
                    <a:pt x="1101725" y="1323975"/>
                  </a:lnTo>
                  <a:lnTo>
                    <a:pt x="1101725" y="1304925"/>
                  </a:lnTo>
                  <a:close/>
                </a:path>
                <a:path w="3082290" h="1352550">
                  <a:moveTo>
                    <a:pt x="1177925" y="1304925"/>
                  </a:moveTo>
                  <a:lnTo>
                    <a:pt x="1158875" y="1304925"/>
                  </a:lnTo>
                  <a:lnTo>
                    <a:pt x="1158875" y="1323975"/>
                  </a:lnTo>
                  <a:lnTo>
                    <a:pt x="1177925" y="1323975"/>
                  </a:lnTo>
                  <a:lnTo>
                    <a:pt x="1177925" y="1304925"/>
                  </a:lnTo>
                  <a:close/>
                </a:path>
                <a:path w="3082290" h="1352550">
                  <a:moveTo>
                    <a:pt x="1311275" y="1304925"/>
                  </a:moveTo>
                  <a:lnTo>
                    <a:pt x="1235075" y="1304925"/>
                  </a:lnTo>
                  <a:lnTo>
                    <a:pt x="1235075" y="1323975"/>
                  </a:lnTo>
                  <a:lnTo>
                    <a:pt x="1311275" y="1323975"/>
                  </a:lnTo>
                  <a:lnTo>
                    <a:pt x="1311275" y="1304925"/>
                  </a:lnTo>
                  <a:close/>
                </a:path>
                <a:path w="3082290" h="1352550">
                  <a:moveTo>
                    <a:pt x="1387475" y="1304925"/>
                  </a:moveTo>
                  <a:lnTo>
                    <a:pt x="1368425" y="1304925"/>
                  </a:lnTo>
                  <a:lnTo>
                    <a:pt x="1368425" y="1323975"/>
                  </a:lnTo>
                  <a:lnTo>
                    <a:pt x="1387475" y="1323975"/>
                  </a:lnTo>
                  <a:lnTo>
                    <a:pt x="1387475" y="1304925"/>
                  </a:lnTo>
                  <a:close/>
                </a:path>
                <a:path w="3082290" h="1352550">
                  <a:moveTo>
                    <a:pt x="1520825" y="1304925"/>
                  </a:moveTo>
                  <a:lnTo>
                    <a:pt x="1444625" y="1304925"/>
                  </a:lnTo>
                  <a:lnTo>
                    <a:pt x="1444625" y="1323975"/>
                  </a:lnTo>
                  <a:lnTo>
                    <a:pt x="1520825" y="1323975"/>
                  </a:lnTo>
                  <a:lnTo>
                    <a:pt x="1520825" y="1304925"/>
                  </a:lnTo>
                  <a:close/>
                </a:path>
                <a:path w="3082290" h="1352550">
                  <a:moveTo>
                    <a:pt x="1597025" y="1304925"/>
                  </a:moveTo>
                  <a:lnTo>
                    <a:pt x="1577975" y="1304925"/>
                  </a:lnTo>
                  <a:lnTo>
                    <a:pt x="1577975" y="1323975"/>
                  </a:lnTo>
                  <a:lnTo>
                    <a:pt x="1597025" y="1323975"/>
                  </a:lnTo>
                  <a:lnTo>
                    <a:pt x="1597025" y="1304925"/>
                  </a:lnTo>
                  <a:close/>
                </a:path>
                <a:path w="3082290" h="1352550">
                  <a:moveTo>
                    <a:pt x="1730375" y="1304925"/>
                  </a:moveTo>
                  <a:lnTo>
                    <a:pt x="1654175" y="1304925"/>
                  </a:lnTo>
                  <a:lnTo>
                    <a:pt x="1654175" y="1323975"/>
                  </a:lnTo>
                  <a:lnTo>
                    <a:pt x="1730375" y="1323975"/>
                  </a:lnTo>
                  <a:lnTo>
                    <a:pt x="1730375" y="1304925"/>
                  </a:lnTo>
                  <a:close/>
                </a:path>
                <a:path w="3082290" h="1352550">
                  <a:moveTo>
                    <a:pt x="1806575" y="1304925"/>
                  </a:moveTo>
                  <a:lnTo>
                    <a:pt x="1787525" y="1304925"/>
                  </a:lnTo>
                  <a:lnTo>
                    <a:pt x="1787525" y="1323975"/>
                  </a:lnTo>
                  <a:lnTo>
                    <a:pt x="1806575" y="1323975"/>
                  </a:lnTo>
                  <a:lnTo>
                    <a:pt x="1806575" y="1304925"/>
                  </a:lnTo>
                  <a:close/>
                </a:path>
                <a:path w="3082290" h="1352550">
                  <a:moveTo>
                    <a:pt x="1939925" y="1304925"/>
                  </a:moveTo>
                  <a:lnTo>
                    <a:pt x="1863725" y="1304925"/>
                  </a:lnTo>
                  <a:lnTo>
                    <a:pt x="1863725" y="1323975"/>
                  </a:lnTo>
                  <a:lnTo>
                    <a:pt x="1939925" y="1323975"/>
                  </a:lnTo>
                  <a:lnTo>
                    <a:pt x="1939925" y="1304925"/>
                  </a:lnTo>
                  <a:close/>
                </a:path>
                <a:path w="3082290" h="1352550">
                  <a:moveTo>
                    <a:pt x="2016125" y="1304925"/>
                  </a:moveTo>
                  <a:lnTo>
                    <a:pt x="1997075" y="1304925"/>
                  </a:lnTo>
                  <a:lnTo>
                    <a:pt x="1997075" y="1323975"/>
                  </a:lnTo>
                  <a:lnTo>
                    <a:pt x="2016125" y="1323975"/>
                  </a:lnTo>
                  <a:lnTo>
                    <a:pt x="2016125" y="1304925"/>
                  </a:lnTo>
                  <a:close/>
                </a:path>
                <a:path w="3082290" h="1352550">
                  <a:moveTo>
                    <a:pt x="2149475" y="1304925"/>
                  </a:moveTo>
                  <a:lnTo>
                    <a:pt x="2073275" y="1304925"/>
                  </a:lnTo>
                  <a:lnTo>
                    <a:pt x="2073275" y="1323975"/>
                  </a:lnTo>
                  <a:lnTo>
                    <a:pt x="2149475" y="1323975"/>
                  </a:lnTo>
                  <a:lnTo>
                    <a:pt x="2149475" y="1304925"/>
                  </a:lnTo>
                  <a:close/>
                </a:path>
                <a:path w="3082290" h="1352550">
                  <a:moveTo>
                    <a:pt x="2216277" y="70866"/>
                  </a:moveTo>
                  <a:lnTo>
                    <a:pt x="2163775" y="35102"/>
                  </a:lnTo>
                  <a:lnTo>
                    <a:pt x="2168664" y="27940"/>
                  </a:lnTo>
                  <a:lnTo>
                    <a:pt x="2179955" y="11430"/>
                  </a:lnTo>
                  <a:lnTo>
                    <a:pt x="2095500" y="0"/>
                  </a:lnTo>
                  <a:lnTo>
                    <a:pt x="2136902" y="74422"/>
                  </a:lnTo>
                  <a:lnTo>
                    <a:pt x="2153031" y="50812"/>
                  </a:lnTo>
                  <a:lnTo>
                    <a:pt x="2205482" y="86614"/>
                  </a:lnTo>
                  <a:lnTo>
                    <a:pt x="2216277" y="70866"/>
                  </a:lnTo>
                  <a:close/>
                </a:path>
                <a:path w="3082290" h="1352550">
                  <a:moveTo>
                    <a:pt x="2225675" y="1304925"/>
                  </a:moveTo>
                  <a:lnTo>
                    <a:pt x="2206625" y="1304925"/>
                  </a:lnTo>
                  <a:lnTo>
                    <a:pt x="2206625" y="1323975"/>
                  </a:lnTo>
                  <a:lnTo>
                    <a:pt x="2225675" y="1323975"/>
                  </a:lnTo>
                  <a:lnTo>
                    <a:pt x="2225675" y="1304925"/>
                  </a:lnTo>
                  <a:close/>
                </a:path>
                <a:path w="3082290" h="1352550">
                  <a:moveTo>
                    <a:pt x="2279142" y="113792"/>
                  </a:moveTo>
                  <a:lnTo>
                    <a:pt x="2263394" y="103124"/>
                  </a:lnTo>
                  <a:lnTo>
                    <a:pt x="2252726" y="118872"/>
                  </a:lnTo>
                  <a:lnTo>
                    <a:pt x="2268474" y="129540"/>
                  </a:lnTo>
                  <a:lnTo>
                    <a:pt x="2279142" y="113792"/>
                  </a:lnTo>
                  <a:close/>
                </a:path>
                <a:path w="3082290" h="1352550">
                  <a:moveTo>
                    <a:pt x="2359025" y="1304925"/>
                  </a:moveTo>
                  <a:lnTo>
                    <a:pt x="2282825" y="1304925"/>
                  </a:lnTo>
                  <a:lnTo>
                    <a:pt x="2282825" y="1323975"/>
                  </a:lnTo>
                  <a:lnTo>
                    <a:pt x="2359025" y="1323975"/>
                  </a:lnTo>
                  <a:lnTo>
                    <a:pt x="2359025" y="1304925"/>
                  </a:lnTo>
                  <a:close/>
                </a:path>
                <a:path w="3082290" h="1352550">
                  <a:moveTo>
                    <a:pt x="2389378" y="188976"/>
                  </a:moveTo>
                  <a:lnTo>
                    <a:pt x="2326386" y="146050"/>
                  </a:lnTo>
                  <a:lnTo>
                    <a:pt x="2315591" y="161798"/>
                  </a:lnTo>
                  <a:lnTo>
                    <a:pt x="2378583" y="204724"/>
                  </a:lnTo>
                  <a:lnTo>
                    <a:pt x="2389378" y="188976"/>
                  </a:lnTo>
                  <a:close/>
                </a:path>
                <a:path w="3082290" h="1352550">
                  <a:moveTo>
                    <a:pt x="2435225" y="1304925"/>
                  </a:moveTo>
                  <a:lnTo>
                    <a:pt x="2416175" y="1304925"/>
                  </a:lnTo>
                  <a:lnTo>
                    <a:pt x="2416175" y="1323975"/>
                  </a:lnTo>
                  <a:lnTo>
                    <a:pt x="2435225" y="1323975"/>
                  </a:lnTo>
                  <a:lnTo>
                    <a:pt x="2435225" y="1304925"/>
                  </a:lnTo>
                  <a:close/>
                </a:path>
                <a:path w="3082290" h="1352550">
                  <a:moveTo>
                    <a:pt x="2452243" y="232029"/>
                  </a:moveTo>
                  <a:lnTo>
                    <a:pt x="2436495" y="221234"/>
                  </a:lnTo>
                  <a:lnTo>
                    <a:pt x="2425827" y="236982"/>
                  </a:lnTo>
                  <a:lnTo>
                    <a:pt x="2441575" y="247650"/>
                  </a:lnTo>
                  <a:lnTo>
                    <a:pt x="2452243" y="232029"/>
                  </a:lnTo>
                  <a:close/>
                </a:path>
                <a:path w="3082290" h="1352550">
                  <a:moveTo>
                    <a:pt x="2562352" y="307086"/>
                  </a:moveTo>
                  <a:lnTo>
                    <a:pt x="2499487" y="264160"/>
                  </a:lnTo>
                  <a:lnTo>
                    <a:pt x="2488692" y="279908"/>
                  </a:lnTo>
                  <a:lnTo>
                    <a:pt x="2551684" y="322834"/>
                  </a:lnTo>
                  <a:lnTo>
                    <a:pt x="2562352" y="307086"/>
                  </a:lnTo>
                  <a:close/>
                </a:path>
                <a:path w="3082290" h="1352550">
                  <a:moveTo>
                    <a:pt x="2568575" y="1304925"/>
                  </a:moveTo>
                  <a:lnTo>
                    <a:pt x="2492375" y="1304925"/>
                  </a:lnTo>
                  <a:lnTo>
                    <a:pt x="2492375" y="1323975"/>
                  </a:lnTo>
                  <a:lnTo>
                    <a:pt x="2568575" y="1323975"/>
                  </a:lnTo>
                  <a:lnTo>
                    <a:pt x="2568575" y="1304925"/>
                  </a:lnTo>
                  <a:close/>
                </a:path>
                <a:path w="3082290" h="1352550">
                  <a:moveTo>
                    <a:pt x="2625344" y="350139"/>
                  </a:moveTo>
                  <a:lnTo>
                    <a:pt x="2609596" y="339344"/>
                  </a:lnTo>
                  <a:lnTo>
                    <a:pt x="2598928" y="355092"/>
                  </a:lnTo>
                  <a:lnTo>
                    <a:pt x="2614549" y="365887"/>
                  </a:lnTo>
                  <a:lnTo>
                    <a:pt x="2625344" y="350139"/>
                  </a:lnTo>
                  <a:close/>
                </a:path>
                <a:path w="3082290" h="1352550">
                  <a:moveTo>
                    <a:pt x="2644775" y="1304925"/>
                  </a:moveTo>
                  <a:lnTo>
                    <a:pt x="2625725" y="1304925"/>
                  </a:lnTo>
                  <a:lnTo>
                    <a:pt x="2625725" y="1323975"/>
                  </a:lnTo>
                  <a:lnTo>
                    <a:pt x="2644775" y="1323975"/>
                  </a:lnTo>
                  <a:lnTo>
                    <a:pt x="2644775" y="1304925"/>
                  </a:lnTo>
                  <a:close/>
                </a:path>
                <a:path w="3082290" h="1352550">
                  <a:moveTo>
                    <a:pt x="2735453" y="425323"/>
                  </a:moveTo>
                  <a:lnTo>
                    <a:pt x="2672588" y="382270"/>
                  </a:lnTo>
                  <a:lnTo>
                    <a:pt x="2661793" y="398018"/>
                  </a:lnTo>
                  <a:lnTo>
                    <a:pt x="2724785" y="441071"/>
                  </a:lnTo>
                  <a:lnTo>
                    <a:pt x="2735453" y="425323"/>
                  </a:lnTo>
                  <a:close/>
                </a:path>
                <a:path w="3082290" h="1352550">
                  <a:moveTo>
                    <a:pt x="2761615" y="1314450"/>
                  </a:moveTo>
                  <a:lnTo>
                    <a:pt x="2685415" y="1276350"/>
                  </a:lnTo>
                  <a:lnTo>
                    <a:pt x="2685415" y="1352550"/>
                  </a:lnTo>
                  <a:lnTo>
                    <a:pt x="2761615" y="1314450"/>
                  </a:lnTo>
                  <a:close/>
                </a:path>
                <a:path w="3082290" h="1352550">
                  <a:moveTo>
                    <a:pt x="2798445" y="468249"/>
                  </a:moveTo>
                  <a:lnTo>
                    <a:pt x="2782697" y="457454"/>
                  </a:lnTo>
                  <a:lnTo>
                    <a:pt x="2771902" y="473202"/>
                  </a:lnTo>
                  <a:lnTo>
                    <a:pt x="2787650" y="483997"/>
                  </a:lnTo>
                  <a:lnTo>
                    <a:pt x="2798445" y="468249"/>
                  </a:lnTo>
                  <a:close/>
                </a:path>
                <a:path w="3082290" h="1352550">
                  <a:moveTo>
                    <a:pt x="2908554" y="543433"/>
                  </a:moveTo>
                  <a:lnTo>
                    <a:pt x="2845689" y="500507"/>
                  </a:lnTo>
                  <a:lnTo>
                    <a:pt x="2834894" y="516128"/>
                  </a:lnTo>
                  <a:lnTo>
                    <a:pt x="2897886" y="559181"/>
                  </a:lnTo>
                  <a:lnTo>
                    <a:pt x="2908554" y="543433"/>
                  </a:lnTo>
                  <a:close/>
                </a:path>
                <a:path w="3082290" h="1352550">
                  <a:moveTo>
                    <a:pt x="2971546" y="586359"/>
                  </a:moveTo>
                  <a:lnTo>
                    <a:pt x="2955798" y="575564"/>
                  </a:lnTo>
                  <a:lnTo>
                    <a:pt x="2945003" y="591312"/>
                  </a:lnTo>
                  <a:lnTo>
                    <a:pt x="2960751" y="602107"/>
                  </a:lnTo>
                  <a:lnTo>
                    <a:pt x="2971546" y="586359"/>
                  </a:lnTo>
                  <a:close/>
                </a:path>
                <a:path w="3082290" h="1352550">
                  <a:moveTo>
                    <a:pt x="3082290" y="673481"/>
                  </a:moveTo>
                  <a:lnTo>
                    <a:pt x="3066694" y="645541"/>
                  </a:lnTo>
                  <a:lnTo>
                    <a:pt x="3040761" y="599059"/>
                  </a:lnTo>
                  <a:lnTo>
                    <a:pt x="3024657" y="622681"/>
                  </a:lnTo>
                  <a:lnTo>
                    <a:pt x="3018663" y="618617"/>
                  </a:lnTo>
                  <a:lnTo>
                    <a:pt x="3007995" y="634365"/>
                  </a:lnTo>
                  <a:lnTo>
                    <a:pt x="3013951" y="638403"/>
                  </a:lnTo>
                  <a:lnTo>
                    <a:pt x="2997835" y="662051"/>
                  </a:lnTo>
                  <a:lnTo>
                    <a:pt x="3082290" y="673481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141980">
              <a:lnSpc>
                <a:spcPct val="100000"/>
              </a:lnSpc>
              <a:spcBef>
                <a:spcPts val="130"/>
              </a:spcBef>
            </a:pPr>
            <a:r>
              <a:rPr dirty="0"/>
              <a:t>Network</a:t>
            </a:r>
            <a:r>
              <a:rPr dirty="0" spc="-210"/>
              <a:t> </a:t>
            </a:r>
            <a:r>
              <a:rPr dirty="0" spc="95"/>
              <a:t>Policies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409636"/>
            <a:ext cx="10754995" cy="1250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Network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Policy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controls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how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communicate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each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other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external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services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endParaRPr sz="2000">
              <a:latin typeface="Calibri"/>
              <a:cs typeface="Calibri"/>
            </a:endParaRPr>
          </a:p>
          <a:p>
            <a:pPr marL="355600" marR="23241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It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specifies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rules </a:t>
            </a:r>
            <a:r>
              <a:rPr dirty="0" sz="2000" spc="-20">
                <a:latin typeface="Calibri"/>
                <a:cs typeface="Calibri"/>
              </a:rPr>
              <a:t>for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incoming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(ingress)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outgoing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(egress)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traffic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based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labels,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IP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ranges,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10">
                <a:latin typeface="Calibri"/>
                <a:cs typeface="Calibri"/>
              </a:rPr>
              <a:t> ports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Network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Policies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declarative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141980">
              <a:lnSpc>
                <a:spcPct val="100000"/>
              </a:lnSpc>
              <a:spcBef>
                <a:spcPts val="130"/>
              </a:spcBef>
            </a:pPr>
            <a:r>
              <a:rPr dirty="0"/>
              <a:t>Network</a:t>
            </a:r>
            <a:r>
              <a:rPr dirty="0" spc="-210"/>
              <a:t> </a:t>
            </a:r>
            <a:r>
              <a:rPr dirty="0" spc="95"/>
              <a:t>Policies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782184" y="894080"/>
            <a:ext cx="263207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>
                <a:solidFill>
                  <a:srgbClr val="316CE4"/>
                </a:solidFill>
                <a:latin typeface="Tahoma"/>
                <a:cs typeface="Tahoma"/>
              </a:rPr>
              <a:t>Key</a:t>
            </a:r>
            <a:r>
              <a:rPr dirty="0" sz="2750" spc="-29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750" spc="-10">
                <a:solidFill>
                  <a:srgbClr val="316CE4"/>
                </a:solidFill>
                <a:latin typeface="Tahoma"/>
                <a:cs typeface="Tahoma"/>
              </a:rPr>
              <a:t>Components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376237" y="2395601"/>
            <a:ext cx="3600450" cy="485775"/>
          </a:xfrm>
          <a:custGeom>
            <a:avLst/>
            <a:gdLst/>
            <a:ahLst/>
            <a:cxnLst/>
            <a:rect l="l" t="t" r="r" b="b"/>
            <a:pathLst>
              <a:path w="3600450" h="485775">
                <a:moveTo>
                  <a:pt x="0" y="485775"/>
                </a:moveTo>
                <a:lnTo>
                  <a:pt x="3600450" y="485775"/>
                </a:lnTo>
                <a:lnTo>
                  <a:pt x="3600450" y="0"/>
                </a:lnTo>
                <a:lnTo>
                  <a:pt x="0" y="0"/>
                </a:lnTo>
                <a:lnTo>
                  <a:pt x="0" y="485775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108392" y="2485072"/>
            <a:ext cx="2124075" cy="30924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PodSelector-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based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4300601" y="2395601"/>
            <a:ext cx="3600450" cy="485775"/>
          </a:xfrm>
          <a:custGeom>
            <a:avLst/>
            <a:gdLst/>
            <a:ahLst/>
            <a:cxnLst/>
            <a:rect l="l" t="t" r="r" b="b"/>
            <a:pathLst>
              <a:path w="3600450" h="485775">
                <a:moveTo>
                  <a:pt x="0" y="485775"/>
                </a:moveTo>
                <a:lnTo>
                  <a:pt x="3600450" y="485775"/>
                </a:lnTo>
                <a:lnTo>
                  <a:pt x="3600450" y="0"/>
                </a:lnTo>
                <a:lnTo>
                  <a:pt x="0" y="0"/>
                </a:lnTo>
                <a:lnTo>
                  <a:pt x="0" y="485775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4600321" y="2485072"/>
            <a:ext cx="3002280" cy="30924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NamespaceSelector-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based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8224901" y="2405126"/>
            <a:ext cx="3600450" cy="485775"/>
          </a:xfrm>
          <a:custGeom>
            <a:avLst/>
            <a:gdLst/>
            <a:ahLst/>
            <a:cxnLst/>
            <a:rect l="l" t="t" r="r" b="b"/>
            <a:pathLst>
              <a:path w="3600450" h="485775">
                <a:moveTo>
                  <a:pt x="0" y="485775"/>
                </a:moveTo>
                <a:lnTo>
                  <a:pt x="3600450" y="485775"/>
                </a:lnTo>
                <a:lnTo>
                  <a:pt x="3600450" y="0"/>
                </a:lnTo>
                <a:lnTo>
                  <a:pt x="0" y="0"/>
                </a:lnTo>
                <a:lnTo>
                  <a:pt x="0" y="485775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9234169" y="2495232"/>
            <a:ext cx="1595755" cy="30924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IPBlock-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based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76237" y="2890901"/>
            <a:ext cx="3600450" cy="1219200"/>
          </a:xfrm>
          <a:custGeom>
            <a:avLst/>
            <a:gdLst/>
            <a:ahLst/>
            <a:cxnLst/>
            <a:rect l="l" t="t" r="r" b="b"/>
            <a:pathLst>
              <a:path w="3600450" h="1219200">
                <a:moveTo>
                  <a:pt x="0" y="1219200"/>
                </a:moveTo>
                <a:lnTo>
                  <a:pt x="3600450" y="1219200"/>
                </a:lnTo>
                <a:lnTo>
                  <a:pt x="360045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376237" y="2890901"/>
            <a:ext cx="3600450" cy="12192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50165" rIns="0" bIns="0" rtlCol="0" vert="horz">
            <a:spAutoFit/>
          </a:bodyPr>
          <a:lstStyle/>
          <a:p>
            <a:pPr marL="334010" marR="1751330" indent="-250825">
              <a:lnSpc>
                <a:spcPts val="2100"/>
              </a:lnSpc>
              <a:spcBef>
                <a:spcPts val="395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podSelector: matchLabels:</a:t>
            </a:r>
            <a:endParaRPr sz="1800">
              <a:latin typeface="Consolas"/>
              <a:cs typeface="Consolas"/>
            </a:endParaRPr>
          </a:p>
          <a:p>
            <a:pPr marL="584835">
              <a:lnSpc>
                <a:spcPts val="2120"/>
              </a:lnSpc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app:</a:t>
            </a:r>
            <a:r>
              <a:rPr dirty="0" sz="18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testapp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4300601" y="2890901"/>
            <a:ext cx="3600450" cy="1219200"/>
          </a:xfrm>
          <a:custGeom>
            <a:avLst/>
            <a:gdLst/>
            <a:ahLst/>
            <a:cxnLst/>
            <a:rect l="l" t="t" r="r" b="b"/>
            <a:pathLst>
              <a:path w="3600450" h="1219200">
                <a:moveTo>
                  <a:pt x="0" y="1219200"/>
                </a:moveTo>
                <a:lnTo>
                  <a:pt x="3600450" y="1219200"/>
                </a:lnTo>
                <a:lnTo>
                  <a:pt x="360045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4300601" y="2890901"/>
            <a:ext cx="3600450" cy="12192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50165" rIns="0" bIns="0" rtlCol="0" vert="horz">
            <a:spAutoFit/>
          </a:bodyPr>
          <a:lstStyle/>
          <a:p>
            <a:pPr marL="340995" marR="1242695" indent="-251460">
              <a:lnSpc>
                <a:spcPts val="2100"/>
              </a:lnSpc>
              <a:spcBef>
                <a:spcPts val="395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namespaceSelector: matchLabels:</a:t>
            </a:r>
            <a:endParaRPr sz="1800">
              <a:latin typeface="Consolas"/>
              <a:cs typeface="Consolas"/>
            </a:endParaRPr>
          </a:p>
          <a:p>
            <a:pPr marL="591820">
              <a:lnSpc>
                <a:spcPts val="2120"/>
              </a:lnSpc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environment:</a:t>
            </a:r>
            <a:r>
              <a:rPr dirty="0" sz="180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production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8224901" y="2890901"/>
            <a:ext cx="3600450" cy="1219200"/>
          </a:xfrm>
          <a:custGeom>
            <a:avLst/>
            <a:gdLst/>
            <a:ahLst/>
            <a:cxnLst/>
            <a:rect l="l" t="t" r="r" b="b"/>
            <a:pathLst>
              <a:path w="3600450" h="1219200">
                <a:moveTo>
                  <a:pt x="0" y="1219200"/>
                </a:moveTo>
                <a:lnTo>
                  <a:pt x="3600450" y="1219200"/>
                </a:lnTo>
                <a:lnTo>
                  <a:pt x="360045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8224901" y="2890901"/>
            <a:ext cx="3600450" cy="12192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34925" rIns="0" bIns="0" rtlCol="0" vert="horz">
            <a:spAutoFit/>
          </a:bodyPr>
          <a:lstStyle/>
          <a:p>
            <a:pPr marL="96520">
              <a:lnSpc>
                <a:spcPts val="2130"/>
              </a:lnSpc>
              <a:spcBef>
                <a:spcPts val="275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ipBlock:</a:t>
            </a:r>
            <a:endParaRPr sz="1800">
              <a:latin typeface="Consolas"/>
              <a:cs typeface="Consolas"/>
            </a:endParaRPr>
          </a:p>
          <a:p>
            <a:pPr marL="347345">
              <a:lnSpc>
                <a:spcPts val="2130"/>
              </a:lnSpc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cidr:</a:t>
            </a:r>
            <a:r>
              <a:rPr dirty="0" sz="1800" spc="-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192.168.1.0/24</a:t>
            </a:r>
            <a:endParaRPr sz="1800">
              <a:latin typeface="Consolas"/>
              <a:cs typeface="Consolas"/>
            </a:endParaRPr>
          </a:p>
          <a:p>
            <a:pPr marL="347345">
              <a:lnSpc>
                <a:spcPct val="100000"/>
              </a:lnSpc>
              <a:spcBef>
                <a:spcPts val="20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except:</a:t>
            </a:r>
            <a:endParaRPr sz="180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5"/>
              </a:spcBef>
            </a:pP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180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192.168.1.10/32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376237" y="2386076"/>
            <a:ext cx="3600450" cy="485775"/>
          </a:xfrm>
          <a:custGeom>
            <a:avLst/>
            <a:gdLst/>
            <a:ahLst/>
            <a:cxnLst/>
            <a:rect l="l" t="t" r="r" b="b"/>
            <a:pathLst>
              <a:path w="3600450" h="485775">
                <a:moveTo>
                  <a:pt x="0" y="485775"/>
                </a:moveTo>
                <a:lnTo>
                  <a:pt x="3600450" y="485775"/>
                </a:lnTo>
                <a:lnTo>
                  <a:pt x="3600450" y="0"/>
                </a:lnTo>
                <a:lnTo>
                  <a:pt x="0" y="0"/>
                </a:lnTo>
                <a:lnTo>
                  <a:pt x="0" y="485775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369887" y="2379726"/>
            <a:ext cx="3613150" cy="517525"/>
          </a:xfrm>
          <a:prstGeom prst="rect">
            <a:avLst/>
          </a:prstGeom>
          <a:solidFill>
            <a:srgbClr val="316CE4"/>
          </a:solidFill>
        </p:spPr>
        <p:txBody>
          <a:bodyPr wrap="square" lIns="0" tIns="79375" rIns="0" bIns="0" rtlCol="0" vert="horz">
            <a:spAutoFit/>
          </a:bodyPr>
          <a:lstStyle/>
          <a:p>
            <a:pPr marL="1029969">
              <a:lnSpc>
                <a:spcPct val="100000"/>
              </a:lnSpc>
              <a:spcBef>
                <a:spcPts val="625"/>
              </a:spcBef>
            </a:pPr>
            <a:r>
              <a:rPr dirty="0" sz="2000" spc="-10">
                <a:solidFill>
                  <a:srgbClr val="FFFFFF"/>
                </a:solidFill>
                <a:latin typeface="Consolas"/>
                <a:cs typeface="Consolas"/>
              </a:rPr>
              <a:t>podSelector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4300601" y="2405126"/>
            <a:ext cx="3600450" cy="485775"/>
          </a:xfrm>
          <a:custGeom>
            <a:avLst/>
            <a:gdLst/>
            <a:ahLst/>
            <a:cxnLst/>
            <a:rect l="l" t="t" r="r" b="b"/>
            <a:pathLst>
              <a:path w="3600450" h="485775">
                <a:moveTo>
                  <a:pt x="0" y="485775"/>
                </a:moveTo>
                <a:lnTo>
                  <a:pt x="3600450" y="485775"/>
                </a:lnTo>
                <a:lnTo>
                  <a:pt x="3600450" y="0"/>
                </a:lnTo>
                <a:lnTo>
                  <a:pt x="0" y="0"/>
                </a:lnTo>
                <a:lnTo>
                  <a:pt x="0" y="485775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4294251" y="2389251"/>
            <a:ext cx="3613150" cy="508000"/>
          </a:xfrm>
          <a:prstGeom prst="rect">
            <a:avLst/>
          </a:prstGeom>
          <a:solidFill>
            <a:srgbClr val="316CE4"/>
          </a:solidFill>
        </p:spPr>
        <p:txBody>
          <a:bodyPr wrap="square" lIns="0" tIns="90170" rIns="0" bIns="0" rtlCol="0" vert="horz">
            <a:spAutoFit/>
          </a:bodyPr>
          <a:lstStyle/>
          <a:p>
            <a:pPr marL="617855">
              <a:lnSpc>
                <a:spcPct val="100000"/>
              </a:lnSpc>
              <a:spcBef>
                <a:spcPts val="710"/>
              </a:spcBef>
            </a:pPr>
            <a:r>
              <a:rPr dirty="0" sz="2000" spc="-10">
                <a:solidFill>
                  <a:srgbClr val="FFFFFF"/>
                </a:solidFill>
                <a:latin typeface="Consolas"/>
                <a:cs typeface="Consolas"/>
              </a:rPr>
              <a:t>namespaceSelector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8224901" y="2405126"/>
            <a:ext cx="3600450" cy="485775"/>
          </a:xfrm>
          <a:custGeom>
            <a:avLst/>
            <a:gdLst/>
            <a:ahLst/>
            <a:cxnLst/>
            <a:rect l="l" t="t" r="r" b="b"/>
            <a:pathLst>
              <a:path w="3600450" h="485775">
                <a:moveTo>
                  <a:pt x="0" y="485775"/>
                </a:moveTo>
                <a:lnTo>
                  <a:pt x="3600450" y="485775"/>
                </a:lnTo>
                <a:lnTo>
                  <a:pt x="3600450" y="0"/>
                </a:lnTo>
                <a:lnTo>
                  <a:pt x="0" y="0"/>
                </a:lnTo>
                <a:lnTo>
                  <a:pt x="0" y="485775"/>
                </a:lnTo>
                <a:close/>
              </a:path>
            </a:pathLst>
          </a:custGeom>
          <a:ln w="1270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8218551" y="2398776"/>
            <a:ext cx="3613150" cy="498475"/>
          </a:xfrm>
          <a:prstGeom prst="rect">
            <a:avLst/>
          </a:prstGeom>
          <a:solidFill>
            <a:srgbClr val="316CE4"/>
          </a:solidFill>
        </p:spPr>
        <p:txBody>
          <a:bodyPr wrap="square" lIns="0" tIns="80645" rIns="0" bIns="0" rtlCol="0" vert="horz">
            <a:spAutoFit/>
          </a:bodyPr>
          <a:lstStyle/>
          <a:p>
            <a:pPr algn="ctr" marL="13335">
              <a:lnSpc>
                <a:spcPct val="100000"/>
              </a:lnSpc>
              <a:spcBef>
                <a:spcPts val="635"/>
              </a:spcBef>
            </a:pPr>
            <a:r>
              <a:rPr dirty="0" sz="2000" spc="-10">
                <a:solidFill>
                  <a:srgbClr val="FFFFFF"/>
                </a:solidFill>
                <a:latin typeface="Consolas"/>
                <a:cs typeface="Consolas"/>
              </a:rPr>
              <a:t>ipBlock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5" name="object 2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22" name="object 22" descr=""/>
          <p:cNvSpPr txBox="1"/>
          <p:nvPr/>
        </p:nvSpPr>
        <p:spPr>
          <a:xfrm>
            <a:off x="757237" y="4597463"/>
            <a:ext cx="2821940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74650" marR="5080" indent="-36195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Used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specify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which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Pods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policy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applies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582540" y="4597463"/>
            <a:ext cx="3037205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Used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select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based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labels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namespace </a:t>
            </a:r>
            <a:r>
              <a:rPr dirty="0" sz="2000">
                <a:latin typeface="Calibri"/>
                <a:cs typeface="Calibri"/>
              </a:rPr>
              <a:t>they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reside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in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563356" y="4597463"/>
            <a:ext cx="2933065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55575" marR="5080" indent="-14351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Allows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policy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apply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to </a:t>
            </a:r>
            <a:r>
              <a:rPr dirty="0" sz="2000">
                <a:latin typeface="Calibri"/>
                <a:cs typeface="Calibri"/>
              </a:rPr>
              <a:t>specific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IP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address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ranges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9100" y="130746"/>
            <a:ext cx="3736975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Network</a:t>
            </a:r>
            <a:r>
              <a:rPr dirty="0" spc="-210"/>
              <a:t> </a:t>
            </a:r>
            <a:r>
              <a:rPr dirty="0" spc="95"/>
              <a:t>Policies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510151" y="3176651"/>
            <a:ext cx="2733675" cy="714375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2076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63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Ingress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491101" y="4624451"/>
            <a:ext cx="2743200" cy="70485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207645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163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Egress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88352" y="3193478"/>
            <a:ext cx="2838450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3555" marR="5080" indent="-49149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Controls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incoming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traffic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to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selected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pods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481012" y="3891026"/>
            <a:ext cx="10510520" cy="1447800"/>
          </a:xfrm>
          <a:custGeom>
            <a:avLst/>
            <a:gdLst/>
            <a:ahLst/>
            <a:cxnLst/>
            <a:rect l="l" t="t" r="r" b="b"/>
            <a:pathLst>
              <a:path w="10510520" h="1447800">
                <a:moveTo>
                  <a:pt x="0" y="0"/>
                </a:moveTo>
                <a:lnTo>
                  <a:pt x="3452304" y="0"/>
                </a:lnTo>
              </a:path>
              <a:path w="10510520" h="1447800">
                <a:moveTo>
                  <a:pt x="7058088" y="1447800"/>
                </a:moveTo>
                <a:lnTo>
                  <a:pt x="10510329" y="1447800"/>
                </a:lnTo>
              </a:path>
            </a:pathLst>
          </a:custGeom>
          <a:ln w="6350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7729219" y="4640643"/>
            <a:ext cx="309181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Controls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outgoing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traffic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from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selected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pods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657542" y="741299"/>
            <a:ext cx="9990455" cy="13087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L="889635">
              <a:lnSpc>
                <a:spcPct val="100000"/>
              </a:lnSpc>
              <a:spcBef>
                <a:spcPts val="130"/>
              </a:spcBef>
            </a:pPr>
            <a:r>
              <a:rPr dirty="0" sz="2750" spc="65">
                <a:solidFill>
                  <a:srgbClr val="316CE4"/>
                </a:solidFill>
                <a:latin typeface="Tahoma"/>
                <a:cs typeface="Tahoma"/>
              </a:rPr>
              <a:t>Traffic</a:t>
            </a:r>
            <a:r>
              <a:rPr dirty="0" sz="2750" spc="-26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750" spc="-10">
                <a:solidFill>
                  <a:srgbClr val="316CE4"/>
                </a:solidFill>
                <a:latin typeface="Tahoma"/>
                <a:cs typeface="Tahoma"/>
              </a:rPr>
              <a:t>Rules</a:t>
            </a:r>
            <a:endParaRPr sz="2750">
              <a:latin typeface="Tahoma"/>
              <a:cs typeface="Tahoma"/>
            </a:endParaRPr>
          </a:p>
          <a:p>
            <a:pPr marL="355600" marR="5080" indent="-342900">
              <a:lnSpc>
                <a:spcPct val="100000"/>
              </a:lnSpc>
              <a:spcBef>
                <a:spcPts val="1960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Network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Policy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defines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rules</a:t>
            </a:r>
            <a:r>
              <a:rPr dirty="0" sz="2000" spc="-10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control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traffic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by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specifying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allowed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sources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incoming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or </a:t>
            </a:r>
            <a:r>
              <a:rPr dirty="0" sz="2000">
                <a:latin typeface="Calibri"/>
                <a:cs typeface="Calibri"/>
              </a:rPr>
              <a:t>outgoing</a:t>
            </a:r>
            <a:r>
              <a:rPr dirty="0" sz="2000" spc="-10">
                <a:latin typeface="Calibri"/>
                <a:cs typeface="Calibri"/>
              </a:rPr>
              <a:t> connections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based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various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selectors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criteria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12192000" cy="6534150"/>
            </a:xfrm>
            <a:custGeom>
              <a:avLst/>
              <a:gdLst/>
              <a:ahLst/>
              <a:cxnLst/>
              <a:rect l="l" t="t" r="r" b="b"/>
              <a:pathLst>
                <a:path w="12192000" h="6534150">
                  <a:moveTo>
                    <a:pt x="12192000" y="0"/>
                  </a:moveTo>
                  <a:lnTo>
                    <a:pt x="0" y="0"/>
                  </a:lnTo>
                  <a:lnTo>
                    <a:pt x="0" y="6534150"/>
                  </a:lnTo>
                  <a:lnTo>
                    <a:pt x="12192000" y="653415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8739" y="13906"/>
            <a:ext cx="5761990" cy="16871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0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root@master:/var/tmp/k8sfiles#</a:t>
            </a:r>
            <a:r>
              <a:rPr dirty="0" sz="155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cat</a:t>
            </a:r>
            <a:r>
              <a:rPr dirty="0" sz="1550" spc="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25_ingresspol.yaml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apiVersion: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networking.k8s.io/v1</a:t>
            </a:r>
            <a:endParaRPr sz="1550">
              <a:latin typeface="Consolas"/>
              <a:cs typeface="Consolas"/>
            </a:endParaRPr>
          </a:p>
          <a:p>
            <a:pPr marL="12700" marR="3687445">
              <a:lnSpc>
                <a:spcPts val="1880"/>
              </a:lnSpc>
              <a:spcBef>
                <a:spcPts val="65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kind:</a:t>
            </a:r>
            <a:r>
              <a:rPr dirty="0" sz="155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NetworkPolicy metadata:</a:t>
            </a:r>
            <a:endParaRPr sz="1550">
              <a:latin typeface="Consolas"/>
              <a:cs typeface="Consolas"/>
            </a:endParaRPr>
          </a:p>
          <a:p>
            <a:pPr marL="228600" marR="3576954">
              <a:lnSpc>
                <a:spcPts val="1800"/>
              </a:lnSpc>
              <a:spcBef>
                <a:spcPts val="60"/>
              </a:spcBef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dirty="0" sz="155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ingresspol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namespace: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 default</a:t>
            </a:r>
            <a:endParaRPr sz="1550">
              <a:latin typeface="Consolas"/>
              <a:cs typeface="Consolas"/>
            </a:endParaRPr>
          </a:p>
          <a:p>
            <a:pPr marL="12700">
              <a:lnSpc>
                <a:spcPts val="1830"/>
              </a:lnSpc>
            </a:pP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spec: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257175" y="1685988"/>
          <a:ext cx="3114675" cy="4589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8750"/>
                <a:gridCol w="962025"/>
                <a:gridCol w="619125"/>
              </a:tblGrid>
              <a:tr h="752475">
                <a:tc gridSpan="2">
                  <a:txBody>
                    <a:bodyPr/>
                    <a:lstStyle/>
                    <a:p>
                      <a:pPr marL="36195">
                        <a:lnSpc>
                          <a:spcPts val="1775"/>
                        </a:lnSpc>
                      </a:pPr>
                      <a:r>
                        <a:rPr dirty="0" sz="155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podSelector:</a:t>
                      </a:r>
                      <a:endParaRPr sz="1550">
                        <a:latin typeface="Consolas"/>
                        <a:cs typeface="Consolas"/>
                      </a:endParaRPr>
                    </a:p>
                    <a:p>
                      <a:pPr marL="2520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55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matchLabels:</a:t>
                      </a:r>
                      <a:endParaRPr sz="1550">
                        <a:latin typeface="Consolas"/>
                        <a:cs typeface="Consolas"/>
                      </a:endParaRPr>
                    </a:p>
                    <a:p>
                      <a:pPr marL="46799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5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app:</a:t>
                      </a:r>
                      <a:r>
                        <a:rPr dirty="0" sz="1550" spc="-1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thinknyxtwo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FFC000"/>
                      </a:solidFill>
                      <a:prstDash val="solid"/>
                    </a:lnL>
                    <a:lnR w="28575">
                      <a:solidFill>
                        <a:srgbClr val="FFC000"/>
                      </a:solidFill>
                      <a:prstDash val="solid"/>
                    </a:lnR>
                    <a:lnT w="28575">
                      <a:solidFill>
                        <a:srgbClr val="FFC000"/>
                      </a:solidFill>
                      <a:prstDash val="solid"/>
                    </a:lnT>
                    <a:lnB w="28575">
                      <a:solidFill>
                        <a:srgbClr val="FFC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C000"/>
                      </a:solidFill>
                      <a:prstDash val="solid"/>
                    </a:lnL>
                    <a:solidFill>
                      <a:srgbClr val="000000"/>
                    </a:solidFill>
                  </a:tcPr>
                </a:tc>
              </a:tr>
              <a:tr h="695325">
                <a:tc>
                  <a:txBody>
                    <a:bodyPr/>
                    <a:lstStyle/>
                    <a:p>
                      <a:pPr marL="36195">
                        <a:lnSpc>
                          <a:spcPts val="1410"/>
                        </a:lnSpc>
                      </a:pPr>
                      <a:r>
                        <a:rPr dirty="0" sz="155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policyTypes:</a:t>
                      </a:r>
                      <a:endParaRPr sz="1550">
                        <a:latin typeface="Consolas"/>
                        <a:cs typeface="Consolas"/>
                      </a:endParaRPr>
                    </a:p>
                    <a:p>
                      <a:pPr marL="467359" indent="-215265">
                        <a:lnSpc>
                          <a:spcPct val="100000"/>
                        </a:lnSpc>
                        <a:spcBef>
                          <a:spcPts val="15"/>
                        </a:spcBef>
                        <a:buChar char="-"/>
                        <a:tabLst>
                          <a:tab pos="467359" algn="l"/>
                        </a:tabLst>
                      </a:pPr>
                      <a:r>
                        <a:rPr dirty="0" sz="155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Ingress</a:t>
                      </a:r>
                      <a:endParaRPr sz="1550">
                        <a:latin typeface="Consolas"/>
                        <a:cs typeface="Consolas"/>
                      </a:endParaRPr>
                    </a:p>
                    <a:p>
                      <a:pPr marL="467359" indent="-215265">
                        <a:lnSpc>
                          <a:spcPct val="100000"/>
                        </a:lnSpc>
                        <a:spcBef>
                          <a:spcPts val="20"/>
                        </a:spcBef>
                        <a:buChar char="-"/>
                        <a:tabLst>
                          <a:tab pos="467359" algn="l"/>
                        </a:tabLst>
                      </a:pPr>
                      <a:r>
                        <a:rPr dirty="0" sz="155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Egress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FFC000"/>
                      </a:solidFill>
                      <a:prstDash val="solid"/>
                    </a:lnL>
                    <a:lnR w="28575">
                      <a:solidFill>
                        <a:srgbClr val="FFC000"/>
                      </a:solidFill>
                      <a:prstDash val="solid"/>
                    </a:lnR>
                    <a:lnT w="28575">
                      <a:solidFill>
                        <a:srgbClr val="FFC000"/>
                      </a:solidFill>
                      <a:prstDash val="solid"/>
                    </a:lnT>
                    <a:lnB w="28575">
                      <a:solidFill>
                        <a:srgbClr val="316CE4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C000"/>
                      </a:solidFill>
                      <a:prstDash val="solid"/>
                    </a:lnL>
                    <a:lnB w="28575">
                      <a:solidFill>
                        <a:srgbClr val="316CE4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75789">
                <a:tc gridSpan="3">
                  <a:txBody>
                    <a:bodyPr/>
                    <a:lstStyle/>
                    <a:p>
                      <a:pPr marL="36195">
                        <a:lnSpc>
                          <a:spcPts val="1565"/>
                        </a:lnSpc>
                      </a:pPr>
                      <a:r>
                        <a:rPr dirty="0" sz="155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ingress:</a:t>
                      </a:r>
                      <a:endParaRPr sz="1550">
                        <a:latin typeface="Consolas"/>
                        <a:cs typeface="Consolas"/>
                      </a:endParaRPr>
                    </a:p>
                    <a:p>
                      <a:pPr marL="467359" indent="-215265">
                        <a:lnSpc>
                          <a:spcPts val="1830"/>
                        </a:lnSpc>
                        <a:spcBef>
                          <a:spcPts val="15"/>
                        </a:spcBef>
                        <a:buChar char="-"/>
                        <a:tabLst>
                          <a:tab pos="467359" algn="l"/>
                        </a:tabLst>
                      </a:pPr>
                      <a:r>
                        <a:rPr dirty="0" sz="155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from:</a:t>
                      </a:r>
                      <a:endParaRPr sz="1550">
                        <a:latin typeface="Consolas"/>
                        <a:cs typeface="Consolas"/>
                      </a:endParaRPr>
                    </a:p>
                    <a:p>
                      <a:pPr marL="900430" marR="803275" indent="-432434">
                        <a:lnSpc>
                          <a:spcPts val="1880"/>
                        </a:lnSpc>
                        <a:spcBef>
                          <a:spcPts val="20"/>
                        </a:spcBef>
                      </a:pPr>
                      <a:r>
                        <a:rPr dirty="0" sz="15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r>
                        <a:rPr dirty="0" sz="1550" spc="-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podSelector: matchLabels:</a:t>
                      </a:r>
                      <a:endParaRPr sz="1550">
                        <a:latin typeface="Consolas"/>
                        <a:cs typeface="Consolas"/>
                      </a:endParaRPr>
                    </a:p>
                    <a:p>
                      <a:pPr marL="1115695">
                        <a:lnSpc>
                          <a:spcPts val="1810"/>
                        </a:lnSpc>
                      </a:pPr>
                      <a:r>
                        <a:rPr dirty="0" sz="15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app:</a:t>
                      </a:r>
                      <a:r>
                        <a:rPr dirty="0" sz="1550" spc="-3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thinknyxone</a:t>
                      </a:r>
                      <a:endParaRPr sz="1550">
                        <a:latin typeface="Consolas"/>
                        <a:cs typeface="Consolas"/>
                      </a:endParaRPr>
                    </a:p>
                    <a:p>
                      <a:pPr marL="467359" indent="-215265">
                        <a:lnSpc>
                          <a:spcPct val="100000"/>
                        </a:lnSpc>
                        <a:spcBef>
                          <a:spcPts val="15"/>
                        </a:spcBef>
                        <a:buChar char="-"/>
                        <a:tabLst>
                          <a:tab pos="467359" algn="l"/>
                        </a:tabLst>
                      </a:pPr>
                      <a:r>
                        <a:rPr dirty="0" sz="155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ports:</a:t>
                      </a:r>
                      <a:endParaRPr sz="1550">
                        <a:latin typeface="Consolas"/>
                        <a:cs typeface="Consolas"/>
                      </a:endParaRPr>
                    </a:p>
                    <a:p>
                      <a:pPr marL="900430" marR="697230" indent="-216535">
                        <a:lnSpc>
                          <a:spcPts val="1800"/>
                        </a:lnSpc>
                        <a:spcBef>
                          <a:spcPts val="125"/>
                        </a:spcBef>
                      </a:pPr>
                      <a:r>
                        <a:rPr dirty="0" sz="15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r>
                        <a:rPr dirty="0" sz="1550" spc="-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port:</a:t>
                      </a:r>
                      <a:r>
                        <a:rPr dirty="0" sz="1550" spc="-2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80 </a:t>
                      </a:r>
                      <a:r>
                        <a:rPr dirty="0" sz="15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protocol:</a:t>
                      </a:r>
                      <a:r>
                        <a:rPr dirty="0" sz="1550" spc="-13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2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TCP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316CE4"/>
                      </a:solidFill>
                      <a:prstDash val="solid"/>
                    </a:lnL>
                    <a:lnR w="28575">
                      <a:solidFill>
                        <a:srgbClr val="316CE4"/>
                      </a:solidFill>
                      <a:prstDash val="solid"/>
                    </a:lnR>
                    <a:lnT w="28575">
                      <a:solidFill>
                        <a:srgbClr val="316CE4"/>
                      </a:solidFill>
                      <a:prstDash val="solid"/>
                    </a:lnT>
                    <a:lnB w="28575">
                      <a:solidFill>
                        <a:srgbClr val="316CE4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266190">
                <a:tc gridSpan="3">
                  <a:txBody>
                    <a:bodyPr/>
                    <a:lstStyle/>
                    <a:p>
                      <a:pPr algn="r" marR="2208530">
                        <a:lnSpc>
                          <a:spcPts val="1664"/>
                        </a:lnSpc>
                      </a:pPr>
                      <a:r>
                        <a:rPr dirty="0" sz="155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egress:</a:t>
                      </a:r>
                      <a:endParaRPr sz="1550">
                        <a:latin typeface="Consolas"/>
                        <a:cs typeface="Consolas"/>
                      </a:endParaRPr>
                    </a:p>
                    <a:p>
                      <a:pPr algn="r" marR="220472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5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r>
                        <a:rPr dirty="0" sz="1550" spc="-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2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to:</a:t>
                      </a:r>
                      <a:endParaRPr sz="1550">
                        <a:latin typeface="Consolas"/>
                        <a:cs typeface="Consolas"/>
                      </a:endParaRPr>
                    </a:p>
                    <a:p>
                      <a:pPr marL="900430" marR="370840" indent="-432434">
                        <a:lnSpc>
                          <a:spcPct val="100899"/>
                        </a:lnSpc>
                      </a:pPr>
                      <a:r>
                        <a:rPr dirty="0" sz="15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r>
                        <a:rPr dirty="0" sz="1550" spc="-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namespaceSelector: matchLabels:</a:t>
                      </a:r>
                      <a:endParaRPr sz="1550">
                        <a:latin typeface="Consolas"/>
                        <a:cs typeface="Consolas"/>
                      </a:endParaRPr>
                    </a:p>
                    <a:p>
                      <a:pPr marL="1115695">
                        <a:lnSpc>
                          <a:spcPts val="1805"/>
                        </a:lnSpc>
                      </a:pPr>
                      <a:r>
                        <a:rPr dirty="0" sz="15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app:</a:t>
                      </a:r>
                      <a:r>
                        <a:rPr dirty="0" sz="155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thinknyxns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316CE4"/>
                      </a:solidFill>
                      <a:prstDash val="solid"/>
                    </a:lnL>
                    <a:lnR w="28575">
                      <a:solidFill>
                        <a:srgbClr val="316CE4"/>
                      </a:solidFill>
                      <a:prstDash val="solid"/>
                    </a:lnR>
                    <a:lnT w="28575">
                      <a:solidFill>
                        <a:srgbClr val="316CE4"/>
                      </a:solidFill>
                      <a:prstDash val="solid"/>
                    </a:lnT>
                    <a:lnB w="28575">
                      <a:solidFill>
                        <a:srgbClr val="316CE4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9100" y="130746"/>
            <a:ext cx="3736975" cy="10598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/>
              <a:t>Network</a:t>
            </a:r>
            <a:r>
              <a:rPr dirty="0" spc="-210"/>
              <a:t> </a:t>
            </a:r>
            <a:r>
              <a:rPr dirty="0" spc="95"/>
              <a:t>Policies</a:t>
            </a:r>
          </a:p>
          <a:p>
            <a:pPr algn="ctr" marL="3810">
              <a:lnSpc>
                <a:spcPct val="100000"/>
              </a:lnSpc>
              <a:spcBef>
                <a:spcPts val="65"/>
              </a:spcBef>
            </a:pPr>
            <a:r>
              <a:rPr dirty="0" sz="2750"/>
              <a:t>Default</a:t>
            </a:r>
            <a:r>
              <a:rPr dirty="0" sz="2750" spc="-250"/>
              <a:t> </a:t>
            </a:r>
            <a:r>
              <a:rPr dirty="0" sz="2750" spc="-10"/>
              <a:t>behavior</a:t>
            </a:r>
            <a:endParaRPr sz="2750"/>
          </a:p>
        </p:txBody>
      </p:sp>
      <p:sp>
        <p:nvSpPr>
          <p:cNvPr id="3" name="object 3" descr=""/>
          <p:cNvSpPr/>
          <p:nvPr/>
        </p:nvSpPr>
        <p:spPr>
          <a:xfrm>
            <a:off x="2443226" y="2128837"/>
            <a:ext cx="7705725" cy="3486150"/>
          </a:xfrm>
          <a:custGeom>
            <a:avLst/>
            <a:gdLst/>
            <a:ahLst/>
            <a:cxnLst/>
            <a:rect l="l" t="t" r="r" b="b"/>
            <a:pathLst>
              <a:path w="7705725" h="3486150">
                <a:moveTo>
                  <a:pt x="0" y="3486150"/>
                </a:moveTo>
                <a:lnTo>
                  <a:pt x="7705725" y="3486150"/>
                </a:lnTo>
                <a:lnTo>
                  <a:pt x="7705725" y="0"/>
                </a:lnTo>
                <a:lnTo>
                  <a:pt x="0" y="0"/>
                </a:lnTo>
                <a:lnTo>
                  <a:pt x="0" y="3486150"/>
                </a:lnTo>
                <a:close/>
              </a:path>
            </a:pathLst>
          </a:custGeom>
          <a:ln w="28575">
            <a:solidFill>
              <a:srgbClr val="316CE4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5220589" y="2261806"/>
            <a:ext cx="215074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Kubernetes</a:t>
            </a:r>
            <a:r>
              <a:rPr dirty="0" sz="2000" spc="-14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Cluster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062753" y="1755724"/>
            <a:ext cx="6565265" cy="3305175"/>
            <a:chOff x="2062753" y="1755724"/>
            <a:chExt cx="6565265" cy="330517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62753" y="1755724"/>
              <a:ext cx="752699" cy="72541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8269" y="2950445"/>
              <a:ext cx="1057833" cy="103330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6619" y="4036065"/>
              <a:ext cx="1057833" cy="102424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9919" y="4036065"/>
              <a:ext cx="1057833" cy="1024244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791075" y="3467099"/>
              <a:ext cx="3082290" cy="1352550"/>
            </a:xfrm>
            <a:custGeom>
              <a:avLst/>
              <a:gdLst/>
              <a:ahLst/>
              <a:cxnLst/>
              <a:rect l="l" t="t" r="r" b="b"/>
              <a:pathLst>
                <a:path w="3082290" h="1352550">
                  <a:moveTo>
                    <a:pt x="120777" y="602615"/>
                  </a:moveTo>
                  <a:lnTo>
                    <a:pt x="109982" y="586867"/>
                  </a:lnTo>
                  <a:lnTo>
                    <a:pt x="57531" y="622681"/>
                  </a:lnTo>
                  <a:lnTo>
                    <a:pt x="41402" y="599059"/>
                  </a:lnTo>
                  <a:lnTo>
                    <a:pt x="0" y="673481"/>
                  </a:lnTo>
                  <a:lnTo>
                    <a:pt x="84455" y="662051"/>
                  </a:lnTo>
                  <a:lnTo>
                    <a:pt x="73164" y="645541"/>
                  </a:lnTo>
                  <a:lnTo>
                    <a:pt x="68275" y="638390"/>
                  </a:lnTo>
                  <a:lnTo>
                    <a:pt x="120777" y="602615"/>
                  </a:lnTo>
                  <a:close/>
                </a:path>
                <a:path w="3082290" h="1352550">
                  <a:moveTo>
                    <a:pt x="183642" y="559689"/>
                  </a:moveTo>
                  <a:lnTo>
                    <a:pt x="172974" y="543941"/>
                  </a:lnTo>
                  <a:lnTo>
                    <a:pt x="157226" y="554609"/>
                  </a:lnTo>
                  <a:lnTo>
                    <a:pt x="167894" y="570357"/>
                  </a:lnTo>
                  <a:lnTo>
                    <a:pt x="183642" y="559689"/>
                  </a:lnTo>
                  <a:close/>
                </a:path>
                <a:path w="3082290" h="1352550">
                  <a:moveTo>
                    <a:pt x="293878" y="484505"/>
                  </a:moveTo>
                  <a:lnTo>
                    <a:pt x="283083" y="468757"/>
                  </a:lnTo>
                  <a:lnTo>
                    <a:pt x="220091" y="511683"/>
                  </a:lnTo>
                  <a:lnTo>
                    <a:pt x="230886" y="527431"/>
                  </a:lnTo>
                  <a:lnTo>
                    <a:pt x="293878" y="484505"/>
                  </a:lnTo>
                  <a:close/>
                </a:path>
                <a:path w="3082290" h="1352550">
                  <a:moveTo>
                    <a:pt x="356743" y="441579"/>
                  </a:moveTo>
                  <a:lnTo>
                    <a:pt x="346075" y="425831"/>
                  </a:lnTo>
                  <a:lnTo>
                    <a:pt x="330327" y="436499"/>
                  </a:lnTo>
                  <a:lnTo>
                    <a:pt x="340995" y="452247"/>
                  </a:lnTo>
                  <a:lnTo>
                    <a:pt x="356743" y="441579"/>
                  </a:lnTo>
                  <a:close/>
                </a:path>
                <a:path w="3082290" h="1352550">
                  <a:moveTo>
                    <a:pt x="463550" y="1304925"/>
                  </a:moveTo>
                  <a:lnTo>
                    <a:pt x="400050" y="1304925"/>
                  </a:lnTo>
                  <a:lnTo>
                    <a:pt x="400050" y="1276350"/>
                  </a:lnTo>
                  <a:lnTo>
                    <a:pt x="323850" y="1314450"/>
                  </a:lnTo>
                  <a:lnTo>
                    <a:pt x="400050" y="1352550"/>
                  </a:lnTo>
                  <a:lnTo>
                    <a:pt x="400050" y="1323975"/>
                  </a:lnTo>
                  <a:lnTo>
                    <a:pt x="463550" y="1323975"/>
                  </a:lnTo>
                  <a:lnTo>
                    <a:pt x="463550" y="1304925"/>
                  </a:lnTo>
                  <a:close/>
                </a:path>
                <a:path w="3082290" h="1352550">
                  <a:moveTo>
                    <a:pt x="466852" y="366395"/>
                  </a:moveTo>
                  <a:lnTo>
                    <a:pt x="456184" y="350647"/>
                  </a:lnTo>
                  <a:lnTo>
                    <a:pt x="393192" y="393573"/>
                  </a:lnTo>
                  <a:lnTo>
                    <a:pt x="403987" y="409321"/>
                  </a:lnTo>
                  <a:lnTo>
                    <a:pt x="466852" y="366395"/>
                  </a:lnTo>
                  <a:close/>
                </a:path>
                <a:path w="3082290" h="1352550">
                  <a:moveTo>
                    <a:pt x="529844" y="323342"/>
                  </a:moveTo>
                  <a:lnTo>
                    <a:pt x="519049" y="307721"/>
                  </a:lnTo>
                  <a:lnTo>
                    <a:pt x="503428" y="318389"/>
                  </a:lnTo>
                  <a:lnTo>
                    <a:pt x="514096" y="334137"/>
                  </a:lnTo>
                  <a:lnTo>
                    <a:pt x="529844" y="323342"/>
                  </a:lnTo>
                  <a:close/>
                </a:path>
                <a:path w="3082290" h="1352550">
                  <a:moveTo>
                    <a:pt x="539750" y="1304925"/>
                  </a:moveTo>
                  <a:lnTo>
                    <a:pt x="520700" y="1304925"/>
                  </a:lnTo>
                  <a:lnTo>
                    <a:pt x="520700" y="1323975"/>
                  </a:lnTo>
                  <a:lnTo>
                    <a:pt x="539750" y="1323975"/>
                  </a:lnTo>
                  <a:lnTo>
                    <a:pt x="539750" y="1304925"/>
                  </a:lnTo>
                  <a:close/>
                </a:path>
                <a:path w="3082290" h="1352550">
                  <a:moveTo>
                    <a:pt x="639953" y="248285"/>
                  </a:moveTo>
                  <a:lnTo>
                    <a:pt x="629285" y="232537"/>
                  </a:lnTo>
                  <a:lnTo>
                    <a:pt x="566293" y="275463"/>
                  </a:lnTo>
                  <a:lnTo>
                    <a:pt x="577088" y="291211"/>
                  </a:lnTo>
                  <a:lnTo>
                    <a:pt x="639953" y="248285"/>
                  </a:lnTo>
                  <a:close/>
                </a:path>
                <a:path w="3082290" h="1352550">
                  <a:moveTo>
                    <a:pt x="673100" y="1304925"/>
                  </a:moveTo>
                  <a:lnTo>
                    <a:pt x="596900" y="1304925"/>
                  </a:lnTo>
                  <a:lnTo>
                    <a:pt x="596900" y="1323975"/>
                  </a:lnTo>
                  <a:lnTo>
                    <a:pt x="673100" y="1323975"/>
                  </a:lnTo>
                  <a:lnTo>
                    <a:pt x="673100" y="1304925"/>
                  </a:lnTo>
                  <a:close/>
                </a:path>
                <a:path w="3082290" h="1352550">
                  <a:moveTo>
                    <a:pt x="702945" y="205232"/>
                  </a:moveTo>
                  <a:lnTo>
                    <a:pt x="692150" y="189484"/>
                  </a:lnTo>
                  <a:lnTo>
                    <a:pt x="676402" y="200279"/>
                  </a:lnTo>
                  <a:lnTo>
                    <a:pt x="687197" y="216027"/>
                  </a:lnTo>
                  <a:lnTo>
                    <a:pt x="702945" y="205232"/>
                  </a:lnTo>
                  <a:close/>
                </a:path>
                <a:path w="3082290" h="1352550">
                  <a:moveTo>
                    <a:pt x="749300" y="1304925"/>
                  </a:moveTo>
                  <a:lnTo>
                    <a:pt x="730250" y="1304925"/>
                  </a:lnTo>
                  <a:lnTo>
                    <a:pt x="730250" y="1323975"/>
                  </a:lnTo>
                  <a:lnTo>
                    <a:pt x="749300" y="1323975"/>
                  </a:lnTo>
                  <a:lnTo>
                    <a:pt x="749300" y="1304925"/>
                  </a:lnTo>
                  <a:close/>
                </a:path>
                <a:path w="3082290" h="1352550">
                  <a:moveTo>
                    <a:pt x="813054" y="130048"/>
                  </a:moveTo>
                  <a:lnTo>
                    <a:pt x="802386" y="114300"/>
                  </a:lnTo>
                  <a:lnTo>
                    <a:pt x="739394" y="157353"/>
                  </a:lnTo>
                  <a:lnTo>
                    <a:pt x="750189" y="173101"/>
                  </a:lnTo>
                  <a:lnTo>
                    <a:pt x="813054" y="130048"/>
                  </a:lnTo>
                  <a:close/>
                </a:path>
                <a:path w="3082290" h="1352550">
                  <a:moveTo>
                    <a:pt x="876046" y="87122"/>
                  </a:moveTo>
                  <a:lnTo>
                    <a:pt x="865251" y="71374"/>
                  </a:lnTo>
                  <a:lnTo>
                    <a:pt x="849503" y="82181"/>
                  </a:lnTo>
                  <a:lnTo>
                    <a:pt x="860298" y="97917"/>
                  </a:lnTo>
                  <a:lnTo>
                    <a:pt x="876046" y="87122"/>
                  </a:lnTo>
                  <a:close/>
                </a:path>
                <a:path w="3082290" h="1352550">
                  <a:moveTo>
                    <a:pt x="882650" y="1304925"/>
                  </a:moveTo>
                  <a:lnTo>
                    <a:pt x="806450" y="1304925"/>
                  </a:lnTo>
                  <a:lnTo>
                    <a:pt x="806450" y="1323975"/>
                  </a:lnTo>
                  <a:lnTo>
                    <a:pt x="882650" y="1323975"/>
                  </a:lnTo>
                  <a:lnTo>
                    <a:pt x="882650" y="1304925"/>
                  </a:lnTo>
                  <a:close/>
                </a:path>
                <a:path w="3082290" h="1352550">
                  <a:moveTo>
                    <a:pt x="958850" y="1304925"/>
                  </a:moveTo>
                  <a:lnTo>
                    <a:pt x="939800" y="1304925"/>
                  </a:lnTo>
                  <a:lnTo>
                    <a:pt x="939800" y="1323975"/>
                  </a:lnTo>
                  <a:lnTo>
                    <a:pt x="958850" y="1323975"/>
                  </a:lnTo>
                  <a:lnTo>
                    <a:pt x="958850" y="1304925"/>
                  </a:lnTo>
                  <a:close/>
                </a:path>
                <a:path w="3082290" h="1352550">
                  <a:moveTo>
                    <a:pt x="986790" y="0"/>
                  </a:moveTo>
                  <a:lnTo>
                    <a:pt x="902335" y="11430"/>
                  </a:lnTo>
                  <a:lnTo>
                    <a:pt x="918489" y="35140"/>
                  </a:lnTo>
                  <a:lnTo>
                    <a:pt x="912495" y="39243"/>
                  </a:lnTo>
                  <a:lnTo>
                    <a:pt x="923163" y="54864"/>
                  </a:lnTo>
                  <a:lnTo>
                    <a:pt x="929157" y="50812"/>
                  </a:lnTo>
                  <a:lnTo>
                    <a:pt x="945261" y="74422"/>
                  </a:lnTo>
                  <a:lnTo>
                    <a:pt x="971194" y="27940"/>
                  </a:lnTo>
                  <a:lnTo>
                    <a:pt x="986790" y="0"/>
                  </a:lnTo>
                  <a:close/>
                </a:path>
                <a:path w="3082290" h="1352550">
                  <a:moveTo>
                    <a:pt x="1092200" y="1304925"/>
                  </a:moveTo>
                  <a:lnTo>
                    <a:pt x="1016000" y="1304925"/>
                  </a:lnTo>
                  <a:lnTo>
                    <a:pt x="1016000" y="1323975"/>
                  </a:lnTo>
                  <a:lnTo>
                    <a:pt x="1092200" y="1323975"/>
                  </a:lnTo>
                  <a:lnTo>
                    <a:pt x="1092200" y="1304925"/>
                  </a:lnTo>
                  <a:close/>
                </a:path>
                <a:path w="3082290" h="1352550">
                  <a:moveTo>
                    <a:pt x="1168400" y="1304925"/>
                  </a:moveTo>
                  <a:lnTo>
                    <a:pt x="1149350" y="1304925"/>
                  </a:lnTo>
                  <a:lnTo>
                    <a:pt x="1149350" y="1323975"/>
                  </a:lnTo>
                  <a:lnTo>
                    <a:pt x="1168400" y="1323975"/>
                  </a:lnTo>
                  <a:lnTo>
                    <a:pt x="1168400" y="1304925"/>
                  </a:lnTo>
                  <a:close/>
                </a:path>
                <a:path w="3082290" h="1352550">
                  <a:moveTo>
                    <a:pt x="1301750" y="1304925"/>
                  </a:moveTo>
                  <a:lnTo>
                    <a:pt x="1225550" y="1304925"/>
                  </a:lnTo>
                  <a:lnTo>
                    <a:pt x="1225550" y="1323975"/>
                  </a:lnTo>
                  <a:lnTo>
                    <a:pt x="1301750" y="1323975"/>
                  </a:lnTo>
                  <a:lnTo>
                    <a:pt x="1301750" y="1304925"/>
                  </a:lnTo>
                  <a:close/>
                </a:path>
                <a:path w="3082290" h="1352550">
                  <a:moveTo>
                    <a:pt x="1377950" y="1304925"/>
                  </a:moveTo>
                  <a:lnTo>
                    <a:pt x="1358900" y="1304925"/>
                  </a:lnTo>
                  <a:lnTo>
                    <a:pt x="1358900" y="1323975"/>
                  </a:lnTo>
                  <a:lnTo>
                    <a:pt x="1377950" y="1323975"/>
                  </a:lnTo>
                  <a:lnTo>
                    <a:pt x="1377950" y="1304925"/>
                  </a:lnTo>
                  <a:close/>
                </a:path>
                <a:path w="3082290" h="1352550">
                  <a:moveTo>
                    <a:pt x="1511300" y="1304925"/>
                  </a:moveTo>
                  <a:lnTo>
                    <a:pt x="1435100" y="1304925"/>
                  </a:lnTo>
                  <a:lnTo>
                    <a:pt x="1435100" y="1323975"/>
                  </a:lnTo>
                  <a:lnTo>
                    <a:pt x="1511300" y="1323975"/>
                  </a:lnTo>
                  <a:lnTo>
                    <a:pt x="1511300" y="1304925"/>
                  </a:lnTo>
                  <a:close/>
                </a:path>
                <a:path w="3082290" h="1352550">
                  <a:moveTo>
                    <a:pt x="1587500" y="1304925"/>
                  </a:moveTo>
                  <a:lnTo>
                    <a:pt x="1568450" y="1304925"/>
                  </a:lnTo>
                  <a:lnTo>
                    <a:pt x="1568450" y="1323975"/>
                  </a:lnTo>
                  <a:lnTo>
                    <a:pt x="1587500" y="1323975"/>
                  </a:lnTo>
                  <a:lnTo>
                    <a:pt x="1587500" y="1304925"/>
                  </a:lnTo>
                  <a:close/>
                </a:path>
                <a:path w="3082290" h="1352550">
                  <a:moveTo>
                    <a:pt x="1720850" y="1304925"/>
                  </a:moveTo>
                  <a:lnTo>
                    <a:pt x="1644650" y="1304925"/>
                  </a:lnTo>
                  <a:lnTo>
                    <a:pt x="1644650" y="1323975"/>
                  </a:lnTo>
                  <a:lnTo>
                    <a:pt x="1720850" y="1323975"/>
                  </a:lnTo>
                  <a:lnTo>
                    <a:pt x="1720850" y="1304925"/>
                  </a:lnTo>
                  <a:close/>
                </a:path>
                <a:path w="3082290" h="1352550">
                  <a:moveTo>
                    <a:pt x="1797050" y="1304925"/>
                  </a:moveTo>
                  <a:lnTo>
                    <a:pt x="1778000" y="1304925"/>
                  </a:lnTo>
                  <a:lnTo>
                    <a:pt x="1778000" y="1323975"/>
                  </a:lnTo>
                  <a:lnTo>
                    <a:pt x="1797050" y="1323975"/>
                  </a:lnTo>
                  <a:lnTo>
                    <a:pt x="1797050" y="1304925"/>
                  </a:lnTo>
                  <a:close/>
                </a:path>
                <a:path w="3082290" h="1352550">
                  <a:moveTo>
                    <a:pt x="1930400" y="1304925"/>
                  </a:moveTo>
                  <a:lnTo>
                    <a:pt x="1854200" y="1304925"/>
                  </a:lnTo>
                  <a:lnTo>
                    <a:pt x="1854200" y="1323975"/>
                  </a:lnTo>
                  <a:lnTo>
                    <a:pt x="1930400" y="1323975"/>
                  </a:lnTo>
                  <a:lnTo>
                    <a:pt x="1930400" y="1304925"/>
                  </a:lnTo>
                  <a:close/>
                </a:path>
                <a:path w="3082290" h="1352550">
                  <a:moveTo>
                    <a:pt x="2006600" y="1304925"/>
                  </a:moveTo>
                  <a:lnTo>
                    <a:pt x="1987550" y="1304925"/>
                  </a:lnTo>
                  <a:lnTo>
                    <a:pt x="1987550" y="1323975"/>
                  </a:lnTo>
                  <a:lnTo>
                    <a:pt x="2006600" y="1323975"/>
                  </a:lnTo>
                  <a:lnTo>
                    <a:pt x="2006600" y="1304925"/>
                  </a:lnTo>
                  <a:close/>
                </a:path>
                <a:path w="3082290" h="1352550">
                  <a:moveTo>
                    <a:pt x="2139950" y="1304925"/>
                  </a:moveTo>
                  <a:lnTo>
                    <a:pt x="2063750" y="1304925"/>
                  </a:lnTo>
                  <a:lnTo>
                    <a:pt x="2063750" y="1323975"/>
                  </a:lnTo>
                  <a:lnTo>
                    <a:pt x="2139950" y="1323975"/>
                  </a:lnTo>
                  <a:lnTo>
                    <a:pt x="2139950" y="1304925"/>
                  </a:lnTo>
                  <a:close/>
                </a:path>
                <a:path w="3082290" h="1352550">
                  <a:moveTo>
                    <a:pt x="2216150" y="1304925"/>
                  </a:moveTo>
                  <a:lnTo>
                    <a:pt x="2197100" y="1304925"/>
                  </a:lnTo>
                  <a:lnTo>
                    <a:pt x="2197100" y="1323975"/>
                  </a:lnTo>
                  <a:lnTo>
                    <a:pt x="2216150" y="1323975"/>
                  </a:lnTo>
                  <a:lnTo>
                    <a:pt x="2216150" y="1304925"/>
                  </a:lnTo>
                  <a:close/>
                </a:path>
                <a:path w="3082290" h="1352550">
                  <a:moveTo>
                    <a:pt x="2216277" y="70866"/>
                  </a:moveTo>
                  <a:lnTo>
                    <a:pt x="2163775" y="35102"/>
                  </a:lnTo>
                  <a:lnTo>
                    <a:pt x="2168664" y="27940"/>
                  </a:lnTo>
                  <a:lnTo>
                    <a:pt x="2179955" y="11430"/>
                  </a:lnTo>
                  <a:lnTo>
                    <a:pt x="2095500" y="0"/>
                  </a:lnTo>
                  <a:lnTo>
                    <a:pt x="2136902" y="74422"/>
                  </a:lnTo>
                  <a:lnTo>
                    <a:pt x="2153031" y="50812"/>
                  </a:lnTo>
                  <a:lnTo>
                    <a:pt x="2205482" y="86614"/>
                  </a:lnTo>
                  <a:lnTo>
                    <a:pt x="2216277" y="70866"/>
                  </a:lnTo>
                  <a:close/>
                </a:path>
                <a:path w="3082290" h="1352550">
                  <a:moveTo>
                    <a:pt x="2279142" y="113792"/>
                  </a:moveTo>
                  <a:lnTo>
                    <a:pt x="2263394" y="103124"/>
                  </a:lnTo>
                  <a:lnTo>
                    <a:pt x="2252726" y="118872"/>
                  </a:lnTo>
                  <a:lnTo>
                    <a:pt x="2268474" y="129540"/>
                  </a:lnTo>
                  <a:lnTo>
                    <a:pt x="2279142" y="113792"/>
                  </a:lnTo>
                  <a:close/>
                </a:path>
                <a:path w="3082290" h="1352550">
                  <a:moveTo>
                    <a:pt x="2349500" y="1304925"/>
                  </a:moveTo>
                  <a:lnTo>
                    <a:pt x="2273300" y="1304925"/>
                  </a:lnTo>
                  <a:lnTo>
                    <a:pt x="2273300" y="1323975"/>
                  </a:lnTo>
                  <a:lnTo>
                    <a:pt x="2349500" y="1323975"/>
                  </a:lnTo>
                  <a:lnTo>
                    <a:pt x="2349500" y="1304925"/>
                  </a:lnTo>
                  <a:close/>
                </a:path>
                <a:path w="3082290" h="1352550">
                  <a:moveTo>
                    <a:pt x="2389378" y="188976"/>
                  </a:moveTo>
                  <a:lnTo>
                    <a:pt x="2326386" y="146050"/>
                  </a:lnTo>
                  <a:lnTo>
                    <a:pt x="2315718" y="161798"/>
                  </a:lnTo>
                  <a:lnTo>
                    <a:pt x="2378583" y="204724"/>
                  </a:lnTo>
                  <a:lnTo>
                    <a:pt x="2389378" y="188976"/>
                  </a:lnTo>
                  <a:close/>
                </a:path>
                <a:path w="3082290" h="1352550">
                  <a:moveTo>
                    <a:pt x="2425700" y="1304925"/>
                  </a:moveTo>
                  <a:lnTo>
                    <a:pt x="2406650" y="1304925"/>
                  </a:lnTo>
                  <a:lnTo>
                    <a:pt x="2406650" y="1323975"/>
                  </a:lnTo>
                  <a:lnTo>
                    <a:pt x="2425700" y="1323975"/>
                  </a:lnTo>
                  <a:lnTo>
                    <a:pt x="2425700" y="1304925"/>
                  </a:lnTo>
                  <a:close/>
                </a:path>
                <a:path w="3082290" h="1352550">
                  <a:moveTo>
                    <a:pt x="2452243" y="232029"/>
                  </a:moveTo>
                  <a:lnTo>
                    <a:pt x="2436495" y="221234"/>
                  </a:lnTo>
                  <a:lnTo>
                    <a:pt x="2425827" y="236982"/>
                  </a:lnTo>
                  <a:lnTo>
                    <a:pt x="2441575" y="247650"/>
                  </a:lnTo>
                  <a:lnTo>
                    <a:pt x="2452243" y="232029"/>
                  </a:lnTo>
                  <a:close/>
                </a:path>
                <a:path w="3082290" h="1352550">
                  <a:moveTo>
                    <a:pt x="2559050" y="1304925"/>
                  </a:moveTo>
                  <a:lnTo>
                    <a:pt x="2482850" y="1304925"/>
                  </a:lnTo>
                  <a:lnTo>
                    <a:pt x="2482850" y="1323975"/>
                  </a:lnTo>
                  <a:lnTo>
                    <a:pt x="2559050" y="1323975"/>
                  </a:lnTo>
                  <a:lnTo>
                    <a:pt x="2559050" y="1304925"/>
                  </a:lnTo>
                  <a:close/>
                </a:path>
                <a:path w="3082290" h="1352550">
                  <a:moveTo>
                    <a:pt x="2562352" y="307086"/>
                  </a:moveTo>
                  <a:lnTo>
                    <a:pt x="2499487" y="264160"/>
                  </a:lnTo>
                  <a:lnTo>
                    <a:pt x="2488692" y="279908"/>
                  </a:lnTo>
                  <a:lnTo>
                    <a:pt x="2551684" y="322834"/>
                  </a:lnTo>
                  <a:lnTo>
                    <a:pt x="2562352" y="307086"/>
                  </a:lnTo>
                  <a:close/>
                </a:path>
                <a:path w="3082290" h="1352550">
                  <a:moveTo>
                    <a:pt x="2625344" y="350139"/>
                  </a:moveTo>
                  <a:lnTo>
                    <a:pt x="2609596" y="339344"/>
                  </a:lnTo>
                  <a:lnTo>
                    <a:pt x="2598928" y="355092"/>
                  </a:lnTo>
                  <a:lnTo>
                    <a:pt x="2614549" y="365887"/>
                  </a:lnTo>
                  <a:lnTo>
                    <a:pt x="2625344" y="350139"/>
                  </a:lnTo>
                  <a:close/>
                </a:path>
                <a:path w="3082290" h="1352550">
                  <a:moveTo>
                    <a:pt x="2635250" y="1304925"/>
                  </a:moveTo>
                  <a:lnTo>
                    <a:pt x="2616200" y="1304925"/>
                  </a:lnTo>
                  <a:lnTo>
                    <a:pt x="2616200" y="1323975"/>
                  </a:lnTo>
                  <a:lnTo>
                    <a:pt x="2635250" y="1323975"/>
                  </a:lnTo>
                  <a:lnTo>
                    <a:pt x="2635250" y="1304925"/>
                  </a:lnTo>
                  <a:close/>
                </a:path>
                <a:path w="3082290" h="1352550">
                  <a:moveTo>
                    <a:pt x="2735453" y="425323"/>
                  </a:moveTo>
                  <a:lnTo>
                    <a:pt x="2672588" y="382270"/>
                  </a:lnTo>
                  <a:lnTo>
                    <a:pt x="2661793" y="398018"/>
                  </a:lnTo>
                  <a:lnTo>
                    <a:pt x="2724785" y="441071"/>
                  </a:lnTo>
                  <a:lnTo>
                    <a:pt x="2735453" y="425323"/>
                  </a:lnTo>
                  <a:close/>
                </a:path>
                <a:path w="3082290" h="1352550">
                  <a:moveTo>
                    <a:pt x="2752090" y="1314450"/>
                  </a:moveTo>
                  <a:lnTo>
                    <a:pt x="2675890" y="1276350"/>
                  </a:lnTo>
                  <a:lnTo>
                    <a:pt x="2675890" y="1352550"/>
                  </a:lnTo>
                  <a:lnTo>
                    <a:pt x="2752090" y="1314450"/>
                  </a:lnTo>
                  <a:close/>
                </a:path>
                <a:path w="3082290" h="1352550">
                  <a:moveTo>
                    <a:pt x="2798445" y="468249"/>
                  </a:moveTo>
                  <a:lnTo>
                    <a:pt x="2782697" y="457454"/>
                  </a:lnTo>
                  <a:lnTo>
                    <a:pt x="2771902" y="473202"/>
                  </a:lnTo>
                  <a:lnTo>
                    <a:pt x="2787650" y="483997"/>
                  </a:lnTo>
                  <a:lnTo>
                    <a:pt x="2798445" y="468249"/>
                  </a:lnTo>
                  <a:close/>
                </a:path>
                <a:path w="3082290" h="1352550">
                  <a:moveTo>
                    <a:pt x="2908554" y="543433"/>
                  </a:moveTo>
                  <a:lnTo>
                    <a:pt x="2845689" y="500507"/>
                  </a:lnTo>
                  <a:lnTo>
                    <a:pt x="2834894" y="516128"/>
                  </a:lnTo>
                  <a:lnTo>
                    <a:pt x="2897886" y="559181"/>
                  </a:lnTo>
                  <a:lnTo>
                    <a:pt x="2908554" y="543433"/>
                  </a:lnTo>
                  <a:close/>
                </a:path>
                <a:path w="3082290" h="1352550">
                  <a:moveTo>
                    <a:pt x="2971546" y="586359"/>
                  </a:moveTo>
                  <a:lnTo>
                    <a:pt x="2955798" y="575564"/>
                  </a:lnTo>
                  <a:lnTo>
                    <a:pt x="2945003" y="591312"/>
                  </a:lnTo>
                  <a:lnTo>
                    <a:pt x="2960751" y="602107"/>
                  </a:lnTo>
                  <a:lnTo>
                    <a:pt x="2971546" y="586359"/>
                  </a:lnTo>
                  <a:close/>
                </a:path>
                <a:path w="3082290" h="1352550">
                  <a:moveTo>
                    <a:pt x="3082290" y="673481"/>
                  </a:moveTo>
                  <a:lnTo>
                    <a:pt x="3066694" y="645541"/>
                  </a:lnTo>
                  <a:lnTo>
                    <a:pt x="3040761" y="599059"/>
                  </a:lnTo>
                  <a:lnTo>
                    <a:pt x="3024657" y="622681"/>
                  </a:lnTo>
                  <a:lnTo>
                    <a:pt x="3018663" y="618617"/>
                  </a:lnTo>
                  <a:lnTo>
                    <a:pt x="3007995" y="634365"/>
                  </a:lnTo>
                  <a:lnTo>
                    <a:pt x="3013951" y="638403"/>
                  </a:lnTo>
                  <a:lnTo>
                    <a:pt x="2997835" y="662051"/>
                  </a:lnTo>
                  <a:lnTo>
                    <a:pt x="3082290" y="673481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0125" y="4381500"/>
              <a:ext cx="609600" cy="600075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9100" y="130746"/>
            <a:ext cx="3736975" cy="10598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/>
              <a:t>Network</a:t>
            </a:r>
            <a:r>
              <a:rPr dirty="0" spc="-210"/>
              <a:t> </a:t>
            </a:r>
            <a:r>
              <a:rPr dirty="0" spc="95"/>
              <a:t>Policies</a:t>
            </a:r>
          </a:p>
          <a:p>
            <a:pPr algn="ctr" marL="3810">
              <a:lnSpc>
                <a:spcPct val="100000"/>
              </a:lnSpc>
              <a:spcBef>
                <a:spcPts val="65"/>
              </a:spcBef>
            </a:pPr>
            <a:r>
              <a:rPr dirty="0" sz="2750"/>
              <a:t>Default</a:t>
            </a:r>
            <a:r>
              <a:rPr dirty="0" sz="2750" spc="-250"/>
              <a:t> </a:t>
            </a:r>
            <a:r>
              <a:rPr dirty="0" sz="2750" spc="-10"/>
              <a:t>behavior</a:t>
            </a:r>
            <a:endParaRPr sz="2750"/>
          </a:p>
        </p:txBody>
      </p:sp>
      <p:sp>
        <p:nvSpPr>
          <p:cNvPr id="3" name="object 3" descr=""/>
          <p:cNvSpPr/>
          <p:nvPr/>
        </p:nvSpPr>
        <p:spPr>
          <a:xfrm>
            <a:off x="2852801" y="2071687"/>
            <a:ext cx="6905625" cy="4181475"/>
          </a:xfrm>
          <a:custGeom>
            <a:avLst/>
            <a:gdLst/>
            <a:ahLst/>
            <a:cxnLst/>
            <a:rect l="l" t="t" r="r" b="b"/>
            <a:pathLst>
              <a:path w="6905625" h="4181475">
                <a:moveTo>
                  <a:pt x="0" y="4181475"/>
                </a:moveTo>
                <a:lnTo>
                  <a:pt x="6905625" y="4181475"/>
                </a:lnTo>
                <a:lnTo>
                  <a:pt x="6905625" y="0"/>
                </a:lnTo>
                <a:lnTo>
                  <a:pt x="0" y="0"/>
                </a:lnTo>
                <a:lnTo>
                  <a:pt x="0" y="4181475"/>
                </a:lnTo>
                <a:close/>
              </a:path>
            </a:pathLst>
          </a:custGeom>
          <a:ln w="28575">
            <a:solidFill>
              <a:srgbClr val="316CE4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5235828" y="2210435"/>
            <a:ext cx="214693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Kubernetes</a:t>
            </a:r>
            <a:r>
              <a:rPr dirty="0" sz="2000" spc="-14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Cluster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454185" y="1699057"/>
            <a:ext cx="6080760" cy="3790315"/>
            <a:chOff x="2454185" y="1699057"/>
            <a:chExt cx="6080760" cy="379031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4185" y="1699057"/>
              <a:ext cx="798593" cy="73427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9694" y="2912345"/>
              <a:ext cx="1057833" cy="103330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7594" y="4464690"/>
              <a:ext cx="1057833" cy="102424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8919" y="4464690"/>
              <a:ext cx="1057833" cy="102424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2400" y="4267200"/>
              <a:ext cx="600075" cy="600075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4813427" y="3714749"/>
              <a:ext cx="2712085" cy="1504950"/>
            </a:xfrm>
            <a:custGeom>
              <a:avLst/>
              <a:gdLst/>
              <a:ahLst/>
              <a:cxnLst/>
              <a:rect l="l" t="t" r="r" b="b"/>
              <a:pathLst>
                <a:path w="2712084" h="1504950">
                  <a:moveTo>
                    <a:pt x="931799" y="0"/>
                  </a:moveTo>
                  <a:lnTo>
                    <a:pt x="849376" y="21463"/>
                  </a:lnTo>
                  <a:lnTo>
                    <a:pt x="868235" y="43065"/>
                  </a:lnTo>
                  <a:lnTo>
                    <a:pt x="0" y="802894"/>
                  </a:lnTo>
                  <a:lnTo>
                    <a:pt x="12446" y="817245"/>
                  </a:lnTo>
                  <a:lnTo>
                    <a:pt x="880732" y="57365"/>
                  </a:lnTo>
                  <a:lnTo>
                    <a:pt x="899541" y="78867"/>
                  </a:lnTo>
                  <a:lnTo>
                    <a:pt x="917613" y="34671"/>
                  </a:lnTo>
                  <a:lnTo>
                    <a:pt x="931799" y="0"/>
                  </a:lnTo>
                  <a:close/>
                </a:path>
                <a:path w="2712084" h="1504950">
                  <a:moveTo>
                    <a:pt x="1016635" y="197612"/>
                  </a:moveTo>
                  <a:lnTo>
                    <a:pt x="1003935" y="183388"/>
                  </a:lnTo>
                  <a:lnTo>
                    <a:pt x="323557" y="787730"/>
                  </a:lnTo>
                  <a:lnTo>
                    <a:pt x="304546" y="766318"/>
                  </a:lnTo>
                  <a:lnTo>
                    <a:pt x="272923" y="845439"/>
                  </a:lnTo>
                  <a:lnTo>
                    <a:pt x="355219" y="823341"/>
                  </a:lnTo>
                  <a:lnTo>
                    <a:pt x="343700" y="810387"/>
                  </a:lnTo>
                  <a:lnTo>
                    <a:pt x="336232" y="801979"/>
                  </a:lnTo>
                  <a:lnTo>
                    <a:pt x="1016635" y="197612"/>
                  </a:lnTo>
                  <a:close/>
                </a:path>
                <a:path w="2712084" h="1504950">
                  <a:moveTo>
                    <a:pt x="2348357" y="1466850"/>
                  </a:moveTo>
                  <a:lnTo>
                    <a:pt x="2329307" y="1457325"/>
                  </a:lnTo>
                  <a:lnTo>
                    <a:pt x="2272157" y="1428750"/>
                  </a:lnTo>
                  <a:lnTo>
                    <a:pt x="2272157" y="1457325"/>
                  </a:lnTo>
                  <a:lnTo>
                    <a:pt x="482473" y="1457325"/>
                  </a:lnTo>
                  <a:lnTo>
                    <a:pt x="482473" y="1476375"/>
                  </a:lnTo>
                  <a:lnTo>
                    <a:pt x="2272157" y="1476375"/>
                  </a:lnTo>
                  <a:lnTo>
                    <a:pt x="2272157" y="1504950"/>
                  </a:lnTo>
                  <a:lnTo>
                    <a:pt x="2329307" y="1476375"/>
                  </a:lnTo>
                  <a:lnTo>
                    <a:pt x="2348357" y="1466850"/>
                  </a:lnTo>
                  <a:close/>
                </a:path>
                <a:path w="2712084" h="1504950">
                  <a:moveTo>
                    <a:pt x="2348357" y="1257300"/>
                  </a:moveTo>
                  <a:lnTo>
                    <a:pt x="558673" y="1257300"/>
                  </a:lnTo>
                  <a:lnTo>
                    <a:pt x="558673" y="1228725"/>
                  </a:lnTo>
                  <a:lnTo>
                    <a:pt x="482473" y="1266825"/>
                  </a:lnTo>
                  <a:lnTo>
                    <a:pt x="558673" y="1304925"/>
                  </a:lnTo>
                  <a:lnTo>
                    <a:pt x="558673" y="1276350"/>
                  </a:lnTo>
                  <a:lnTo>
                    <a:pt x="2348357" y="1276350"/>
                  </a:lnTo>
                  <a:lnTo>
                    <a:pt x="2348357" y="1257300"/>
                  </a:lnTo>
                  <a:close/>
                </a:path>
                <a:path w="2712084" h="1504950">
                  <a:moveTo>
                    <a:pt x="2546604" y="847217"/>
                  </a:moveTo>
                  <a:lnTo>
                    <a:pt x="2535351" y="806323"/>
                  </a:lnTo>
                  <a:lnTo>
                    <a:pt x="2523998" y="765048"/>
                  </a:lnTo>
                  <a:lnTo>
                    <a:pt x="2502763" y="784136"/>
                  </a:lnTo>
                  <a:lnTo>
                    <a:pt x="1946910" y="165100"/>
                  </a:lnTo>
                  <a:lnTo>
                    <a:pt x="1932686" y="177800"/>
                  </a:lnTo>
                  <a:lnTo>
                    <a:pt x="2488590" y="796886"/>
                  </a:lnTo>
                  <a:lnTo>
                    <a:pt x="2467356" y="815975"/>
                  </a:lnTo>
                  <a:lnTo>
                    <a:pt x="2546604" y="847217"/>
                  </a:lnTo>
                  <a:close/>
                </a:path>
                <a:path w="2712084" h="1504950">
                  <a:moveTo>
                    <a:pt x="2711704" y="720852"/>
                  </a:moveTo>
                  <a:lnTo>
                    <a:pt x="2102853" y="50012"/>
                  </a:lnTo>
                  <a:lnTo>
                    <a:pt x="2113165" y="40640"/>
                  </a:lnTo>
                  <a:lnTo>
                    <a:pt x="2123948" y="30861"/>
                  </a:lnTo>
                  <a:lnTo>
                    <a:pt x="2044573" y="0"/>
                  </a:lnTo>
                  <a:lnTo>
                    <a:pt x="2067560" y="82042"/>
                  </a:lnTo>
                  <a:lnTo>
                    <a:pt x="2088667" y="62877"/>
                  </a:lnTo>
                  <a:lnTo>
                    <a:pt x="2697607" y="733679"/>
                  </a:lnTo>
                  <a:lnTo>
                    <a:pt x="2711704" y="72085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34325" y="4333875"/>
              <a:ext cx="600075" cy="600075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9100" y="130746"/>
            <a:ext cx="3736975" cy="10598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/>
              <a:t>Network</a:t>
            </a:r>
            <a:r>
              <a:rPr dirty="0" spc="-210"/>
              <a:t> </a:t>
            </a:r>
            <a:r>
              <a:rPr dirty="0" spc="95"/>
              <a:t>Policies</a:t>
            </a: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dirty="0" sz="2750" spc="50"/>
              <a:t>Limitations</a:t>
            </a:r>
            <a:endParaRPr sz="2750"/>
          </a:p>
        </p:txBody>
      </p:sp>
      <p:grpSp>
        <p:nvGrpSpPr>
          <p:cNvPr id="3" name="object 3" descr=""/>
          <p:cNvGrpSpPr/>
          <p:nvPr/>
        </p:nvGrpSpPr>
        <p:grpSpPr>
          <a:xfrm>
            <a:off x="1438338" y="2133663"/>
            <a:ext cx="2514600" cy="2971800"/>
            <a:chOff x="1438338" y="2133663"/>
            <a:chExt cx="2514600" cy="2971800"/>
          </a:xfrm>
        </p:grpSpPr>
        <p:sp>
          <p:nvSpPr>
            <p:cNvPr id="4" name="object 4" descr=""/>
            <p:cNvSpPr/>
            <p:nvPr/>
          </p:nvSpPr>
          <p:spPr>
            <a:xfrm>
              <a:off x="1452625" y="2147951"/>
              <a:ext cx="2486025" cy="2943225"/>
            </a:xfrm>
            <a:custGeom>
              <a:avLst/>
              <a:gdLst/>
              <a:ahLst/>
              <a:cxnLst/>
              <a:rect l="l" t="t" r="r" b="b"/>
              <a:pathLst>
                <a:path w="2486025" h="2943225">
                  <a:moveTo>
                    <a:pt x="0" y="129032"/>
                  </a:moveTo>
                  <a:lnTo>
                    <a:pt x="10142" y="78813"/>
                  </a:lnTo>
                  <a:lnTo>
                    <a:pt x="37798" y="37798"/>
                  </a:lnTo>
                  <a:lnTo>
                    <a:pt x="78813" y="10142"/>
                  </a:lnTo>
                  <a:lnTo>
                    <a:pt x="129032" y="0"/>
                  </a:lnTo>
                  <a:lnTo>
                    <a:pt x="2356866" y="0"/>
                  </a:lnTo>
                  <a:lnTo>
                    <a:pt x="2407104" y="10142"/>
                  </a:lnTo>
                  <a:lnTo>
                    <a:pt x="2448163" y="37798"/>
                  </a:lnTo>
                  <a:lnTo>
                    <a:pt x="2475863" y="78813"/>
                  </a:lnTo>
                  <a:lnTo>
                    <a:pt x="2486025" y="129032"/>
                  </a:lnTo>
                  <a:lnTo>
                    <a:pt x="2486025" y="2814066"/>
                  </a:lnTo>
                  <a:lnTo>
                    <a:pt x="2475863" y="2864284"/>
                  </a:lnTo>
                  <a:lnTo>
                    <a:pt x="2448163" y="2905299"/>
                  </a:lnTo>
                  <a:lnTo>
                    <a:pt x="2407104" y="2932955"/>
                  </a:lnTo>
                  <a:lnTo>
                    <a:pt x="2356866" y="2943098"/>
                  </a:lnTo>
                  <a:lnTo>
                    <a:pt x="129032" y="2943098"/>
                  </a:lnTo>
                  <a:lnTo>
                    <a:pt x="78813" y="2932955"/>
                  </a:lnTo>
                  <a:lnTo>
                    <a:pt x="37798" y="2905299"/>
                  </a:lnTo>
                  <a:lnTo>
                    <a:pt x="10142" y="2864284"/>
                  </a:lnTo>
                  <a:lnTo>
                    <a:pt x="0" y="2814066"/>
                  </a:lnTo>
                  <a:lnTo>
                    <a:pt x="0" y="129032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8555" y="2882455"/>
              <a:ext cx="1064514" cy="106451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2328291" y="4507547"/>
            <a:ext cx="72517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Scope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848288" y="2133663"/>
            <a:ext cx="2505075" cy="2971800"/>
            <a:chOff x="4848288" y="2133663"/>
            <a:chExt cx="2505075" cy="297180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9656" y="2985897"/>
              <a:ext cx="932688" cy="803147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862576" y="2147951"/>
              <a:ext cx="2476500" cy="2943225"/>
            </a:xfrm>
            <a:custGeom>
              <a:avLst/>
              <a:gdLst/>
              <a:ahLst/>
              <a:cxnLst/>
              <a:rect l="l" t="t" r="r" b="b"/>
              <a:pathLst>
                <a:path w="2476500" h="2943225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2347849" y="0"/>
                  </a:lnTo>
                  <a:lnTo>
                    <a:pt x="2397900" y="10098"/>
                  </a:lnTo>
                  <a:lnTo>
                    <a:pt x="2438796" y="37639"/>
                  </a:lnTo>
                  <a:lnTo>
                    <a:pt x="2466381" y="78491"/>
                  </a:lnTo>
                  <a:lnTo>
                    <a:pt x="2476500" y="128524"/>
                  </a:lnTo>
                  <a:lnTo>
                    <a:pt x="2476500" y="2814574"/>
                  </a:lnTo>
                  <a:lnTo>
                    <a:pt x="2466381" y="2864606"/>
                  </a:lnTo>
                  <a:lnTo>
                    <a:pt x="2438796" y="2905458"/>
                  </a:lnTo>
                  <a:lnTo>
                    <a:pt x="2397900" y="2932999"/>
                  </a:lnTo>
                  <a:lnTo>
                    <a:pt x="2347849" y="2943098"/>
                  </a:lnTo>
                  <a:lnTo>
                    <a:pt x="128524" y="2943098"/>
                  </a:lnTo>
                  <a:lnTo>
                    <a:pt x="78491" y="2932999"/>
                  </a:lnTo>
                  <a:lnTo>
                    <a:pt x="37639" y="2905458"/>
                  </a:lnTo>
                  <a:lnTo>
                    <a:pt x="10098" y="2864606"/>
                  </a:lnTo>
                  <a:lnTo>
                    <a:pt x="0" y="2814574"/>
                  </a:lnTo>
                  <a:lnTo>
                    <a:pt x="0" y="128524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5172328" y="4353623"/>
            <a:ext cx="1827530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259079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Kubernetes Network</a:t>
            </a:r>
            <a:r>
              <a:rPr dirty="0" sz="2000" spc="-16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Plugins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8248713" y="2133663"/>
            <a:ext cx="2514600" cy="2971800"/>
            <a:chOff x="8248713" y="2133663"/>
            <a:chExt cx="2514600" cy="2971800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68930" y="2882455"/>
              <a:ext cx="1064513" cy="106451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8263001" y="2147951"/>
              <a:ext cx="2486025" cy="2943225"/>
            </a:xfrm>
            <a:custGeom>
              <a:avLst/>
              <a:gdLst/>
              <a:ahLst/>
              <a:cxnLst/>
              <a:rect l="l" t="t" r="r" b="b"/>
              <a:pathLst>
                <a:path w="2486025" h="2943225">
                  <a:moveTo>
                    <a:pt x="0" y="129032"/>
                  </a:moveTo>
                  <a:lnTo>
                    <a:pt x="10142" y="78813"/>
                  </a:lnTo>
                  <a:lnTo>
                    <a:pt x="37798" y="37798"/>
                  </a:lnTo>
                  <a:lnTo>
                    <a:pt x="78813" y="10142"/>
                  </a:lnTo>
                  <a:lnTo>
                    <a:pt x="129031" y="0"/>
                  </a:lnTo>
                  <a:lnTo>
                    <a:pt x="2356866" y="0"/>
                  </a:lnTo>
                  <a:lnTo>
                    <a:pt x="2407104" y="10142"/>
                  </a:lnTo>
                  <a:lnTo>
                    <a:pt x="2448163" y="37798"/>
                  </a:lnTo>
                  <a:lnTo>
                    <a:pt x="2475863" y="78813"/>
                  </a:lnTo>
                  <a:lnTo>
                    <a:pt x="2486025" y="129032"/>
                  </a:lnTo>
                  <a:lnTo>
                    <a:pt x="2486025" y="2814066"/>
                  </a:lnTo>
                  <a:lnTo>
                    <a:pt x="2475863" y="2864284"/>
                  </a:lnTo>
                  <a:lnTo>
                    <a:pt x="2448163" y="2905299"/>
                  </a:lnTo>
                  <a:lnTo>
                    <a:pt x="2407104" y="2932955"/>
                  </a:lnTo>
                  <a:lnTo>
                    <a:pt x="2356866" y="2943098"/>
                  </a:lnTo>
                  <a:lnTo>
                    <a:pt x="129031" y="2943098"/>
                  </a:lnTo>
                  <a:lnTo>
                    <a:pt x="78813" y="2932955"/>
                  </a:lnTo>
                  <a:lnTo>
                    <a:pt x="37798" y="2905299"/>
                  </a:lnTo>
                  <a:lnTo>
                    <a:pt x="10142" y="2864284"/>
                  </a:lnTo>
                  <a:lnTo>
                    <a:pt x="0" y="2814066"/>
                  </a:lnTo>
                  <a:lnTo>
                    <a:pt x="0" y="129032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8609076" y="4353623"/>
            <a:ext cx="1788795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20700" marR="5080" indent="-508634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Cluster</a:t>
            </a:r>
            <a:r>
              <a:rPr dirty="0" sz="2000" spc="-204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External Traffic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073400">
              <a:lnSpc>
                <a:spcPct val="100000"/>
              </a:lnSpc>
              <a:spcBef>
                <a:spcPts val="130"/>
              </a:spcBef>
            </a:pPr>
            <a:r>
              <a:rPr dirty="0" spc="-85"/>
              <a:t>Why</a:t>
            </a:r>
            <a:r>
              <a:rPr dirty="0" spc="-425"/>
              <a:t> </a:t>
            </a:r>
            <a:r>
              <a:rPr dirty="0" spc="-10"/>
              <a:t>Kubernetes?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954276" y="2144776"/>
            <a:ext cx="5133975" cy="2124075"/>
            <a:chOff x="1954276" y="2144776"/>
            <a:chExt cx="5133975" cy="21240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3823" y="2351047"/>
              <a:ext cx="1984353" cy="191777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957451" y="2147951"/>
              <a:ext cx="3307079" cy="568960"/>
            </a:xfrm>
            <a:custGeom>
              <a:avLst/>
              <a:gdLst/>
              <a:ahLst/>
              <a:cxnLst/>
              <a:rect l="l" t="t" r="r" b="b"/>
              <a:pathLst>
                <a:path w="3307079" h="568960">
                  <a:moveTo>
                    <a:pt x="3307079" y="568960"/>
                  </a:moveTo>
                  <a:lnTo>
                    <a:pt x="2667000" y="0"/>
                  </a:lnTo>
                </a:path>
                <a:path w="3307079" h="568960">
                  <a:moveTo>
                    <a:pt x="0" y="0"/>
                  </a:moveTo>
                  <a:lnTo>
                    <a:pt x="2672079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2031110" y="1645957"/>
            <a:ext cx="2565400" cy="1521460"/>
          </a:xfrm>
          <a:prstGeom prst="rect">
            <a:avLst/>
          </a:prstGeom>
        </p:spPr>
        <p:txBody>
          <a:bodyPr wrap="square" lIns="0" tIns="1492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2000" spc="-45">
                <a:solidFill>
                  <a:srgbClr val="316CE4"/>
                </a:solidFill>
                <a:latin typeface="Tahoma"/>
                <a:cs typeface="Tahoma"/>
              </a:rPr>
              <a:t>Modular</a:t>
            </a:r>
            <a:r>
              <a:rPr dirty="0" sz="2000" spc="-17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Architecture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08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Container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runtimes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Networking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solutions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Storage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systems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6100826" y="4300601"/>
            <a:ext cx="0" cy="782320"/>
          </a:xfrm>
          <a:custGeom>
            <a:avLst/>
            <a:gdLst/>
            <a:ahLst/>
            <a:cxnLst/>
            <a:rect l="l" t="t" r="r" b="b"/>
            <a:pathLst>
              <a:path w="0" h="782320">
                <a:moveTo>
                  <a:pt x="0" y="0"/>
                </a:moveTo>
                <a:lnTo>
                  <a:pt x="0" y="782319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2090166" y="5214683"/>
            <a:ext cx="801878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Offers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compelling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combination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features,</a:t>
            </a:r>
            <a:r>
              <a:rPr dirty="0" sz="2000" spc="-20">
                <a:latin typeface="Calibri"/>
                <a:cs typeface="Calibri"/>
              </a:rPr>
              <a:t> flexibility,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community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support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9100" y="130746"/>
            <a:ext cx="3736975" cy="10598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/>
              <a:t>Network</a:t>
            </a:r>
            <a:r>
              <a:rPr dirty="0" spc="-210"/>
              <a:t> </a:t>
            </a:r>
            <a:r>
              <a:rPr dirty="0" spc="95"/>
              <a:t>Policies</a:t>
            </a:r>
          </a:p>
          <a:p>
            <a:pPr algn="ctr" marL="2540">
              <a:lnSpc>
                <a:spcPct val="100000"/>
              </a:lnSpc>
              <a:spcBef>
                <a:spcPts val="65"/>
              </a:spcBef>
            </a:pPr>
            <a:r>
              <a:rPr dirty="0" sz="2750" spc="70"/>
              <a:t>Practical</a:t>
            </a:r>
            <a:r>
              <a:rPr dirty="0" sz="2750" spc="-270"/>
              <a:t> </a:t>
            </a:r>
            <a:r>
              <a:rPr dirty="0" sz="2750" spc="40"/>
              <a:t>Uses</a:t>
            </a:r>
            <a:endParaRPr sz="2750"/>
          </a:p>
        </p:txBody>
      </p:sp>
      <p:grpSp>
        <p:nvGrpSpPr>
          <p:cNvPr id="3" name="object 3" descr=""/>
          <p:cNvGrpSpPr/>
          <p:nvPr/>
        </p:nvGrpSpPr>
        <p:grpSpPr>
          <a:xfrm>
            <a:off x="2490834" y="2394065"/>
            <a:ext cx="7282180" cy="3873500"/>
            <a:chOff x="2490834" y="2394065"/>
            <a:chExt cx="7282180" cy="3873500"/>
          </a:xfrm>
        </p:grpSpPr>
        <p:sp>
          <p:nvSpPr>
            <p:cNvPr id="4" name="object 4" descr=""/>
            <p:cNvSpPr/>
            <p:nvPr/>
          </p:nvSpPr>
          <p:spPr>
            <a:xfrm>
              <a:off x="2852800" y="2767012"/>
              <a:ext cx="6905625" cy="3486150"/>
            </a:xfrm>
            <a:custGeom>
              <a:avLst/>
              <a:gdLst/>
              <a:ahLst/>
              <a:cxnLst/>
              <a:rect l="l" t="t" r="r" b="b"/>
              <a:pathLst>
                <a:path w="6905625" h="3486150">
                  <a:moveTo>
                    <a:pt x="0" y="3486150"/>
                  </a:moveTo>
                  <a:lnTo>
                    <a:pt x="6905625" y="3486150"/>
                  </a:lnTo>
                  <a:lnTo>
                    <a:pt x="6905625" y="0"/>
                  </a:lnTo>
                  <a:lnTo>
                    <a:pt x="0" y="0"/>
                  </a:lnTo>
                  <a:lnTo>
                    <a:pt x="0" y="3486150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0834" y="2394065"/>
              <a:ext cx="725162" cy="73459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6234" y="5107320"/>
              <a:ext cx="849883" cy="82483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1484" y="5059695"/>
              <a:ext cx="849883" cy="82483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3200" y="3762375"/>
              <a:ext cx="895350" cy="86677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8250" y="3781425"/>
              <a:ext cx="914400" cy="89535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8859" y="5088270"/>
              <a:ext cx="849883" cy="82483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4872100" y="3519551"/>
              <a:ext cx="2867025" cy="1228725"/>
            </a:xfrm>
            <a:custGeom>
              <a:avLst/>
              <a:gdLst/>
              <a:ahLst/>
              <a:cxnLst/>
              <a:rect l="l" t="t" r="r" b="b"/>
              <a:pathLst>
                <a:path w="2867025" h="1228725">
                  <a:moveTo>
                    <a:pt x="0" y="1228725"/>
                  </a:moveTo>
                  <a:lnTo>
                    <a:pt x="2867025" y="1228725"/>
                  </a:lnTo>
                  <a:lnTo>
                    <a:pt x="2867025" y="0"/>
                  </a:lnTo>
                  <a:lnTo>
                    <a:pt x="0" y="0"/>
                  </a:lnTo>
                  <a:lnTo>
                    <a:pt x="0" y="1228725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810894" y="1557019"/>
            <a:ext cx="276415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Isolating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Sensitive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Pods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235828" y="2905442"/>
            <a:ext cx="2147570" cy="9271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Kubernetes</a:t>
            </a:r>
            <a:r>
              <a:rPr dirty="0" sz="2000" spc="-16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Cluster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2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Isolated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DB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Pods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4900549" y="4633848"/>
            <a:ext cx="2821940" cy="895985"/>
          </a:xfrm>
          <a:custGeom>
            <a:avLst/>
            <a:gdLst/>
            <a:ahLst/>
            <a:cxnLst/>
            <a:rect l="l" t="t" r="r" b="b"/>
            <a:pathLst>
              <a:path w="2821940" h="895985">
                <a:moveTo>
                  <a:pt x="1408430" y="441579"/>
                </a:moveTo>
                <a:lnTo>
                  <a:pt x="1389291" y="416306"/>
                </a:lnTo>
                <a:lnTo>
                  <a:pt x="1356995" y="373634"/>
                </a:lnTo>
                <a:lnTo>
                  <a:pt x="1341501" y="404964"/>
                </a:lnTo>
                <a:lnTo>
                  <a:pt x="679602" y="78613"/>
                </a:lnTo>
                <a:lnTo>
                  <a:pt x="679361" y="78613"/>
                </a:lnTo>
                <a:lnTo>
                  <a:pt x="665226" y="78613"/>
                </a:lnTo>
                <a:lnTo>
                  <a:pt x="668020" y="72898"/>
                </a:lnTo>
                <a:lnTo>
                  <a:pt x="682180" y="72898"/>
                </a:lnTo>
                <a:lnTo>
                  <a:pt x="694817" y="47244"/>
                </a:lnTo>
                <a:lnTo>
                  <a:pt x="609727" y="47625"/>
                </a:lnTo>
                <a:lnTo>
                  <a:pt x="610679" y="48895"/>
                </a:lnTo>
                <a:lnTo>
                  <a:pt x="536448" y="84836"/>
                </a:lnTo>
                <a:lnTo>
                  <a:pt x="564146" y="106184"/>
                </a:lnTo>
                <a:lnTo>
                  <a:pt x="43942" y="782535"/>
                </a:lnTo>
                <a:lnTo>
                  <a:pt x="16256" y="761238"/>
                </a:lnTo>
                <a:lnTo>
                  <a:pt x="0" y="844804"/>
                </a:lnTo>
                <a:lnTo>
                  <a:pt x="76708" y="807720"/>
                </a:lnTo>
                <a:lnTo>
                  <a:pt x="62001" y="796417"/>
                </a:lnTo>
                <a:lnTo>
                  <a:pt x="48971" y="786409"/>
                </a:lnTo>
                <a:lnTo>
                  <a:pt x="569099" y="110007"/>
                </a:lnTo>
                <a:lnTo>
                  <a:pt x="596773" y="131318"/>
                </a:lnTo>
                <a:lnTo>
                  <a:pt x="603605" y="96139"/>
                </a:lnTo>
                <a:lnTo>
                  <a:pt x="612368" y="51130"/>
                </a:lnTo>
                <a:lnTo>
                  <a:pt x="661162" y="115570"/>
                </a:lnTo>
                <a:lnTo>
                  <a:pt x="676592" y="84226"/>
                </a:lnTo>
                <a:lnTo>
                  <a:pt x="1338656" y="410718"/>
                </a:lnTo>
                <a:lnTo>
                  <a:pt x="1323213" y="441960"/>
                </a:lnTo>
                <a:lnTo>
                  <a:pt x="1408430" y="441579"/>
                </a:lnTo>
                <a:close/>
              </a:path>
              <a:path w="2821940" h="895985">
                <a:moveTo>
                  <a:pt x="2104898" y="127"/>
                </a:moveTo>
                <a:lnTo>
                  <a:pt x="2020189" y="8509"/>
                </a:lnTo>
                <a:lnTo>
                  <a:pt x="2038781" y="38036"/>
                </a:lnTo>
                <a:lnTo>
                  <a:pt x="1472476" y="395960"/>
                </a:lnTo>
                <a:lnTo>
                  <a:pt x="1453769" y="366395"/>
                </a:lnTo>
                <a:lnTo>
                  <a:pt x="1409700" y="439293"/>
                </a:lnTo>
                <a:lnTo>
                  <a:pt x="1494536" y="430784"/>
                </a:lnTo>
                <a:lnTo>
                  <a:pt x="1480134" y="408051"/>
                </a:lnTo>
                <a:lnTo>
                  <a:pt x="1475867" y="401307"/>
                </a:lnTo>
                <a:lnTo>
                  <a:pt x="2042210" y="43497"/>
                </a:lnTo>
                <a:lnTo>
                  <a:pt x="2060829" y="73025"/>
                </a:lnTo>
                <a:lnTo>
                  <a:pt x="2086076" y="31242"/>
                </a:lnTo>
                <a:lnTo>
                  <a:pt x="2104898" y="127"/>
                </a:lnTo>
                <a:close/>
              </a:path>
              <a:path w="2821940" h="895985">
                <a:moveTo>
                  <a:pt x="2821686" y="895985"/>
                </a:moveTo>
                <a:lnTo>
                  <a:pt x="2811513" y="848360"/>
                </a:lnTo>
                <a:lnTo>
                  <a:pt x="2803906" y="812673"/>
                </a:lnTo>
                <a:lnTo>
                  <a:pt x="2776639" y="834478"/>
                </a:lnTo>
                <a:lnTo>
                  <a:pt x="2155164" y="57607"/>
                </a:lnTo>
                <a:lnTo>
                  <a:pt x="2167674" y="47625"/>
                </a:lnTo>
                <a:lnTo>
                  <a:pt x="2182495" y="35814"/>
                </a:lnTo>
                <a:lnTo>
                  <a:pt x="2105025" y="0"/>
                </a:lnTo>
                <a:lnTo>
                  <a:pt x="2122932" y="83312"/>
                </a:lnTo>
                <a:lnTo>
                  <a:pt x="2150160" y="61607"/>
                </a:lnTo>
                <a:lnTo>
                  <a:pt x="2771622" y="838492"/>
                </a:lnTo>
                <a:lnTo>
                  <a:pt x="2744343" y="860298"/>
                </a:lnTo>
                <a:lnTo>
                  <a:pt x="2821686" y="89598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9100" y="130746"/>
            <a:ext cx="3736975" cy="10598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/>
              <a:t>Network</a:t>
            </a:r>
            <a:r>
              <a:rPr dirty="0" spc="-210"/>
              <a:t> </a:t>
            </a:r>
            <a:r>
              <a:rPr dirty="0" spc="95"/>
              <a:t>Policies</a:t>
            </a:r>
          </a:p>
          <a:p>
            <a:pPr algn="ctr" marL="2540">
              <a:lnSpc>
                <a:spcPct val="100000"/>
              </a:lnSpc>
              <a:spcBef>
                <a:spcPts val="65"/>
              </a:spcBef>
            </a:pPr>
            <a:r>
              <a:rPr dirty="0" sz="2750" spc="70"/>
              <a:t>Practical</a:t>
            </a:r>
            <a:r>
              <a:rPr dirty="0" sz="2750" spc="-270"/>
              <a:t> </a:t>
            </a:r>
            <a:r>
              <a:rPr dirty="0" sz="2750" spc="40"/>
              <a:t>Uses</a:t>
            </a:r>
            <a:endParaRPr sz="2750"/>
          </a:p>
        </p:txBody>
      </p:sp>
      <p:sp>
        <p:nvSpPr>
          <p:cNvPr id="3" name="object 3" descr=""/>
          <p:cNvSpPr/>
          <p:nvPr/>
        </p:nvSpPr>
        <p:spPr>
          <a:xfrm>
            <a:off x="2852801" y="2767012"/>
            <a:ext cx="6629400" cy="3486150"/>
          </a:xfrm>
          <a:custGeom>
            <a:avLst/>
            <a:gdLst/>
            <a:ahLst/>
            <a:cxnLst/>
            <a:rect l="l" t="t" r="r" b="b"/>
            <a:pathLst>
              <a:path w="6629400" h="3486150">
                <a:moveTo>
                  <a:pt x="0" y="3486150"/>
                </a:moveTo>
                <a:lnTo>
                  <a:pt x="6629400" y="3486150"/>
                </a:lnTo>
                <a:lnTo>
                  <a:pt x="6629400" y="0"/>
                </a:lnTo>
                <a:lnTo>
                  <a:pt x="0" y="0"/>
                </a:lnTo>
                <a:lnTo>
                  <a:pt x="0" y="3486150"/>
                </a:lnTo>
                <a:close/>
              </a:path>
            </a:pathLst>
          </a:custGeom>
          <a:ln w="28575">
            <a:solidFill>
              <a:srgbClr val="316CE4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5097526" y="2905442"/>
            <a:ext cx="214820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Kubernetes</a:t>
            </a:r>
            <a:r>
              <a:rPr dirty="0" sz="2000" spc="-16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Cluster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490834" y="2394065"/>
            <a:ext cx="2014855" cy="2130425"/>
            <a:chOff x="2490834" y="2394065"/>
            <a:chExt cx="2014855" cy="213042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0834" y="2394065"/>
              <a:ext cx="725162" cy="73459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4749" y="3762375"/>
              <a:ext cx="790575" cy="762000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810894" y="1557019"/>
            <a:ext cx="273494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Securing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Microservices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443351" y="3452876"/>
            <a:ext cx="1352550" cy="117157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lIns="0" tIns="27940" rIns="0" bIns="0" rtlCol="0" vert="horz">
            <a:spAutoFit/>
          </a:bodyPr>
          <a:lstStyle/>
          <a:p>
            <a:pPr marL="99695">
              <a:lnSpc>
                <a:spcPct val="100000"/>
              </a:lnSpc>
              <a:spcBef>
                <a:spcPts val="220"/>
              </a:spcBef>
            </a:pPr>
            <a:r>
              <a:rPr dirty="0" sz="1800">
                <a:latin typeface="Calibri"/>
                <a:cs typeface="Calibri"/>
              </a:rPr>
              <a:t>Isolated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53100" y="3762375"/>
            <a:ext cx="790575" cy="76200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5472176" y="3452876"/>
            <a:ext cx="1352550" cy="117157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lIns="0" tIns="27940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220"/>
              </a:spcBef>
            </a:pPr>
            <a:r>
              <a:rPr dirty="0" sz="1800">
                <a:latin typeface="Calibri"/>
                <a:cs typeface="Calibri"/>
              </a:rPr>
              <a:t>Isolated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00454" y="3780810"/>
            <a:ext cx="750428" cy="72512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7510526" y="3452876"/>
            <a:ext cx="1352550" cy="117157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lIns="0" tIns="27940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220"/>
              </a:spcBef>
            </a:pPr>
            <a:r>
              <a:rPr dirty="0" sz="1800">
                <a:latin typeface="Calibri"/>
                <a:cs typeface="Calibri"/>
              </a:rPr>
              <a:t>Isolated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14750" y="5153025"/>
            <a:ext cx="790575" cy="762000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3443351" y="4843462"/>
            <a:ext cx="1352550" cy="117157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lIns="0" tIns="29209" rIns="0" bIns="0" rtlCol="0" vert="horz">
            <a:spAutoFit/>
          </a:bodyPr>
          <a:lstStyle/>
          <a:p>
            <a:pPr marL="99695">
              <a:lnSpc>
                <a:spcPct val="100000"/>
              </a:lnSpc>
              <a:spcBef>
                <a:spcPts val="229"/>
              </a:spcBef>
            </a:pPr>
            <a:r>
              <a:rPr dirty="0" sz="1800">
                <a:latin typeface="Calibri"/>
                <a:cs typeface="Calibri"/>
              </a:rPr>
              <a:t>Isolated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53100" y="5153025"/>
            <a:ext cx="790575" cy="762000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5472176" y="4843462"/>
            <a:ext cx="1352550" cy="117157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lIns="0" tIns="29209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229"/>
              </a:spcBef>
            </a:pPr>
            <a:r>
              <a:rPr dirty="0" sz="1800">
                <a:latin typeface="Calibri"/>
                <a:cs typeface="Calibri"/>
              </a:rPr>
              <a:t>Isolated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81925" y="5153025"/>
            <a:ext cx="790575" cy="762000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7510526" y="4843462"/>
            <a:ext cx="1352550" cy="117157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lIns="0" tIns="29209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229"/>
              </a:spcBef>
            </a:pPr>
            <a:r>
              <a:rPr dirty="0" sz="1800">
                <a:latin typeface="Calibri"/>
                <a:cs typeface="Calibri"/>
              </a:rPr>
              <a:t>Isolated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9100" y="130746"/>
            <a:ext cx="3736975" cy="10598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/>
              <a:t>Network</a:t>
            </a:r>
            <a:r>
              <a:rPr dirty="0" spc="-210"/>
              <a:t> </a:t>
            </a:r>
            <a:r>
              <a:rPr dirty="0" spc="95"/>
              <a:t>Policies</a:t>
            </a:r>
          </a:p>
          <a:p>
            <a:pPr algn="ctr" marL="2540">
              <a:lnSpc>
                <a:spcPct val="100000"/>
              </a:lnSpc>
              <a:spcBef>
                <a:spcPts val="65"/>
              </a:spcBef>
            </a:pPr>
            <a:r>
              <a:rPr dirty="0" sz="2750" spc="70"/>
              <a:t>Practical</a:t>
            </a:r>
            <a:r>
              <a:rPr dirty="0" sz="2750" spc="-270"/>
              <a:t> </a:t>
            </a:r>
            <a:r>
              <a:rPr dirty="0" sz="2750" spc="40"/>
              <a:t>Uses</a:t>
            </a:r>
            <a:endParaRPr sz="2750"/>
          </a:p>
        </p:txBody>
      </p:sp>
      <p:sp>
        <p:nvSpPr>
          <p:cNvPr id="3" name="object 3" descr=""/>
          <p:cNvSpPr/>
          <p:nvPr/>
        </p:nvSpPr>
        <p:spPr>
          <a:xfrm>
            <a:off x="2852801" y="2662237"/>
            <a:ext cx="6905625" cy="3486150"/>
          </a:xfrm>
          <a:custGeom>
            <a:avLst/>
            <a:gdLst/>
            <a:ahLst/>
            <a:cxnLst/>
            <a:rect l="l" t="t" r="r" b="b"/>
            <a:pathLst>
              <a:path w="6905625" h="3486150">
                <a:moveTo>
                  <a:pt x="0" y="3486150"/>
                </a:moveTo>
                <a:lnTo>
                  <a:pt x="6905625" y="3486150"/>
                </a:lnTo>
                <a:lnTo>
                  <a:pt x="6905625" y="0"/>
                </a:lnTo>
                <a:lnTo>
                  <a:pt x="0" y="0"/>
                </a:lnTo>
                <a:lnTo>
                  <a:pt x="0" y="3486150"/>
                </a:lnTo>
                <a:close/>
              </a:path>
            </a:pathLst>
          </a:custGeom>
          <a:ln w="28575">
            <a:solidFill>
              <a:srgbClr val="316CE4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5235828" y="2803143"/>
            <a:ext cx="214693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Kubernetes</a:t>
            </a:r>
            <a:r>
              <a:rPr dirty="0" sz="2000" spc="-14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Cluster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490834" y="2298649"/>
            <a:ext cx="3157855" cy="2997835"/>
            <a:chOff x="2490834" y="2298649"/>
            <a:chExt cx="3157855" cy="299783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0834" y="2298649"/>
              <a:ext cx="725162" cy="72541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43450" y="4391025"/>
              <a:ext cx="904875" cy="8763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4249" y="4400550"/>
              <a:ext cx="923925" cy="895350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810894" y="1557019"/>
            <a:ext cx="275336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Regulatory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Compliance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233801" y="3814826"/>
            <a:ext cx="2876550" cy="161925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marL="661670">
              <a:lnSpc>
                <a:spcPct val="100000"/>
              </a:lnSpc>
              <a:spcBef>
                <a:spcPts val="195"/>
              </a:spcBef>
            </a:pPr>
            <a:r>
              <a:rPr dirty="0" sz="1800">
                <a:latin typeface="Calibri"/>
                <a:cs typeface="Calibri"/>
              </a:rPr>
              <a:t>Isolated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DB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Pods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717729" y="4412225"/>
            <a:ext cx="2068830" cy="862330"/>
            <a:chOff x="6717729" y="4412225"/>
            <a:chExt cx="2068830" cy="862330"/>
          </a:xfrm>
        </p:grpSpPr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36259" y="4412225"/>
              <a:ext cx="849883" cy="83389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7729" y="4422211"/>
              <a:ext cx="877006" cy="852026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6405626" y="3814826"/>
            <a:ext cx="2867025" cy="161925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marL="264795">
              <a:lnSpc>
                <a:spcPct val="100000"/>
              </a:lnSpc>
              <a:spcBef>
                <a:spcPts val="195"/>
              </a:spcBef>
            </a:pPr>
            <a:r>
              <a:rPr dirty="0" sz="1800">
                <a:latin typeface="Calibri"/>
                <a:cs typeface="Calibri"/>
              </a:rPr>
              <a:t>Isolated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Application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Pods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141980">
              <a:lnSpc>
                <a:spcPct val="100000"/>
              </a:lnSpc>
              <a:spcBef>
                <a:spcPts val="130"/>
              </a:spcBef>
            </a:pPr>
            <a:r>
              <a:rPr dirty="0"/>
              <a:t>Network</a:t>
            </a:r>
            <a:r>
              <a:rPr dirty="0" spc="-210"/>
              <a:t> </a:t>
            </a:r>
            <a:r>
              <a:rPr dirty="0" spc="95"/>
              <a:t>Policies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7542" y="1409636"/>
            <a:ext cx="9409430" cy="9455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Network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Policies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control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how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communicate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inside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clusters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Enhance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cluster security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enforcing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rules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restrict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traffic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based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defined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criteria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 spc="-10">
                <a:latin typeface="Calibri"/>
                <a:cs typeface="Calibri"/>
              </a:rPr>
              <a:t>Administrators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can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define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incoming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outgoing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traffic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prevent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unauthorized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access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02934" y="5200332"/>
            <a:ext cx="2495550" cy="87820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45"/>
              </a:spcBef>
            </a:pPr>
            <a:r>
              <a:rPr dirty="0" sz="2750">
                <a:latin typeface="Tahoma"/>
                <a:cs typeface="Tahoma"/>
              </a:rPr>
              <a:t>Default</a:t>
            </a:r>
            <a:r>
              <a:rPr dirty="0" sz="2750" spc="-254">
                <a:latin typeface="Tahoma"/>
                <a:cs typeface="Tahoma"/>
              </a:rPr>
              <a:t> </a:t>
            </a:r>
            <a:r>
              <a:rPr dirty="0" sz="2750">
                <a:latin typeface="Tahoma"/>
                <a:cs typeface="Tahoma"/>
              </a:rPr>
              <a:t>All</a:t>
            </a:r>
            <a:r>
              <a:rPr dirty="0" sz="2750" spc="-180">
                <a:latin typeface="Tahoma"/>
                <a:cs typeface="Tahoma"/>
              </a:rPr>
              <a:t> </a:t>
            </a:r>
            <a:r>
              <a:rPr dirty="0" sz="2750" spc="-20">
                <a:latin typeface="Tahoma"/>
                <a:cs typeface="Tahoma"/>
              </a:rPr>
              <a:t>Allow </a:t>
            </a:r>
            <a:r>
              <a:rPr dirty="0" sz="2750" spc="45">
                <a:latin typeface="Tahoma"/>
                <a:cs typeface="Tahoma"/>
              </a:rPr>
              <a:t>Policy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33415" y="5362575"/>
            <a:ext cx="233426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>
                <a:latin typeface="Tahoma"/>
                <a:cs typeface="Tahoma"/>
              </a:rPr>
              <a:t>All</a:t>
            </a:r>
            <a:r>
              <a:rPr dirty="0" sz="2750" spc="-190">
                <a:latin typeface="Tahoma"/>
                <a:cs typeface="Tahoma"/>
              </a:rPr>
              <a:t> </a:t>
            </a:r>
            <a:r>
              <a:rPr dirty="0" sz="2750" spc="-70">
                <a:latin typeface="Tahoma"/>
                <a:cs typeface="Tahoma"/>
              </a:rPr>
              <a:t>Deny</a:t>
            </a:r>
            <a:r>
              <a:rPr dirty="0" sz="2750" spc="-275">
                <a:latin typeface="Tahoma"/>
                <a:cs typeface="Tahoma"/>
              </a:rPr>
              <a:t> </a:t>
            </a:r>
            <a:r>
              <a:rPr dirty="0" sz="2750" spc="55">
                <a:latin typeface="Tahoma"/>
                <a:cs typeface="Tahoma"/>
              </a:rPr>
              <a:t>Poilicy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02934" y="5128640"/>
            <a:ext cx="3325495" cy="87884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50"/>
              </a:spcBef>
            </a:pPr>
            <a:r>
              <a:rPr dirty="0" sz="2750" spc="-25">
                <a:latin typeface="Tahoma"/>
                <a:cs typeface="Tahoma"/>
              </a:rPr>
              <a:t>Ingress</a:t>
            </a:r>
            <a:r>
              <a:rPr dirty="0" sz="2750" spc="-220">
                <a:latin typeface="Tahoma"/>
                <a:cs typeface="Tahoma"/>
              </a:rPr>
              <a:t> </a:t>
            </a:r>
            <a:r>
              <a:rPr dirty="0" sz="2750" spc="-45">
                <a:latin typeface="Tahoma"/>
                <a:cs typeface="Tahoma"/>
              </a:rPr>
              <a:t>&amp;</a:t>
            </a:r>
            <a:r>
              <a:rPr dirty="0" sz="2750" spc="-260">
                <a:latin typeface="Tahoma"/>
                <a:cs typeface="Tahoma"/>
              </a:rPr>
              <a:t> </a:t>
            </a:r>
            <a:r>
              <a:rPr dirty="0" sz="2750" spc="55">
                <a:latin typeface="Tahoma"/>
                <a:cs typeface="Tahoma"/>
              </a:rPr>
              <a:t>Egress Policy</a:t>
            </a:r>
            <a:r>
              <a:rPr dirty="0" sz="2750" spc="-225">
                <a:latin typeface="Tahoma"/>
                <a:cs typeface="Tahoma"/>
              </a:rPr>
              <a:t> </a:t>
            </a:r>
            <a:r>
              <a:rPr dirty="0" sz="2750">
                <a:latin typeface="Tahoma"/>
                <a:cs typeface="Tahoma"/>
              </a:rPr>
              <a:t>with</a:t>
            </a:r>
            <a:r>
              <a:rPr dirty="0" sz="2750" spc="-220">
                <a:latin typeface="Tahoma"/>
                <a:cs typeface="Tahoma"/>
              </a:rPr>
              <a:t> </a:t>
            </a:r>
            <a:r>
              <a:rPr dirty="0" sz="2750" spc="-25">
                <a:latin typeface="Tahoma"/>
                <a:cs typeface="Tahoma"/>
              </a:rPr>
              <a:t>DNS</a:t>
            </a:r>
            <a:r>
              <a:rPr dirty="0" sz="2750" spc="-270">
                <a:latin typeface="Tahoma"/>
                <a:cs typeface="Tahoma"/>
              </a:rPr>
              <a:t> </a:t>
            </a:r>
            <a:r>
              <a:rPr dirty="0" sz="2750" spc="-20">
                <a:latin typeface="Tahoma"/>
                <a:cs typeface="Tahoma"/>
              </a:rPr>
              <a:t>Allow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02934" y="5128640"/>
            <a:ext cx="2187575" cy="87884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50"/>
              </a:spcBef>
            </a:pPr>
            <a:r>
              <a:rPr dirty="0" sz="2750" spc="-10">
                <a:latin typeface="Tahoma"/>
                <a:cs typeface="Tahoma"/>
              </a:rPr>
              <a:t>Namespace </a:t>
            </a:r>
            <a:r>
              <a:rPr dirty="0" sz="2750" spc="50">
                <a:latin typeface="Tahoma"/>
                <a:cs typeface="Tahoma"/>
              </a:rPr>
              <a:t>Scoped</a:t>
            </a:r>
            <a:r>
              <a:rPr dirty="0" sz="2750" spc="-270">
                <a:latin typeface="Tahoma"/>
                <a:cs typeface="Tahoma"/>
              </a:rPr>
              <a:t> </a:t>
            </a:r>
            <a:r>
              <a:rPr dirty="0" sz="2750" spc="45">
                <a:latin typeface="Tahoma"/>
                <a:cs typeface="Tahoma"/>
              </a:rPr>
              <a:t>Policy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8976" y="2804794"/>
            <a:ext cx="420243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80">
                <a:solidFill>
                  <a:srgbClr val="FFFFFF"/>
                </a:solidFill>
              </a:rPr>
              <a:t>Summary</a:t>
            </a:r>
            <a:endParaRPr sz="8000"/>
          </a:p>
        </p:txBody>
      </p:sp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314825" cy="6858000"/>
            </a:xfrm>
            <a:custGeom>
              <a:avLst/>
              <a:gdLst/>
              <a:ahLst/>
              <a:cxnLst/>
              <a:rect l="l" t="t" r="r" b="b"/>
              <a:pathLst>
                <a:path w="4314825" h="6858000">
                  <a:moveTo>
                    <a:pt x="43148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14825" y="6858000"/>
                  </a:lnTo>
                  <a:lnTo>
                    <a:pt x="431482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91" y="1598873"/>
              <a:ext cx="3763105" cy="365301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4711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Summary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633976" y="1154747"/>
            <a:ext cx="6576059" cy="941069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Tahoma"/>
                <a:cs typeface="Tahoma"/>
              </a:rPr>
              <a:t>Network</a:t>
            </a:r>
            <a:r>
              <a:rPr dirty="0" sz="2000" spc="-13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Policies</a:t>
            </a:r>
            <a:r>
              <a:rPr dirty="0" sz="2000" spc="-16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to</a:t>
            </a:r>
            <a:r>
              <a:rPr dirty="0" sz="2000" spc="-14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control</a:t>
            </a:r>
            <a:r>
              <a:rPr dirty="0" sz="2000" spc="-100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internal</a:t>
            </a:r>
            <a:r>
              <a:rPr dirty="0" sz="2000" spc="-95">
                <a:latin typeface="Tahoma"/>
                <a:cs typeface="Tahoma"/>
              </a:rPr>
              <a:t> </a:t>
            </a:r>
            <a:r>
              <a:rPr dirty="0" sz="2000" spc="45">
                <a:latin typeface="Tahoma"/>
                <a:cs typeface="Tahoma"/>
              </a:rPr>
              <a:t>traffic</a:t>
            </a:r>
            <a:r>
              <a:rPr dirty="0" sz="2000" spc="-17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between</a:t>
            </a:r>
            <a:r>
              <a:rPr dirty="0" sz="2000" spc="-220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pods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35">
                <a:latin typeface="Tahoma"/>
                <a:cs typeface="Tahoma"/>
              </a:rPr>
              <a:t>How</a:t>
            </a:r>
            <a:r>
              <a:rPr dirty="0" sz="2000" spc="-17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to</a:t>
            </a:r>
            <a:r>
              <a:rPr dirty="0" sz="2000" spc="-19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secure</a:t>
            </a:r>
            <a:r>
              <a:rPr dirty="0" sz="2000" spc="-250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and</a:t>
            </a:r>
            <a:r>
              <a:rPr dirty="0" sz="2000" spc="-195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manage</a:t>
            </a:r>
            <a:r>
              <a:rPr dirty="0" sz="2000" spc="-165">
                <a:latin typeface="Tahoma"/>
                <a:cs typeface="Tahoma"/>
              </a:rPr>
              <a:t> </a:t>
            </a:r>
            <a:r>
              <a:rPr dirty="0" sz="2000" spc="45">
                <a:latin typeface="Tahoma"/>
                <a:cs typeface="Tahoma"/>
              </a:rPr>
              <a:t>traffic</a:t>
            </a:r>
            <a:r>
              <a:rPr dirty="0" sz="2000" spc="-2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flow</a:t>
            </a:r>
            <a:r>
              <a:rPr dirty="0" sz="2000" spc="-25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within</a:t>
            </a:r>
            <a:r>
              <a:rPr dirty="0" sz="2000" spc="-18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the</a:t>
            </a:r>
            <a:r>
              <a:rPr dirty="0" sz="2000" spc="-25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cluster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3451" y="2804794"/>
            <a:ext cx="625157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50">
                <a:solidFill>
                  <a:srgbClr val="FFFFFF"/>
                </a:solidFill>
              </a:rPr>
              <a:t>Setup</a:t>
            </a:r>
            <a:r>
              <a:rPr dirty="0" sz="8000" spc="-930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Options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3221" y="2804794"/>
            <a:ext cx="485013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05">
                <a:solidFill>
                  <a:srgbClr val="FFFFFF"/>
                </a:solidFill>
              </a:rPr>
              <a:t>Section:</a:t>
            </a:r>
            <a:r>
              <a:rPr dirty="0" sz="8000" spc="-875">
                <a:solidFill>
                  <a:srgbClr val="FFFFFF"/>
                </a:solidFill>
              </a:rPr>
              <a:t> </a:t>
            </a:r>
            <a:r>
              <a:rPr dirty="0" sz="8000" spc="-935">
                <a:solidFill>
                  <a:srgbClr val="FFFFFF"/>
                </a:solidFill>
              </a:rPr>
              <a:t>18</a:t>
            </a:r>
            <a:endParaRPr sz="8000"/>
          </a:p>
        </p:txBody>
      </p:sp>
    </p:spTree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56196" y="5367801"/>
            <a:ext cx="1426210" cy="1391285"/>
            <a:chOff x="10656196" y="5367801"/>
            <a:chExt cx="1426210" cy="1391285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12192000" cy="2476500"/>
            <a:chOff x="0" y="0"/>
            <a:chExt cx="12192000" cy="24765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24765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0174" y="628650"/>
              <a:ext cx="9425051" cy="144297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081722" y="3879151"/>
            <a:ext cx="2548890" cy="1555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20"/>
              </a:spcBef>
            </a:pPr>
            <a:r>
              <a:rPr dirty="0" sz="5000" spc="-10" b="1">
                <a:solidFill>
                  <a:srgbClr val="316CE4"/>
                </a:solidFill>
                <a:latin typeface="Calibri"/>
                <a:cs typeface="Calibri"/>
              </a:rPr>
              <a:t>Section Overview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376801" y="2748026"/>
            <a:ext cx="0" cy="3926840"/>
          </a:xfrm>
          <a:custGeom>
            <a:avLst/>
            <a:gdLst/>
            <a:ahLst/>
            <a:cxnLst/>
            <a:rect l="l" t="t" r="r" b="b"/>
            <a:pathLst>
              <a:path w="0" h="3926840">
                <a:moveTo>
                  <a:pt x="0" y="0"/>
                </a:moveTo>
                <a:lnTo>
                  <a:pt x="0" y="3926420"/>
                </a:lnTo>
              </a:path>
            </a:pathLst>
          </a:custGeom>
          <a:ln w="28575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817745" y="3905059"/>
            <a:ext cx="3696335" cy="139890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Metrics-server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Horizontal</a:t>
            </a:r>
            <a:r>
              <a:rPr dirty="0" sz="2000" spc="-10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Pod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Autoscaler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(HPA)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Kubernetes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Dashboard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809750" y="793813"/>
            <a:ext cx="8580120" cy="7924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0" b="1">
                <a:solidFill>
                  <a:srgbClr val="FFFFFF"/>
                </a:solidFill>
                <a:latin typeface="Calibri"/>
                <a:cs typeface="Calibri"/>
              </a:rPr>
              <a:t>Monitoring</a:t>
            </a:r>
            <a:r>
              <a:rPr dirty="0" sz="5000" spc="-19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b="1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dirty="0" sz="5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b="1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r>
              <a:rPr dirty="0" sz="5000" spc="-1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spc="-10" b="1">
                <a:solidFill>
                  <a:srgbClr val="FFFFFF"/>
                </a:solidFill>
                <a:latin typeface="Calibri"/>
                <a:cs typeface="Calibri"/>
              </a:rPr>
              <a:t>Dashboard</a:t>
            </a:r>
            <a:endParaRPr sz="5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9600" y="2188464"/>
            <a:ext cx="8447405" cy="24707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979169" marR="5080" indent="-967105">
              <a:lnSpc>
                <a:spcPct val="100099"/>
              </a:lnSpc>
              <a:spcBef>
                <a:spcPts val="125"/>
              </a:spcBef>
            </a:pPr>
            <a:r>
              <a:rPr dirty="0" sz="8000" spc="-30">
                <a:solidFill>
                  <a:srgbClr val="FFFFFF"/>
                </a:solidFill>
              </a:rPr>
              <a:t>Monitoring</a:t>
            </a:r>
            <a:r>
              <a:rPr dirty="0" sz="8000" spc="-890">
                <a:solidFill>
                  <a:srgbClr val="FFFFFF"/>
                </a:solidFill>
              </a:rPr>
              <a:t> </a:t>
            </a:r>
            <a:r>
              <a:rPr dirty="0" sz="8000" spc="-35">
                <a:solidFill>
                  <a:srgbClr val="FFFFFF"/>
                </a:solidFill>
              </a:rPr>
              <a:t>through </a:t>
            </a:r>
            <a:r>
              <a:rPr dirty="0" sz="8000" spc="125">
                <a:solidFill>
                  <a:srgbClr val="FFFFFF"/>
                </a:solidFill>
              </a:rPr>
              <a:t>Metrics-</a:t>
            </a:r>
            <a:r>
              <a:rPr dirty="0" sz="8000" spc="-10">
                <a:solidFill>
                  <a:srgbClr val="FFFFFF"/>
                </a:solidFill>
              </a:rPr>
              <a:t>server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28725">
              <a:lnSpc>
                <a:spcPct val="100000"/>
              </a:lnSpc>
              <a:spcBef>
                <a:spcPts val="130"/>
              </a:spcBef>
            </a:pPr>
            <a:r>
              <a:rPr dirty="0"/>
              <a:t>Monitoring</a:t>
            </a:r>
            <a:r>
              <a:rPr dirty="0" spc="-405"/>
              <a:t> </a:t>
            </a:r>
            <a:r>
              <a:rPr dirty="0" spc="-30"/>
              <a:t>through</a:t>
            </a:r>
            <a:r>
              <a:rPr dirty="0" spc="-345"/>
              <a:t> </a:t>
            </a:r>
            <a:r>
              <a:rPr dirty="0" spc="80"/>
              <a:t>Metrics-</a:t>
            </a:r>
            <a:r>
              <a:rPr dirty="0" spc="-10"/>
              <a:t>server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043551" y="2995676"/>
            <a:ext cx="2114550" cy="87630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135890" rIns="0" bIns="0" rtlCol="0" vert="horz">
            <a:spAutoFit/>
          </a:bodyPr>
          <a:lstStyle/>
          <a:p>
            <a:pPr marL="260350" marR="245745" indent="156845">
              <a:lnSpc>
                <a:spcPct val="100000"/>
              </a:lnSpc>
              <a:spcBef>
                <a:spcPts val="1070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Kubernetes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Metrics</a:t>
            </a:r>
            <a:r>
              <a:rPr dirty="0" sz="2000" spc="-11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Server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2338451" y="3395726"/>
            <a:ext cx="2700020" cy="76200"/>
          </a:xfrm>
          <a:custGeom>
            <a:avLst/>
            <a:gdLst/>
            <a:ahLst/>
            <a:cxnLst/>
            <a:rect l="l" t="t" r="r" b="b"/>
            <a:pathLst>
              <a:path w="2700020" h="76200">
                <a:moveTo>
                  <a:pt x="2623312" y="0"/>
                </a:moveTo>
                <a:lnTo>
                  <a:pt x="2623312" y="76200"/>
                </a:lnTo>
                <a:lnTo>
                  <a:pt x="2693162" y="41275"/>
                </a:lnTo>
                <a:lnTo>
                  <a:pt x="2636012" y="41275"/>
                </a:lnTo>
                <a:lnTo>
                  <a:pt x="2636012" y="34925"/>
                </a:lnTo>
                <a:lnTo>
                  <a:pt x="2693162" y="34925"/>
                </a:lnTo>
                <a:lnTo>
                  <a:pt x="2623312" y="0"/>
                </a:lnTo>
                <a:close/>
              </a:path>
              <a:path w="2700020" h="76200">
                <a:moveTo>
                  <a:pt x="2623312" y="34925"/>
                </a:moveTo>
                <a:lnTo>
                  <a:pt x="0" y="34925"/>
                </a:lnTo>
                <a:lnTo>
                  <a:pt x="0" y="41275"/>
                </a:lnTo>
                <a:lnTo>
                  <a:pt x="2623312" y="41275"/>
                </a:lnTo>
                <a:lnTo>
                  <a:pt x="2623312" y="34925"/>
                </a:lnTo>
                <a:close/>
              </a:path>
              <a:path w="2700020" h="76200">
                <a:moveTo>
                  <a:pt x="2693162" y="34925"/>
                </a:moveTo>
                <a:lnTo>
                  <a:pt x="2636012" y="34925"/>
                </a:lnTo>
                <a:lnTo>
                  <a:pt x="2636012" y="41275"/>
                </a:lnTo>
                <a:lnTo>
                  <a:pt x="2693162" y="41275"/>
                </a:lnTo>
                <a:lnTo>
                  <a:pt x="2699512" y="38100"/>
                </a:lnTo>
                <a:lnTo>
                  <a:pt x="2693162" y="349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707639" y="3093402"/>
            <a:ext cx="1602105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227965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CPU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Usage </a:t>
            </a:r>
            <a:r>
              <a:rPr dirty="0" sz="2000">
                <a:latin typeface="Calibri"/>
                <a:cs typeface="Calibri"/>
              </a:rPr>
              <a:t>Memory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Usage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285875" y="2057400"/>
            <a:ext cx="7931784" cy="2743200"/>
            <a:chOff x="1285875" y="2057400"/>
            <a:chExt cx="7931784" cy="274320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5875" y="2971800"/>
              <a:ext cx="885825" cy="85725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5875" y="3943350"/>
              <a:ext cx="885825" cy="85725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5875" y="2057400"/>
              <a:ext cx="885825" cy="85725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7157973" y="3433825"/>
              <a:ext cx="2059939" cy="76200"/>
            </a:xfrm>
            <a:custGeom>
              <a:avLst/>
              <a:gdLst/>
              <a:ahLst/>
              <a:cxnLst/>
              <a:rect l="l" t="t" r="r" b="b"/>
              <a:pathLst>
                <a:path w="2059940" h="76200">
                  <a:moveTo>
                    <a:pt x="1983358" y="0"/>
                  </a:moveTo>
                  <a:lnTo>
                    <a:pt x="1983358" y="76200"/>
                  </a:lnTo>
                  <a:lnTo>
                    <a:pt x="2053208" y="41275"/>
                  </a:lnTo>
                  <a:lnTo>
                    <a:pt x="1996058" y="41275"/>
                  </a:lnTo>
                  <a:lnTo>
                    <a:pt x="1996058" y="34925"/>
                  </a:lnTo>
                  <a:lnTo>
                    <a:pt x="2053208" y="34925"/>
                  </a:lnTo>
                  <a:lnTo>
                    <a:pt x="1983358" y="0"/>
                  </a:lnTo>
                  <a:close/>
                </a:path>
                <a:path w="2059940" h="76200">
                  <a:moveTo>
                    <a:pt x="1983358" y="34925"/>
                  </a:moveTo>
                  <a:lnTo>
                    <a:pt x="0" y="34925"/>
                  </a:lnTo>
                  <a:lnTo>
                    <a:pt x="0" y="41275"/>
                  </a:lnTo>
                  <a:lnTo>
                    <a:pt x="1983358" y="41275"/>
                  </a:lnTo>
                  <a:lnTo>
                    <a:pt x="1983358" y="34925"/>
                  </a:lnTo>
                  <a:close/>
                </a:path>
                <a:path w="2059940" h="76200">
                  <a:moveTo>
                    <a:pt x="2053208" y="34925"/>
                  </a:moveTo>
                  <a:lnTo>
                    <a:pt x="1996058" y="34925"/>
                  </a:lnTo>
                  <a:lnTo>
                    <a:pt x="1996058" y="41275"/>
                  </a:lnTo>
                  <a:lnTo>
                    <a:pt x="2053208" y="41275"/>
                  </a:lnTo>
                  <a:lnTo>
                    <a:pt x="2059558" y="38100"/>
                  </a:lnTo>
                  <a:lnTo>
                    <a:pt x="2053208" y="3492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7586344" y="3124136"/>
            <a:ext cx="121412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Metrics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API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63836" y="3126485"/>
            <a:ext cx="989076" cy="78676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8169020" y="4189348"/>
            <a:ext cx="3340735" cy="6407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Calibri"/>
                <a:cs typeface="Calibri"/>
              </a:rPr>
              <a:t>Horizontal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Autoscaler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(HPA)</a:t>
            </a:r>
            <a:endParaRPr sz="2000">
              <a:latin typeface="Calibri"/>
              <a:cs typeface="Calibri"/>
            </a:endParaRPr>
          </a:p>
          <a:p>
            <a:pPr algn="ctr" marL="4445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latin typeface="Calibri"/>
                <a:cs typeface="Calibri"/>
              </a:rPr>
              <a:t>Vertical</a:t>
            </a:r>
            <a:r>
              <a:rPr dirty="0" sz="2000" spc="-10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Autoscaler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(VPA)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28725">
              <a:lnSpc>
                <a:spcPct val="100000"/>
              </a:lnSpc>
              <a:spcBef>
                <a:spcPts val="130"/>
              </a:spcBef>
            </a:pPr>
            <a:r>
              <a:rPr dirty="0"/>
              <a:t>Monitoring</a:t>
            </a:r>
            <a:r>
              <a:rPr dirty="0" spc="-405"/>
              <a:t> </a:t>
            </a:r>
            <a:r>
              <a:rPr dirty="0" spc="-30"/>
              <a:t>through</a:t>
            </a:r>
            <a:r>
              <a:rPr dirty="0" spc="-345"/>
              <a:t> </a:t>
            </a:r>
            <a:r>
              <a:rPr dirty="0" spc="80"/>
              <a:t>Metrics-</a:t>
            </a:r>
            <a:r>
              <a:rPr dirty="0" spc="-10"/>
              <a:t>server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690876" y="2995676"/>
            <a:ext cx="2124075" cy="87630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135890" rIns="0" bIns="0" rtlCol="0" vert="horz">
            <a:spAutoFit/>
          </a:bodyPr>
          <a:lstStyle/>
          <a:p>
            <a:pPr marL="264160" marR="254000" indent="156845">
              <a:lnSpc>
                <a:spcPct val="100000"/>
              </a:lnSpc>
              <a:spcBef>
                <a:spcPts val="1070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Kubernetes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Metrics</a:t>
            </a:r>
            <a:r>
              <a:rPr dirty="0" sz="2000" spc="-12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Server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179439" y="2225738"/>
            <a:ext cx="4574540" cy="231457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Lightweight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efficient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resource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usage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Collects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metrics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every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15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seconds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Supports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clusters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up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5,000 </a:t>
            </a:r>
            <a:r>
              <a:rPr dirty="0" sz="2000" spc="-10">
                <a:latin typeface="Calibri"/>
                <a:cs typeface="Calibri"/>
              </a:rPr>
              <a:t>nodes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Not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detailed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monitoring/logging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Use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alongside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tools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like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Prometheus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74054" y="5092382"/>
            <a:ext cx="2966085" cy="87820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50"/>
              </a:spcBef>
            </a:pPr>
            <a:r>
              <a:rPr dirty="0" sz="2750">
                <a:latin typeface="Tahoma"/>
                <a:cs typeface="Tahoma"/>
              </a:rPr>
              <a:t>Monitoring</a:t>
            </a:r>
            <a:r>
              <a:rPr dirty="0" sz="2750" spc="-180">
                <a:latin typeface="Tahoma"/>
                <a:cs typeface="Tahoma"/>
              </a:rPr>
              <a:t> </a:t>
            </a:r>
            <a:r>
              <a:rPr dirty="0" sz="2750" spc="-10">
                <a:latin typeface="Tahoma"/>
                <a:cs typeface="Tahoma"/>
              </a:rPr>
              <a:t>through </a:t>
            </a:r>
            <a:r>
              <a:rPr dirty="0" sz="2750" spc="60">
                <a:latin typeface="Tahoma"/>
                <a:cs typeface="Tahoma"/>
              </a:rPr>
              <a:t>Metrics-</a:t>
            </a:r>
            <a:r>
              <a:rPr dirty="0" sz="2750" spc="-10">
                <a:latin typeface="Tahoma"/>
                <a:cs typeface="Tahoma"/>
              </a:rPr>
              <a:t>server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4204" y="2188464"/>
            <a:ext cx="7405370" cy="24707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 marR="5080" indent="472440">
              <a:lnSpc>
                <a:spcPct val="100099"/>
              </a:lnSpc>
              <a:spcBef>
                <a:spcPts val="125"/>
              </a:spcBef>
            </a:pPr>
            <a:r>
              <a:rPr dirty="0" sz="8000">
                <a:solidFill>
                  <a:srgbClr val="FFFFFF"/>
                </a:solidFill>
              </a:rPr>
              <a:t>Horizontal</a:t>
            </a:r>
            <a:r>
              <a:rPr dirty="0" sz="8000" spc="-925">
                <a:solidFill>
                  <a:srgbClr val="FFFFFF"/>
                </a:solidFill>
              </a:rPr>
              <a:t> </a:t>
            </a:r>
            <a:r>
              <a:rPr dirty="0" sz="8000" spc="65">
                <a:solidFill>
                  <a:srgbClr val="FFFFFF"/>
                </a:solidFill>
              </a:rPr>
              <a:t>Pod </a:t>
            </a:r>
            <a:r>
              <a:rPr dirty="0" sz="8000" spc="75">
                <a:solidFill>
                  <a:srgbClr val="FFFFFF"/>
                </a:solidFill>
              </a:rPr>
              <a:t>Autoscaler</a:t>
            </a:r>
            <a:r>
              <a:rPr dirty="0" sz="8000" spc="-944">
                <a:solidFill>
                  <a:srgbClr val="FFFFFF"/>
                </a:solidFill>
              </a:rPr>
              <a:t> </a:t>
            </a:r>
            <a:r>
              <a:rPr dirty="0" sz="8000" spc="-395">
                <a:solidFill>
                  <a:srgbClr val="FFFFFF"/>
                </a:solidFill>
              </a:rPr>
              <a:t>(HPA)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74054" y="5092382"/>
            <a:ext cx="2612390" cy="87820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50"/>
              </a:spcBef>
            </a:pPr>
            <a:r>
              <a:rPr dirty="0" sz="2750">
                <a:latin typeface="Tahoma"/>
                <a:cs typeface="Tahoma"/>
              </a:rPr>
              <a:t>Horizontal</a:t>
            </a:r>
            <a:r>
              <a:rPr dirty="0" sz="2750" spc="-130">
                <a:latin typeface="Tahoma"/>
                <a:cs typeface="Tahoma"/>
              </a:rPr>
              <a:t> </a:t>
            </a:r>
            <a:r>
              <a:rPr dirty="0" sz="2750" spc="-25">
                <a:latin typeface="Tahoma"/>
                <a:cs typeface="Tahoma"/>
              </a:rPr>
              <a:t>Pod </a:t>
            </a:r>
            <a:r>
              <a:rPr dirty="0" sz="2750" spc="45">
                <a:latin typeface="Tahoma"/>
                <a:cs typeface="Tahoma"/>
              </a:rPr>
              <a:t>Autoscaler</a:t>
            </a:r>
            <a:r>
              <a:rPr dirty="0" sz="2750" spc="-285">
                <a:latin typeface="Tahoma"/>
                <a:cs typeface="Tahoma"/>
              </a:rPr>
              <a:t> </a:t>
            </a:r>
            <a:r>
              <a:rPr dirty="0" sz="2750" spc="-95">
                <a:latin typeface="Tahoma"/>
                <a:cs typeface="Tahoma"/>
              </a:rPr>
              <a:t>(HPA)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5052" y="2804794"/>
            <a:ext cx="1008951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>
                <a:solidFill>
                  <a:srgbClr val="FFFFFF"/>
                </a:solidFill>
              </a:rPr>
              <a:t>Kubernetes</a:t>
            </a:r>
            <a:r>
              <a:rPr dirty="0" sz="8000" spc="-630">
                <a:solidFill>
                  <a:srgbClr val="FFFFFF"/>
                </a:solidFill>
              </a:rPr>
              <a:t> </a:t>
            </a:r>
            <a:r>
              <a:rPr dirty="0" sz="8000" spc="-45">
                <a:solidFill>
                  <a:srgbClr val="FFFFFF"/>
                </a:solidFill>
              </a:rPr>
              <a:t>Dashboard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482850">
              <a:lnSpc>
                <a:spcPct val="100000"/>
              </a:lnSpc>
              <a:spcBef>
                <a:spcPts val="130"/>
              </a:spcBef>
            </a:pPr>
            <a:r>
              <a:rPr dirty="0"/>
              <a:t>Kubernetes</a:t>
            </a:r>
            <a:r>
              <a:rPr dirty="0" spc="-20"/>
              <a:t> </a:t>
            </a:r>
            <a:r>
              <a:rPr dirty="0" spc="-10"/>
              <a:t>Dashboard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405255" y="1325816"/>
            <a:ext cx="938657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35">
                <a:latin typeface="Calibri"/>
                <a:cs typeface="Calibri"/>
              </a:rPr>
              <a:t>Web-</a:t>
            </a:r>
            <a:r>
              <a:rPr dirty="0" sz="2000">
                <a:latin typeface="Calibri"/>
                <a:cs typeface="Calibri"/>
              </a:rPr>
              <a:t>based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user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interface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allows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users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manage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&amp;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monitor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their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clusters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9421" y="2369343"/>
            <a:ext cx="2393156" cy="223361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916934" y="5061267"/>
            <a:ext cx="4126865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View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&amp;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control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running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applications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20">
                <a:latin typeface="Calibri"/>
                <a:cs typeface="Calibri"/>
              </a:rPr>
              <a:t>Troubleshoot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issues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Perform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various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administrative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tasks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443604">
              <a:lnSpc>
                <a:spcPct val="100000"/>
              </a:lnSpc>
              <a:spcBef>
                <a:spcPts val="130"/>
              </a:spcBef>
            </a:pPr>
            <a:r>
              <a:rPr dirty="0" spc="55"/>
              <a:t>Setup</a:t>
            </a:r>
            <a:r>
              <a:rPr dirty="0" spc="-440"/>
              <a:t> </a:t>
            </a:r>
            <a:r>
              <a:rPr dirty="0" spc="-10"/>
              <a:t>Options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011" y="1574504"/>
            <a:ext cx="1079977" cy="104199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30580" y="2668206"/>
            <a:ext cx="6307455" cy="19316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Native</a:t>
            </a:r>
            <a:r>
              <a:rPr dirty="0" sz="2000" spc="-254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Kubernetes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Full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Control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&amp;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Flexibility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cost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Requires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Hands-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exposure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Ideal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experienced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users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No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official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support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(Only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Community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driven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support)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  <a:path w="1415415" h="1379854">
                  <a:moveTo>
                    <a:pt x="882593" y="826706"/>
                  </a:moveTo>
                  <a:lnTo>
                    <a:pt x="885347" y="826383"/>
                  </a:lnTo>
                  <a:lnTo>
                    <a:pt x="888668" y="826383"/>
                  </a:lnTo>
                  <a:lnTo>
                    <a:pt x="890775" y="826706"/>
                  </a:lnTo>
                  <a:lnTo>
                    <a:pt x="1100096" y="861883"/>
                  </a:lnTo>
                  <a:lnTo>
                    <a:pt x="1078568" y="912217"/>
                  </a:lnTo>
                  <a:lnTo>
                    <a:pt x="1050507" y="958952"/>
                  </a:lnTo>
                  <a:lnTo>
                    <a:pt x="1016458" y="1001521"/>
                  </a:lnTo>
                  <a:lnTo>
                    <a:pt x="976966" y="1039355"/>
                  </a:lnTo>
                  <a:lnTo>
                    <a:pt x="932574" y="1071887"/>
                  </a:lnTo>
                  <a:lnTo>
                    <a:pt x="851648" y="876854"/>
                  </a:lnTo>
                  <a:lnTo>
                    <a:pt x="848812" y="863050"/>
                  </a:lnTo>
                  <a:lnTo>
                    <a:pt x="851436" y="849702"/>
                  </a:lnTo>
                  <a:lnTo>
                    <a:pt x="882431" y="827593"/>
                  </a:lnTo>
                  <a:lnTo>
                    <a:pt x="882593" y="826706"/>
                  </a:lnTo>
                </a:path>
                <a:path w="1415415" h="1379854">
                  <a:moveTo>
                    <a:pt x="531023" y="827593"/>
                  </a:moveTo>
                  <a:lnTo>
                    <a:pt x="564105" y="851529"/>
                  </a:lnTo>
                  <a:lnTo>
                    <a:pt x="565877" y="859897"/>
                  </a:lnTo>
                  <a:lnTo>
                    <a:pt x="565553" y="868446"/>
                  </a:lnTo>
                  <a:lnTo>
                    <a:pt x="563102" y="876789"/>
                  </a:lnTo>
                  <a:lnTo>
                    <a:pt x="563102" y="877571"/>
                  </a:lnTo>
                  <a:lnTo>
                    <a:pt x="482695" y="1071040"/>
                  </a:lnTo>
                  <a:lnTo>
                    <a:pt x="438798" y="1038789"/>
                  </a:lnTo>
                  <a:lnTo>
                    <a:pt x="399775" y="1001338"/>
                  </a:lnTo>
                  <a:lnTo>
                    <a:pt x="366048" y="959228"/>
                  </a:lnTo>
                  <a:lnTo>
                    <a:pt x="338039" y="913003"/>
                  </a:lnTo>
                  <a:lnTo>
                    <a:pt x="316169" y="863206"/>
                  </a:lnTo>
                  <a:lnTo>
                    <a:pt x="523652" y="828158"/>
                  </a:lnTo>
                  <a:lnTo>
                    <a:pt x="526001" y="827916"/>
                  </a:lnTo>
                  <a:lnTo>
                    <a:pt x="528350" y="827916"/>
                  </a:lnTo>
                  <a:lnTo>
                    <a:pt x="530699" y="828158"/>
                  </a:lnTo>
                  <a:lnTo>
                    <a:pt x="531023" y="827593"/>
                  </a:lnTo>
                </a:path>
                <a:path w="1415415" h="1379854">
                  <a:moveTo>
                    <a:pt x="706403" y="911780"/>
                  </a:moveTo>
                  <a:lnTo>
                    <a:pt x="716239" y="912841"/>
                  </a:lnTo>
                  <a:lnTo>
                    <a:pt x="725247" y="916467"/>
                  </a:lnTo>
                  <a:lnTo>
                    <a:pt x="732934" y="922379"/>
                  </a:lnTo>
                  <a:lnTo>
                    <a:pt x="738806" y="930300"/>
                  </a:lnTo>
                  <a:lnTo>
                    <a:pt x="739616" y="930300"/>
                  </a:lnTo>
                  <a:lnTo>
                    <a:pt x="841847" y="1114089"/>
                  </a:lnTo>
                  <a:lnTo>
                    <a:pt x="801019" y="1126116"/>
                  </a:lnTo>
                  <a:lnTo>
                    <a:pt x="755538" y="1133859"/>
                  </a:lnTo>
                  <a:lnTo>
                    <a:pt x="709684" y="1136543"/>
                  </a:lnTo>
                  <a:lnTo>
                    <a:pt x="663880" y="1134190"/>
                  </a:lnTo>
                  <a:lnTo>
                    <a:pt x="618550" y="1126819"/>
                  </a:lnTo>
                  <a:lnTo>
                    <a:pt x="574119" y="1114452"/>
                  </a:lnTo>
                  <a:lnTo>
                    <a:pt x="676755" y="930663"/>
                  </a:lnTo>
                  <a:lnTo>
                    <a:pt x="682342" y="923367"/>
                  </a:lnTo>
                  <a:lnTo>
                    <a:pt x="689493" y="917847"/>
                  </a:lnTo>
                  <a:lnTo>
                    <a:pt x="697829" y="914301"/>
                  </a:lnTo>
                  <a:lnTo>
                    <a:pt x="706970" y="912926"/>
                  </a:lnTo>
                  <a:lnTo>
                    <a:pt x="706403" y="911780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5"/>
              <a:ext cx="12215811" cy="688181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85749" y="1009650"/>
              <a:ext cx="11906250" cy="5448300"/>
            </a:xfrm>
            <a:custGeom>
              <a:avLst/>
              <a:gdLst/>
              <a:ahLst/>
              <a:cxnLst/>
              <a:rect l="l" t="t" r="r" b="b"/>
              <a:pathLst>
                <a:path w="11906250" h="5448300">
                  <a:moveTo>
                    <a:pt x="0" y="1173226"/>
                  </a:moveTo>
                  <a:lnTo>
                    <a:pt x="1629" y="1165169"/>
                  </a:lnTo>
                  <a:lnTo>
                    <a:pt x="6073" y="1158589"/>
                  </a:lnTo>
                  <a:lnTo>
                    <a:pt x="12665" y="1154152"/>
                  </a:lnTo>
                  <a:lnTo>
                    <a:pt x="20739" y="1152525"/>
                  </a:lnTo>
                  <a:lnTo>
                    <a:pt x="1388999" y="1152525"/>
                  </a:lnTo>
                  <a:lnTo>
                    <a:pt x="1397055" y="1154152"/>
                  </a:lnTo>
                  <a:lnTo>
                    <a:pt x="1403635" y="1158589"/>
                  </a:lnTo>
                  <a:lnTo>
                    <a:pt x="1408072" y="1165169"/>
                  </a:lnTo>
                  <a:lnTo>
                    <a:pt x="1409700" y="1173226"/>
                  </a:lnTo>
                  <a:lnTo>
                    <a:pt x="1409700" y="1398524"/>
                  </a:lnTo>
                  <a:lnTo>
                    <a:pt x="1408072" y="1406580"/>
                  </a:lnTo>
                  <a:lnTo>
                    <a:pt x="1403635" y="1413160"/>
                  </a:lnTo>
                  <a:lnTo>
                    <a:pt x="1397055" y="1417597"/>
                  </a:lnTo>
                  <a:lnTo>
                    <a:pt x="1388999" y="1419225"/>
                  </a:lnTo>
                  <a:lnTo>
                    <a:pt x="20739" y="1419225"/>
                  </a:lnTo>
                  <a:lnTo>
                    <a:pt x="12665" y="1417597"/>
                  </a:lnTo>
                  <a:lnTo>
                    <a:pt x="6073" y="1413160"/>
                  </a:lnTo>
                  <a:lnTo>
                    <a:pt x="1629" y="1406580"/>
                  </a:lnTo>
                  <a:lnTo>
                    <a:pt x="0" y="1398524"/>
                  </a:lnTo>
                  <a:lnTo>
                    <a:pt x="0" y="1173226"/>
                  </a:lnTo>
                  <a:close/>
                </a:path>
                <a:path w="11906250" h="5448300">
                  <a:moveTo>
                    <a:pt x="2133600" y="20700"/>
                  </a:moveTo>
                  <a:lnTo>
                    <a:pt x="2135227" y="12644"/>
                  </a:lnTo>
                  <a:lnTo>
                    <a:pt x="2139664" y="6064"/>
                  </a:lnTo>
                  <a:lnTo>
                    <a:pt x="2146244" y="1627"/>
                  </a:lnTo>
                  <a:lnTo>
                    <a:pt x="2154301" y="0"/>
                  </a:lnTo>
                  <a:lnTo>
                    <a:pt x="3522599" y="0"/>
                  </a:lnTo>
                  <a:lnTo>
                    <a:pt x="3530655" y="1627"/>
                  </a:lnTo>
                  <a:lnTo>
                    <a:pt x="3537235" y="6064"/>
                  </a:lnTo>
                  <a:lnTo>
                    <a:pt x="3541672" y="12644"/>
                  </a:lnTo>
                  <a:lnTo>
                    <a:pt x="3543300" y="20700"/>
                  </a:lnTo>
                  <a:lnTo>
                    <a:pt x="3543300" y="245999"/>
                  </a:lnTo>
                  <a:lnTo>
                    <a:pt x="3541672" y="254055"/>
                  </a:lnTo>
                  <a:lnTo>
                    <a:pt x="3537235" y="260635"/>
                  </a:lnTo>
                  <a:lnTo>
                    <a:pt x="3530655" y="265072"/>
                  </a:lnTo>
                  <a:lnTo>
                    <a:pt x="3522599" y="266700"/>
                  </a:lnTo>
                  <a:lnTo>
                    <a:pt x="2154301" y="266700"/>
                  </a:lnTo>
                  <a:lnTo>
                    <a:pt x="2146244" y="265072"/>
                  </a:lnTo>
                  <a:lnTo>
                    <a:pt x="2139664" y="260635"/>
                  </a:lnTo>
                  <a:lnTo>
                    <a:pt x="2135227" y="254055"/>
                  </a:lnTo>
                  <a:lnTo>
                    <a:pt x="2133600" y="245999"/>
                  </a:lnTo>
                  <a:lnTo>
                    <a:pt x="2133600" y="20700"/>
                  </a:lnTo>
                  <a:close/>
                </a:path>
                <a:path w="11906250" h="5448300">
                  <a:moveTo>
                    <a:pt x="2028825" y="4692865"/>
                  </a:moveTo>
                  <a:lnTo>
                    <a:pt x="2033839" y="4668063"/>
                  </a:lnTo>
                  <a:lnTo>
                    <a:pt x="2047509" y="4647811"/>
                  </a:lnTo>
                  <a:lnTo>
                    <a:pt x="2067776" y="4634156"/>
                  </a:lnTo>
                  <a:lnTo>
                    <a:pt x="2092579" y="4629150"/>
                  </a:lnTo>
                  <a:lnTo>
                    <a:pt x="11842496" y="4629150"/>
                  </a:lnTo>
                  <a:lnTo>
                    <a:pt x="11867298" y="4634156"/>
                  </a:lnTo>
                  <a:lnTo>
                    <a:pt x="11887565" y="4647811"/>
                  </a:lnTo>
                  <a:lnTo>
                    <a:pt x="11901235" y="4668063"/>
                  </a:lnTo>
                  <a:lnTo>
                    <a:pt x="11906250" y="4692865"/>
                  </a:lnTo>
                  <a:lnTo>
                    <a:pt x="11906250" y="5384584"/>
                  </a:lnTo>
                  <a:lnTo>
                    <a:pt x="11901235" y="5409386"/>
                  </a:lnTo>
                  <a:lnTo>
                    <a:pt x="11887565" y="5429638"/>
                  </a:lnTo>
                  <a:lnTo>
                    <a:pt x="11867298" y="5443293"/>
                  </a:lnTo>
                  <a:lnTo>
                    <a:pt x="11842496" y="5448300"/>
                  </a:lnTo>
                  <a:lnTo>
                    <a:pt x="2092579" y="5448300"/>
                  </a:lnTo>
                  <a:lnTo>
                    <a:pt x="2067776" y="5443293"/>
                  </a:lnTo>
                  <a:lnTo>
                    <a:pt x="2047509" y="5429638"/>
                  </a:lnTo>
                  <a:lnTo>
                    <a:pt x="2033839" y="5409386"/>
                  </a:lnTo>
                  <a:lnTo>
                    <a:pt x="2028825" y="5384584"/>
                  </a:lnTo>
                  <a:lnTo>
                    <a:pt x="2028825" y="4692865"/>
                  </a:lnTo>
                  <a:close/>
                </a:path>
                <a:path w="11906250" h="5448300">
                  <a:moveTo>
                    <a:pt x="0" y="4002151"/>
                  </a:moveTo>
                  <a:lnTo>
                    <a:pt x="1629" y="3994094"/>
                  </a:lnTo>
                  <a:lnTo>
                    <a:pt x="6073" y="3987514"/>
                  </a:lnTo>
                  <a:lnTo>
                    <a:pt x="12665" y="3983077"/>
                  </a:lnTo>
                  <a:lnTo>
                    <a:pt x="20739" y="3981450"/>
                  </a:lnTo>
                  <a:lnTo>
                    <a:pt x="1388999" y="3981450"/>
                  </a:lnTo>
                  <a:lnTo>
                    <a:pt x="1397055" y="3983077"/>
                  </a:lnTo>
                  <a:lnTo>
                    <a:pt x="1403635" y="3987514"/>
                  </a:lnTo>
                  <a:lnTo>
                    <a:pt x="1408072" y="3994094"/>
                  </a:lnTo>
                  <a:lnTo>
                    <a:pt x="1409700" y="4002151"/>
                  </a:lnTo>
                  <a:lnTo>
                    <a:pt x="1409700" y="4227449"/>
                  </a:lnTo>
                  <a:lnTo>
                    <a:pt x="1408072" y="4235505"/>
                  </a:lnTo>
                  <a:lnTo>
                    <a:pt x="1403635" y="4242085"/>
                  </a:lnTo>
                  <a:lnTo>
                    <a:pt x="1397055" y="4246522"/>
                  </a:lnTo>
                  <a:lnTo>
                    <a:pt x="1388999" y="4248150"/>
                  </a:lnTo>
                  <a:lnTo>
                    <a:pt x="20739" y="4248150"/>
                  </a:lnTo>
                  <a:lnTo>
                    <a:pt x="12665" y="4246522"/>
                  </a:lnTo>
                  <a:lnTo>
                    <a:pt x="6073" y="4242085"/>
                  </a:lnTo>
                  <a:lnTo>
                    <a:pt x="1629" y="4235505"/>
                  </a:lnTo>
                  <a:lnTo>
                    <a:pt x="0" y="4227449"/>
                  </a:lnTo>
                  <a:lnTo>
                    <a:pt x="0" y="4002151"/>
                  </a:lnTo>
                  <a:close/>
                </a:path>
                <a:path w="11906250" h="5448300">
                  <a:moveTo>
                    <a:pt x="0" y="4716564"/>
                  </a:moveTo>
                  <a:lnTo>
                    <a:pt x="1629" y="4708490"/>
                  </a:lnTo>
                  <a:lnTo>
                    <a:pt x="6073" y="4701898"/>
                  </a:lnTo>
                  <a:lnTo>
                    <a:pt x="12665" y="4697454"/>
                  </a:lnTo>
                  <a:lnTo>
                    <a:pt x="20739" y="4695825"/>
                  </a:lnTo>
                  <a:lnTo>
                    <a:pt x="1388999" y="4695825"/>
                  </a:lnTo>
                  <a:lnTo>
                    <a:pt x="1397055" y="4697454"/>
                  </a:lnTo>
                  <a:lnTo>
                    <a:pt x="1403635" y="4701898"/>
                  </a:lnTo>
                  <a:lnTo>
                    <a:pt x="1408072" y="4708490"/>
                  </a:lnTo>
                  <a:lnTo>
                    <a:pt x="1409700" y="4716564"/>
                  </a:lnTo>
                  <a:lnTo>
                    <a:pt x="1409700" y="4941785"/>
                  </a:lnTo>
                  <a:lnTo>
                    <a:pt x="1408072" y="4949859"/>
                  </a:lnTo>
                  <a:lnTo>
                    <a:pt x="1403635" y="4956451"/>
                  </a:lnTo>
                  <a:lnTo>
                    <a:pt x="1397055" y="4960895"/>
                  </a:lnTo>
                  <a:lnTo>
                    <a:pt x="1388999" y="4962525"/>
                  </a:lnTo>
                  <a:lnTo>
                    <a:pt x="20739" y="4962525"/>
                  </a:lnTo>
                  <a:lnTo>
                    <a:pt x="12665" y="4960895"/>
                  </a:lnTo>
                  <a:lnTo>
                    <a:pt x="6073" y="4956451"/>
                  </a:lnTo>
                  <a:lnTo>
                    <a:pt x="1629" y="4949859"/>
                  </a:lnTo>
                  <a:lnTo>
                    <a:pt x="0" y="4941785"/>
                  </a:lnTo>
                  <a:lnTo>
                    <a:pt x="0" y="4716564"/>
                  </a:lnTo>
                  <a:close/>
                </a:path>
              </a:pathLst>
            </a:custGeom>
            <a:ln w="19050">
              <a:solidFill>
                <a:srgbClr val="37CA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91314" y="6023907"/>
            <a:ext cx="155751" cy="151668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482850">
              <a:lnSpc>
                <a:spcPct val="100000"/>
              </a:lnSpc>
              <a:spcBef>
                <a:spcPts val="130"/>
              </a:spcBef>
            </a:pPr>
            <a:r>
              <a:rPr dirty="0"/>
              <a:t>Kubernetes</a:t>
            </a:r>
            <a:r>
              <a:rPr dirty="0" spc="-20"/>
              <a:t> </a:t>
            </a:r>
            <a:r>
              <a:rPr dirty="0" spc="-10"/>
              <a:t>Dashboard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57750" y="2000250"/>
            <a:ext cx="2476500" cy="2857500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74054" y="5092382"/>
            <a:ext cx="1812925" cy="87820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50"/>
              </a:spcBef>
            </a:pPr>
            <a:r>
              <a:rPr dirty="0" sz="2750" spc="-10">
                <a:latin typeface="Tahoma"/>
                <a:cs typeface="Tahoma"/>
              </a:rPr>
              <a:t>Kubernetes Dashboard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8976" y="2804794"/>
            <a:ext cx="420243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80">
                <a:solidFill>
                  <a:srgbClr val="FFFFFF"/>
                </a:solidFill>
              </a:rPr>
              <a:t>Summary</a:t>
            </a:r>
            <a:endParaRPr sz="8000"/>
          </a:p>
        </p:txBody>
      </p:sp>
    </p:spTree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314825" cy="6858000"/>
            </a:xfrm>
            <a:custGeom>
              <a:avLst/>
              <a:gdLst/>
              <a:ahLst/>
              <a:cxnLst/>
              <a:rect l="l" t="t" r="r" b="b"/>
              <a:pathLst>
                <a:path w="4314825" h="6858000">
                  <a:moveTo>
                    <a:pt x="43148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14825" y="6858000"/>
                  </a:lnTo>
                  <a:lnTo>
                    <a:pt x="431482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91" y="1598873"/>
              <a:ext cx="3763105" cy="365301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4711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Summary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633976" y="1154747"/>
            <a:ext cx="3881754" cy="139890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Metrics-</a:t>
            </a:r>
            <a:r>
              <a:rPr dirty="0" sz="2000" spc="-10">
                <a:latin typeface="Tahoma"/>
                <a:cs typeface="Tahoma"/>
              </a:rPr>
              <a:t>server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Tahoma"/>
                <a:cs typeface="Tahoma"/>
              </a:rPr>
              <a:t>Horizontal</a:t>
            </a:r>
            <a:r>
              <a:rPr dirty="0" sz="2000" spc="-21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Pod</a:t>
            </a:r>
            <a:r>
              <a:rPr dirty="0" sz="2000" spc="-12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Autoscaler</a:t>
            </a:r>
            <a:r>
              <a:rPr dirty="0" sz="2000" spc="-130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(HPA)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Kubernetes</a:t>
            </a:r>
            <a:r>
              <a:rPr dirty="0" sz="2000" spc="-16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Dashboard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3221" y="2804794"/>
            <a:ext cx="485013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05">
                <a:solidFill>
                  <a:srgbClr val="FFFFFF"/>
                </a:solidFill>
              </a:rPr>
              <a:t>Section:</a:t>
            </a:r>
            <a:r>
              <a:rPr dirty="0" sz="8000" spc="-875">
                <a:solidFill>
                  <a:srgbClr val="FFFFFF"/>
                </a:solidFill>
              </a:rPr>
              <a:t> </a:t>
            </a:r>
            <a:r>
              <a:rPr dirty="0" sz="8000" spc="-935">
                <a:solidFill>
                  <a:srgbClr val="FFFFFF"/>
                </a:solidFill>
              </a:rPr>
              <a:t>19</a:t>
            </a:r>
            <a:endParaRPr sz="8000"/>
          </a:p>
        </p:txBody>
      </p:sp>
    </p:spTree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56196" y="5367801"/>
            <a:ext cx="1426210" cy="1391285"/>
            <a:chOff x="10656196" y="5367801"/>
            <a:chExt cx="1426210" cy="1391285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12192000" cy="2476500"/>
            <a:chOff x="0" y="0"/>
            <a:chExt cx="12192000" cy="24765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24765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99" y="628650"/>
              <a:ext cx="9482201" cy="144297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081722" y="3879151"/>
            <a:ext cx="2548890" cy="1555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20"/>
              </a:spcBef>
            </a:pPr>
            <a:r>
              <a:rPr dirty="0" sz="5000" spc="-10" b="1">
                <a:solidFill>
                  <a:srgbClr val="316CE4"/>
                </a:solidFill>
                <a:latin typeface="Calibri"/>
                <a:cs typeface="Calibri"/>
              </a:rPr>
              <a:t>Section Overview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376801" y="2748026"/>
            <a:ext cx="0" cy="3926840"/>
          </a:xfrm>
          <a:custGeom>
            <a:avLst/>
            <a:gdLst/>
            <a:ahLst/>
            <a:cxnLst/>
            <a:rect l="l" t="t" r="r" b="b"/>
            <a:pathLst>
              <a:path w="0" h="3926840">
                <a:moveTo>
                  <a:pt x="0" y="0"/>
                </a:moveTo>
                <a:lnTo>
                  <a:pt x="0" y="3926420"/>
                </a:lnTo>
              </a:path>
            </a:pathLst>
          </a:custGeom>
          <a:ln w="28575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817745" y="4196143"/>
            <a:ext cx="3717290" cy="941069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Private</a:t>
            </a:r>
            <a:r>
              <a:rPr dirty="0" sz="2000" spc="-10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Registry</a:t>
            </a:r>
            <a:r>
              <a:rPr dirty="0" sz="2000" spc="-10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Integration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Setup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and</a:t>
            </a:r>
            <a:r>
              <a:rPr dirty="0" sz="2000" spc="10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Integrate</a:t>
            </a:r>
            <a:r>
              <a:rPr dirty="0" sz="2000" spc="-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with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82445" y="793813"/>
            <a:ext cx="8635365" cy="7924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0" spc="-10" b="1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r>
              <a:rPr dirty="0" sz="5000" spc="-2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b="1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r>
              <a:rPr dirty="0" sz="5000" spc="-2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spc="-10" b="1">
                <a:solidFill>
                  <a:srgbClr val="FFFFFF"/>
                </a:solidFill>
                <a:latin typeface="Calibri"/>
                <a:cs typeface="Calibri"/>
              </a:rPr>
              <a:t>Maintenance</a:t>
            </a:r>
            <a:endParaRPr sz="5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1020" y="2188464"/>
            <a:ext cx="7041515" cy="24707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075055" marR="5080" indent="-1062990">
              <a:lnSpc>
                <a:spcPct val="100099"/>
              </a:lnSpc>
              <a:spcBef>
                <a:spcPts val="125"/>
              </a:spcBef>
            </a:pPr>
            <a:r>
              <a:rPr dirty="0" sz="8000" spc="50">
                <a:solidFill>
                  <a:srgbClr val="FFFFFF"/>
                </a:solidFill>
              </a:rPr>
              <a:t>Private</a:t>
            </a:r>
            <a:r>
              <a:rPr dirty="0" sz="8000" spc="-925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Registry Integration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975485">
              <a:lnSpc>
                <a:spcPct val="100000"/>
              </a:lnSpc>
              <a:spcBef>
                <a:spcPts val="130"/>
              </a:spcBef>
            </a:pPr>
            <a:r>
              <a:rPr dirty="0" spc="50"/>
              <a:t>Private</a:t>
            </a:r>
            <a:r>
              <a:rPr dirty="0" spc="-330"/>
              <a:t> </a:t>
            </a:r>
            <a:r>
              <a:rPr dirty="0"/>
              <a:t>Registry</a:t>
            </a:r>
            <a:r>
              <a:rPr dirty="0" spc="-270"/>
              <a:t> </a:t>
            </a:r>
            <a:r>
              <a:rPr dirty="0" spc="-10"/>
              <a:t>Integration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619250" y="1190625"/>
            <a:ext cx="8953500" cy="3048635"/>
            <a:chOff x="1619250" y="1190625"/>
            <a:chExt cx="8953500" cy="304863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9250" y="2276102"/>
              <a:ext cx="2076450" cy="1962894"/>
            </a:xfrm>
            <a:prstGeom prst="rect">
              <a:avLst/>
            </a:prstGeom>
          </p:spPr>
        </p:pic>
        <p:pic>
          <p:nvPicPr>
            <p:cNvPr id="5" name="object 5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8286" y="2876550"/>
              <a:ext cx="1055426" cy="11049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8929751" y="1366901"/>
              <a:ext cx="1476375" cy="1476375"/>
            </a:xfrm>
            <a:custGeom>
              <a:avLst/>
              <a:gdLst/>
              <a:ahLst/>
              <a:cxnLst/>
              <a:rect l="l" t="t" r="r" b="b"/>
              <a:pathLst>
                <a:path w="1476375" h="1476375">
                  <a:moveTo>
                    <a:pt x="0" y="1476375"/>
                  </a:moveTo>
                  <a:lnTo>
                    <a:pt x="1476375" y="1476375"/>
                  </a:lnTo>
                  <a:lnTo>
                    <a:pt x="1476375" y="0"/>
                  </a:lnTo>
                  <a:lnTo>
                    <a:pt x="0" y="0"/>
                  </a:lnTo>
                  <a:lnTo>
                    <a:pt x="0" y="1476375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29850" y="1190625"/>
              <a:ext cx="342900" cy="3429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8750" y="1485900"/>
              <a:ext cx="1228725" cy="1228725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647444" y="4331652"/>
            <a:ext cx="167703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Public</a:t>
            </a:r>
            <a:r>
              <a:rPr dirty="0" sz="2000" spc="-6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Registry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782684" y="2891091"/>
            <a:ext cx="17811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Private</a:t>
            </a:r>
            <a:r>
              <a:rPr dirty="0" sz="2000" spc="-13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Registry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9167683" y="2295525"/>
            <a:ext cx="1000760" cy="3347085"/>
            <a:chOff x="9167683" y="2295525"/>
            <a:chExt cx="1000760" cy="3347085"/>
          </a:xfrm>
        </p:grpSpPr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67683" y="4782995"/>
              <a:ext cx="1000384" cy="859251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9553575" y="2339289"/>
              <a:ext cx="356870" cy="356870"/>
            </a:xfrm>
            <a:custGeom>
              <a:avLst/>
              <a:gdLst/>
              <a:ahLst/>
              <a:cxnLst/>
              <a:rect l="l" t="t" r="r" b="b"/>
              <a:pathLst>
                <a:path w="356870" h="356869">
                  <a:moveTo>
                    <a:pt x="356285" y="0"/>
                  </a:moveTo>
                  <a:lnTo>
                    <a:pt x="0" y="0"/>
                  </a:lnTo>
                  <a:lnTo>
                    <a:pt x="0" y="356285"/>
                  </a:lnTo>
                  <a:lnTo>
                    <a:pt x="356285" y="356285"/>
                  </a:lnTo>
                  <a:lnTo>
                    <a:pt x="35628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909810" y="2295525"/>
              <a:ext cx="43815" cy="400050"/>
            </a:xfrm>
            <a:custGeom>
              <a:avLst/>
              <a:gdLst/>
              <a:ahLst/>
              <a:cxnLst/>
              <a:rect l="l" t="t" r="r" b="b"/>
              <a:pathLst>
                <a:path w="43815" h="400050">
                  <a:moveTo>
                    <a:pt x="43815" y="0"/>
                  </a:moveTo>
                  <a:lnTo>
                    <a:pt x="0" y="43814"/>
                  </a:lnTo>
                  <a:lnTo>
                    <a:pt x="0" y="400050"/>
                  </a:lnTo>
                  <a:lnTo>
                    <a:pt x="43815" y="356235"/>
                  </a:lnTo>
                  <a:lnTo>
                    <a:pt x="43815" y="0"/>
                  </a:lnTo>
                  <a:close/>
                </a:path>
              </a:pathLst>
            </a:custGeom>
            <a:solidFill>
              <a:srgbClr val="2856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553575" y="2295525"/>
              <a:ext cx="400050" cy="43815"/>
            </a:xfrm>
            <a:custGeom>
              <a:avLst/>
              <a:gdLst/>
              <a:ahLst/>
              <a:cxnLst/>
              <a:rect l="l" t="t" r="r" b="b"/>
              <a:pathLst>
                <a:path w="400050" h="43814">
                  <a:moveTo>
                    <a:pt x="400050" y="0"/>
                  </a:moveTo>
                  <a:lnTo>
                    <a:pt x="43815" y="0"/>
                  </a:lnTo>
                  <a:lnTo>
                    <a:pt x="0" y="43814"/>
                  </a:lnTo>
                  <a:lnTo>
                    <a:pt x="356234" y="43814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rgbClr val="5A88E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52465" y="5111115"/>
            <a:ext cx="2481580" cy="87884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50"/>
              </a:spcBef>
            </a:pPr>
            <a:r>
              <a:rPr dirty="0" sz="2750">
                <a:latin typeface="Tahoma"/>
                <a:cs typeface="Tahoma"/>
              </a:rPr>
              <a:t>Private</a:t>
            </a:r>
            <a:r>
              <a:rPr dirty="0" sz="2750" spc="-10">
                <a:latin typeface="Tahoma"/>
                <a:cs typeface="Tahoma"/>
              </a:rPr>
              <a:t> Registry Integration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443604">
              <a:lnSpc>
                <a:spcPct val="100000"/>
              </a:lnSpc>
              <a:spcBef>
                <a:spcPts val="130"/>
              </a:spcBef>
            </a:pPr>
            <a:r>
              <a:rPr dirty="0" spc="55"/>
              <a:t>Setup</a:t>
            </a:r>
            <a:r>
              <a:rPr dirty="0" spc="-440"/>
              <a:t> </a:t>
            </a:r>
            <a:r>
              <a:rPr dirty="0" spc="-10"/>
              <a:t>Options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30580" y="2668206"/>
            <a:ext cx="10036175" cy="22567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504825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Enterprise</a:t>
            </a:r>
            <a:r>
              <a:rPr dirty="0" sz="2000" spc="-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Kubernetes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Built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upon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Native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Comes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official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support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Higher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costs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Higher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resource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requirements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(for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control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plane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worker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nodes)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Ideal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Enterprises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requiring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immediate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support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willing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make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substantial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investments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389435" y="1228788"/>
            <a:ext cx="5421630" cy="4829175"/>
            <a:chOff x="3389435" y="1228788"/>
            <a:chExt cx="5421630" cy="4829175"/>
          </a:xfrm>
        </p:grpSpPr>
        <p:sp>
          <p:nvSpPr>
            <p:cNvPr id="5" name="object 5" descr=""/>
            <p:cNvSpPr/>
            <p:nvPr/>
          </p:nvSpPr>
          <p:spPr>
            <a:xfrm>
              <a:off x="6668261" y="1243075"/>
              <a:ext cx="242570" cy="1390650"/>
            </a:xfrm>
            <a:custGeom>
              <a:avLst/>
              <a:gdLst/>
              <a:ahLst/>
              <a:cxnLst/>
              <a:rect l="l" t="t" r="r" b="b"/>
              <a:pathLst>
                <a:path w="242570" h="1390650">
                  <a:moveTo>
                    <a:pt x="242189" y="0"/>
                  </a:moveTo>
                  <a:lnTo>
                    <a:pt x="0" y="242062"/>
                  </a:lnTo>
                  <a:lnTo>
                    <a:pt x="0" y="1390650"/>
                  </a:lnTo>
                  <a:lnTo>
                    <a:pt x="242189" y="1148461"/>
                  </a:lnTo>
                  <a:lnTo>
                    <a:pt x="242189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481701" y="1243075"/>
              <a:ext cx="1428750" cy="242570"/>
            </a:xfrm>
            <a:custGeom>
              <a:avLst/>
              <a:gdLst/>
              <a:ahLst/>
              <a:cxnLst/>
              <a:rect l="l" t="t" r="r" b="b"/>
              <a:pathLst>
                <a:path w="1428750" h="242569">
                  <a:moveTo>
                    <a:pt x="1428750" y="0"/>
                  </a:moveTo>
                  <a:lnTo>
                    <a:pt x="242062" y="0"/>
                  </a:lnTo>
                  <a:lnTo>
                    <a:pt x="0" y="242062"/>
                  </a:lnTo>
                  <a:lnTo>
                    <a:pt x="1186560" y="242062"/>
                  </a:lnTo>
                  <a:lnTo>
                    <a:pt x="14287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481701" y="1243075"/>
              <a:ext cx="1428750" cy="1390650"/>
            </a:xfrm>
            <a:custGeom>
              <a:avLst/>
              <a:gdLst/>
              <a:ahLst/>
              <a:cxnLst/>
              <a:rect l="l" t="t" r="r" b="b"/>
              <a:pathLst>
                <a:path w="1428750" h="1390650">
                  <a:moveTo>
                    <a:pt x="0" y="242062"/>
                  </a:moveTo>
                  <a:lnTo>
                    <a:pt x="242062" y="0"/>
                  </a:lnTo>
                  <a:lnTo>
                    <a:pt x="1428750" y="0"/>
                  </a:lnTo>
                  <a:lnTo>
                    <a:pt x="1428750" y="1148461"/>
                  </a:lnTo>
                  <a:lnTo>
                    <a:pt x="1186560" y="1390650"/>
                  </a:lnTo>
                  <a:lnTo>
                    <a:pt x="0" y="1390650"/>
                  </a:lnTo>
                  <a:lnTo>
                    <a:pt x="0" y="242062"/>
                  </a:lnTo>
                  <a:close/>
                </a:path>
                <a:path w="1428750" h="1390650">
                  <a:moveTo>
                    <a:pt x="0" y="242062"/>
                  </a:moveTo>
                  <a:lnTo>
                    <a:pt x="1186560" y="242062"/>
                  </a:lnTo>
                  <a:lnTo>
                    <a:pt x="1428750" y="0"/>
                  </a:lnTo>
                </a:path>
                <a:path w="1428750" h="1390650">
                  <a:moveTo>
                    <a:pt x="1186560" y="242062"/>
                  </a:moveTo>
                  <a:lnTo>
                    <a:pt x="1186560" y="1390650"/>
                  </a:lnTo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66195" y="1618035"/>
              <a:ext cx="855435" cy="83110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3449497" y="5115217"/>
              <a:ext cx="915669" cy="533400"/>
            </a:xfrm>
            <a:custGeom>
              <a:avLst/>
              <a:gdLst/>
              <a:ahLst/>
              <a:cxnLst/>
              <a:rect l="l" t="t" r="r" b="b"/>
              <a:pathLst>
                <a:path w="915670" h="533400">
                  <a:moveTo>
                    <a:pt x="227838" y="478599"/>
                  </a:moveTo>
                  <a:lnTo>
                    <a:pt x="224802" y="459613"/>
                  </a:lnTo>
                  <a:lnTo>
                    <a:pt x="222999" y="440397"/>
                  </a:lnTo>
                  <a:lnTo>
                    <a:pt x="222478" y="421030"/>
                  </a:lnTo>
                  <a:lnTo>
                    <a:pt x="223291" y="401586"/>
                  </a:lnTo>
                  <a:lnTo>
                    <a:pt x="223126" y="401586"/>
                  </a:lnTo>
                  <a:lnTo>
                    <a:pt x="66700" y="458558"/>
                  </a:lnTo>
                  <a:lnTo>
                    <a:pt x="68656" y="477329"/>
                  </a:lnTo>
                  <a:lnTo>
                    <a:pt x="71450" y="495960"/>
                  </a:lnTo>
                  <a:lnTo>
                    <a:pt x="74968" y="514451"/>
                  </a:lnTo>
                  <a:lnTo>
                    <a:pt x="79121" y="532777"/>
                  </a:lnTo>
                  <a:lnTo>
                    <a:pt x="227838" y="478599"/>
                  </a:lnTo>
                  <a:close/>
                </a:path>
                <a:path w="915670" h="533400">
                  <a:moveTo>
                    <a:pt x="915123" y="228434"/>
                  </a:moveTo>
                  <a:lnTo>
                    <a:pt x="906602" y="211683"/>
                  </a:lnTo>
                  <a:lnTo>
                    <a:pt x="897407" y="195275"/>
                  </a:lnTo>
                  <a:lnTo>
                    <a:pt x="887526" y="179235"/>
                  </a:lnTo>
                  <a:lnTo>
                    <a:pt x="876922" y="163626"/>
                  </a:lnTo>
                  <a:lnTo>
                    <a:pt x="811720" y="187363"/>
                  </a:lnTo>
                  <a:lnTo>
                    <a:pt x="783094" y="151244"/>
                  </a:lnTo>
                  <a:lnTo>
                    <a:pt x="751014" y="118402"/>
                  </a:lnTo>
                  <a:lnTo>
                    <a:pt x="715759" y="89065"/>
                  </a:lnTo>
                  <a:lnTo>
                    <a:pt x="677633" y="63487"/>
                  </a:lnTo>
                  <a:lnTo>
                    <a:pt x="636905" y="41910"/>
                  </a:lnTo>
                  <a:lnTo>
                    <a:pt x="591629" y="23698"/>
                  </a:lnTo>
                  <a:lnTo>
                    <a:pt x="545566" y="10744"/>
                  </a:lnTo>
                  <a:lnTo>
                    <a:pt x="499084" y="2882"/>
                  </a:lnTo>
                  <a:lnTo>
                    <a:pt x="452551" y="0"/>
                  </a:lnTo>
                  <a:lnTo>
                    <a:pt x="406323" y="1955"/>
                  </a:lnTo>
                  <a:lnTo>
                    <a:pt x="360781" y="8623"/>
                  </a:lnTo>
                  <a:lnTo>
                    <a:pt x="316280" y="19862"/>
                  </a:lnTo>
                  <a:lnTo>
                    <a:pt x="273189" y="35547"/>
                  </a:lnTo>
                  <a:lnTo>
                    <a:pt x="231863" y="55537"/>
                  </a:lnTo>
                  <a:lnTo>
                    <a:pt x="192684" y="79705"/>
                  </a:lnTo>
                  <a:lnTo>
                    <a:pt x="156019" y="107911"/>
                  </a:lnTo>
                  <a:lnTo>
                    <a:pt x="122224" y="140017"/>
                  </a:lnTo>
                  <a:lnTo>
                    <a:pt x="91668" y="175907"/>
                  </a:lnTo>
                  <a:lnTo>
                    <a:pt x="64706" y="215442"/>
                  </a:lnTo>
                  <a:lnTo>
                    <a:pt x="41719" y="258483"/>
                  </a:lnTo>
                  <a:lnTo>
                    <a:pt x="24396" y="301205"/>
                  </a:lnTo>
                  <a:lnTo>
                    <a:pt x="11620" y="345300"/>
                  </a:lnTo>
                  <a:lnTo>
                    <a:pt x="3467" y="390423"/>
                  </a:lnTo>
                  <a:lnTo>
                    <a:pt x="0" y="436206"/>
                  </a:lnTo>
                  <a:lnTo>
                    <a:pt x="1282" y="482295"/>
                  </a:lnTo>
                  <a:lnTo>
                    <a:pt x="157873" y="425323"/>
                  </a:lnTo>
                  <a:lnTo>
                    <a:pt x="160909" y="399897"/>
                  </a:lnTo>
                  <a:lnTo>
                    <a:pt x="166179" y="374573"/>
                  </a:lnTo>
                  <a:lnTo>
                    <a:pt x="183908" y="324827"/>
                  </a:lnTo>
                  <a:lnTo>
                    <a:pt x="207302" y="283730"/>
                  </a:lnTo>
                  <a:lnTo>
                    <a:pt x="236220" y="247853"/>
                  </a:lnTo>
                  <a:lnTo>
                    <a:pt x="269875" y="217500"/>
                  </a:lnTo>
                  <a:lnTo>
                    <a:pt x="307454" y="192951"/>
                  </a:lnTo>
                  <a:lnTo>
                    <a:pt x="348170" y="174523"/>
                  </a:lnTo>
                  <a:lnTo>
                    <a:pt x="391198" y="162483"/>
                  </a:lnTo>
                  <a:lnTo>
                    <a:pt x="435762" y="157124"/>
                  </a:lnTo>
                  <a:lnTo>
                    <a:pt x="481050" y="158750"/>
                  </a:lnTo>
                  <a:lnTo>
                    <a:pt x="526249" y="167652"/>
                  </a:lnTo>
                  <a:lnTo>
                    <a:pt x="570572" y="184111"/>
                  </a:lnTo>
                  <a:lnTo>
                    <a:pt x="616165" y="210807"/>
                  </a:lnTo>
                  <a:lnTo>
                    <a:pt x="655167" y="244348"/>
                  </a:lnTo>
                  <a:lnTo>
                    <a:pt x="720369" y="220624"/>
                  </a:lnTo>
                  <a:lnTo>
                    <a:pt x="733475" y="235000"/>
                  </a:lnTo>
                  <a:lnTo>
                    <a:pt x="745502" y="250177"/>
                  </a:lnTo>
                  <a:lnTo>
                    <a:pt x="756450" y="266065"/>
                  </a:lnTo>
                  <a:lnTo>
                    <a:pt x="766368" y="282575"/>
                  </a:lnTo>
                  <a:lnTo>
                    <a:pt x="915123" y="228434"/>
                  </a:lnTo>
                  <a:close/>
                </a:path>
              </a:pathLst>
            </a:custGeom>
            <a:solidFill>
              <a:srgbClr val="DB20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9435" y="5644369"/>
              <a:ext cx="226186" cy="20581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3533129" y="5528574"/>
              <a:ext cx="811530" cy="482600"/>
            </a:xfrm>
            <a:custGeom>
              <a:avLst/>
              <a:gdLst/>
              <a:ahLst/>
              <a:cxnLst/>
              <a:rect l="l" t="t" r="r" b="b"/>
              <a:pathLst>
                <a:path w="811529" h="482600">
                  <a:moveTo>
                    <a:pt x="810140" y="0"/>
                  </a:moveTo>
                  <a:lnTo>
                    <a:pt x="653908" y="56841"/>
                  </a:lnTo>
                  <a:lnTo>
                    <a:pt x="650806" y="82789"/>
                  </a:lnTo>
                  <a:lnTo>
                    <a:pt x="645368" y="108298"/>
                  </a:lnTo>
                  <a:lnTo>
                    <a:pt x="627639" y="157379"/>
                  </a:lnTo>
                  <a:lnTo>
                    <a:pt x="604260" y="198480"/>
                  </a:lnTo>
                  <a:lnTo>
                    <a:pt x="575346" y="234352"/>
                  </a:lnTo>
                  <a:lnTo>
                    <a:pt x="541699" y="264704"/>
                  </a:lnTo>
                  <a:lnTo>
                    <a:pt x="504121" y="289242"/>
                  </a:lnTo>
                  <a:lnTo>
                    <a:pt x="463412" y="307676"/>
                  </a:lnTo>
                  <a:lnTo>
                    <a:pt x="420376" y="319714"/>
                  </a:lnTo>
                  <a:lnTo>
                    <a:pt x="375813" y="325063"/>
                  </a:lnTo>
                  <a:lnTo>
                    <a:pt x="330524" y="323431"/>
                  </a:lnTo>
                  <a:lnTo>
                    <a:pt x="285313" y="314528"/>
                  </a:lnTo>
                  <a:lnTo>
                    <a:pt x="240979" y="298060"/>
                  </a:lnTo>
                  <a:lnTo>
                    <a:pt x="195864" y="271856"/>
                  </a:lnTo>
                  <a:lnTo>
                    <a:pt x="156220" y="237928"/>
                  </a:lnTo>
                  <a:lnTo>
                    <a:pt x="0" y="294810"/>
                  </a:lnTo>
                  <a:lnTo>
                    <a:pt x="27830" y="330066"/>
                  </a:lnTo>
                  <a:lnTo>
                    <a:pt x="59327" y="362585"/>
                  </a:lnTo>
                  <a:lnTo>
                    <a:pt x="94378" y="392028"/>
                  </a:lnTo>
                  <a:lnTo>
                    <a:pt x="132869" y="418052"/>
                  </a:lnTo>
                  <a:lnTo>
                    <a:pt x="174687" y="440317"/>
                  </a:lnTo>
                  <a:lnTo>
                    <a:pt x="219963" y="458520"/>
                  </a:lnTo>
                  <a:lnTo>
                    <a:pt x="266024" y="471482"/>
                  </a:lnTo>
                  <a:lnTo>
                    <a:pt x="312504" y="479337"/>
                  </a:lnTo>
                  <a:lnTo>
                    <a:pt x="359039" y="482217"/>
                  </a:lnTo>
                  <a:lnTo>
                    <a:pt x="405261" y="480256"/>
                  </a:lnTo>
                  <a:lnTo>
                    <a:pt x="450805" y="473588"/>
                  </a:lnTo>
                  <a:lnTo>
                    <a:pt x="495306" y="462345"/>
                  </a:lnTo>
                  <a:lnTo>
                    <a:pt x="538396" y="446660"/>
                  </a:lnTo>
                  <a:lnTo>
                    <a:pt x="579712" y="426668"/>
                  </a:lnTo>
                  <a:lnTo>
                    <a:pt x="618886" y="402501"/>
                  </a:lnTo>
                  <a:lnTo>
                    <a:pt x="655553" y="374292"/>
                  </a:lnTo>
                  <a:lnTo>
                    <a:pt x="689347" y="342175"/>
                  </a:lnTo>
                  <a:lnTo>
                    <a:pt x="719902" y="306284"/>
                  </a:lnTo>
                  <a:lnTo>
                    <a:pt x="746853" y="266750"/>
                  </a:lnTo>
                  <a:lnTo>
                    <a:pt x="769833" y="223708"/>
                  </a:lnTo>
                  <a:lnTo>
                    <a:pt x="787161" y="181012"/>
                  </a:lnTo>
                  <a:lnTo>
                    <a:pt x="799922" y="136929"/>
                  </a:lnTo>
                  <a:lnTo>
                    <a:pt x="808049" y="91824"/>
                  </a:lnTo>
                  <a:lnTo>
                    <a:pt x="811478" y="46059"/>
                  </a:lnTo>
                  <a:lnTo>
                    <a:pt x="810140" y="0"/>
                  </a:lnTo>
                  <a:close/>
                </a:path>
              </a:pathLst>
            </a:custGeom>
            <a:solidFill>
              <a:srgbClr val="DB20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6801" y="5394252"/>
              <a:ext cx="192639" cy="217979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4846333" y="5333855"/>
              <a:ext cx="975360" cy="458470"/>
            </a:xfrm>
            <a:custGeom>
              <a:avLst/>
              <a:gdLst/>
              <a:ahLst/>
              <a:cxnLst/>
              <a:rect l="l" t="t" r="r" b="b"/>
              <a:pathLst>
                <a:path w="975360" h="458470">
                  <a:moveTo>
                    <a:pt x="946826" y="0"/>
                  </a:moveTo>
                  <a:lnTo>
                    <a:pt x="942323" y="2986"/>
                  </a:lnTo>
                  <a:lnTo>
                    <a:pt x="938710" y="10848"/>
                  </a:lnTo>
                  <a:lnTo>
                    <a:pt x="938597" y="11091"/>
                  </a:lnTo>
                  <a:lnTo>
                    <a:pt x="936148" y="22625"/>
                  </a:lnTo>
                  <a:lnTo>
                    <a:pt x="936060" y="23037"/>
                  </a:lnTo>
                  <a:lnTo>
                    <a:pt x="935155" y="37054"/>
                  </a:lnTo>
                  <a:lnTo>
                    <a:pt x="924008" y="80546"/>
                  </a:lnTo>
                  <a:lnTo>
                    <a:pt x="897579" y="91660"/>
                  </a:lnTo>
                  <a:lnTo>
                    <a:pt x="877588" y="91660"/>
                  </a:lnTo>
                  <a:lnTo>
                    <a:pt x="877588" y="137491"/>
                  </a:lnTo>
                  <a:lnTo>
                    <a:pt x="943412" y="137491"/>
                  </a:lnTo>
                  <a:lnTo>
                    <a:pt x="974542" y="114865"/>
                  </a:lnTo>
                  <a:lnTo>
                    <a:pt x="975106" y="100437"/>
                  </a:lnTo>
                  <a:lnTo>
                    <a:pt x="964461" y="37542"/>
                  </a:lnTo>
                  <a:lnTo>
                    <a:pt x="964379" y="37054"/>
                  </a:lnTo>
                  <a:lnTo>
                    <a:pt x="961181" y="23037"/>
                  </a:lnTo>
                  <a:lnTo>
                    <a:pt x="961088" y="22625"/>
                  </a:lnTo>
                  <a:lnTo>
                    <a:pt x="956790" y="11091"/>
                  </a:lnTo>
                  <a:lnTo>
                    <a:pt x="956699" y="10848"/>
                  </a:lnTo>
                  <a:lnTo>
                    <a:pt x="951810" y="2986"/>
                  </a:lnTo>
                  <a:lnTo>
                    <a:pt x="946826" y="0"/>
                  </a:lnTo>
                  <a:close/>
                </a:path>
                <a:path w="975360" h="458470">
                  <a:moveTo>
                    <a:pt x="863305" y="168187"/>
                  </a:moveTo>
                  <a:lnTo>
                    <a:pt x="81428" y="168187"/>
                  </a:lnTo>
                  <a:lnTo>
                    <a:pt x="81453" y="435450"/>
                  </a:lnTo>
                  <a:lnTo>
                    <a:pt x="83275" y="444348"/>
                  </a:lnTo>
                  <a:lnTo>
                    <a:pt x="88202" y="451600"/>
                  </a:lnTo>
                  <a:lnTo>
                    <a:pt x="95396" y="456476"/>
                  </a:lnTo>
                  <a:lnTo>
                    <a:pt x="95549" y="456476"/>
                  </a:lnTo>
                  <a:lnTo>
                    <a:pt x="104221" y="458243"/>
                  </a:lnTo>
                  <a:lnTo>
                    <a:pt x="228177" y="458243"/>
                  </a:lnTo>
                  <a:lnTo>
                    <a:pt x="251094" y="435450"/>
                  </a:lnTo>
                  <a:lnTo>
                    <a:pt x="251094" y="342692"/>
                  </a:lnTo>
                  <a:lnTo>
                    <a:pt x="252771" y="334261"/>
                  </a:lnTo>
                  <a:lnTo>
                    <a:pt x="252864" y="333795"/>
                  </a:lnTo>
                  <a:lnTo>
                    <a:pt x="257745" y="326519"/>
                  </a:lnTo>
                  <a:lnTo>
                    <a:pt x="264999" y="321600"/>
                  </a:lnTo>
                  <a:lnTo>
                    <a:pt x="273889" y="319777"/>
                  </a:lnTo>
                  <a:lnTo>
                    <a:pt x="680533" y="319777"/>
                  </a:lnTo>
                  <a:lnTo>
                    <a:pt x="674760" y="311261"/>
                  </a:lnTo>
                  <a:lnTo>
                    <a:pt x="671702" y="296719"/>
                  </a:lnTo>
                  <a:lnTo>
                    <a:pt x="671702" y="232849"/>
                  </a:lnTo>
                  <a:lnTo>
                    <a:pt x="672718" y="224211"/>
                  </a:lnTo>
                  <a:lnTo>
                    <a:pt x="675687" y="216158"/>
                  </a:lnTo>
                  <a:lnTo>
                    <a:pt x="680442" y="209015"/>
                  </a:lnTo>
                  <a:lnTo>
                    <a:pt x="686818" y="203108"/>
                  </a:lnTo>
                  <a:lnTo>
                    <a:pt x="863305" y="203108"/>
                  </a:lnTo>
                  <a:lnTo>
                    <a:pt x="863305" y="168187"/>
                  </a:lnTo>
                  <a:close/>
                </a:path>
                <a:path w="975360" h="458470">
                  <a:moveTo>
                    <a:pt x="680533" y="319777"/>
                  </a:moveTo>
                  <a:lnTo>
                    <a:pt x="582493" y="319777"/>
                  </a:lnTo>
                  <a:lnTo>
                    <a:pt x="591615" y="321600"/>
                  </a:lnTo>
                  <a:lnTo>
                    <a:pt x="591458" y="321600"/>
                  </a:lnTo>
                  <a:lnTo>
                    <a:pt x="605434" y="435450"/>
                  </a:lnTo>
                  <a:lnTo>
                    <a:pt x="607252" y="444348"/>
                  </a:lnTo>
                  <a:lnTo>
                    <a:pt x="612177" y="451600"/>
                  </a:lnTo>
                  <a:lnTo>
                    <a:pt x="619373" y="456476"/>
                  </a:lnTo>
                  <a:lnTo>
                    <a:pt x="619526" y="456476"/>
                  </a:lnTo>
                  <a:lnTo>
                    <a:pt x="628205" y="458243"/>
                  </a:lnTo>
                  <a:lnTo>
                    <a:pt x="752155" y="458243"/>
                  </a:lnTo>
                  <a:lnTo>
                    <a:pt x="775072" y="435450"/>
                  </a:lnTo>
                  <a:lnTo>
                    <a:pt x="775072" y="334261"/>
                  </a:lnTo>
                  <a:lnTo>
                    <a:pt x="709247" y="334261"/>
                  </a:lnTo>
                  <a:lnTo>
                    <a:pt x="694704" y="331204"/>
                  </a:lnTo>
                  <a:lnTo>
                    <a:pt x="682818" y="323147"/>
                  </a:lnTo>
                  <a:lnTo>
                    <a:pt x="680533" y="319777"/>
                  </a:lnTo>
                  <a:close/>
                </a:path>
                <a:path w="975360" h="458470">
                  <a:moveTo>
                    <a:pt x="863305" y="203108"/>
                  </a:moveTo>
                  <a:lnTo>
                    <a:pt x="686818" y="203108"/>
                  </a:lnTo>
                  <a:lnTo>
                    <a:pt x="686818" y="279655"/>
                  </a:lnTo>
                  <a:lnTo>
                    <a:pt x="689876" y="294197"/>
                  </a:lnTo>
                  <a:lnTo>
                    <a:pt x="697933" y="306082"/>
                  </a:lnTo>
                  <a:lnTo>
                    <a:pt x="709819" y="314139"/>
                  </a:lnTo>
                  <a:lnTo>
                    <a:pt x="724362" y="317197"/>
                  </a:lnTo>
                  <a:lnTo>
                    <a:pt x="825761" y="317197"/>
                  </a:lnTo>
                  <a:lnTo>
                    <a:pt x="840307" y="314139"/>
                  </a:lnTo>
                  <a:lnTo>
                    <a:pt x="852197" y="306082"/>
                  </a:lnTo>
                  <a:lnTo>
                    <a:pt x="860256" y="294197"/>
                  </a:lnTo>
                  <a:lnTo>
                    <a:pt x="863305" y="279655"/>
                  </a:lnTo>
                  <a:lnTo>
                    <a:pt x="863305" y="203108"/>
                  </a:lnTo>
                  <a:close/>
                </a:path>
                <a:path w="975360" h="458470">
                  <a:moveTo>
                    <a:pt x="539727" y="46318"/>
                  </a:moveTo>
                  <a:lnTo>
                    <a:pt x="95081" y="46317"/>
                  </a:lnTo>
                  <a:lnTo>
                    <a:pt x="87279" y="51681"/>
                  </a:lnTo>
                  <a:lnTo>
                    <a:pt x="83379" y="59969"/>
                  </a:lnTo>
                  <a:lnTo>
                    <a:pt x="1462" y="185251"/>
                  </a:lnTo>
                  <a:lnTo>
                    <a:pt x="0" y="187202"/>
                  </a:lnTo>
                  <a:lnTo>
                    <a:pt x="0" y="190127"/>
                  </a:lnTo>
                  <a:lnTo>
                    <a:pt x="1950" y="192077"/>
                  </a:lnTo>
                  <a:lnTo>
                    <a:pt x="18041" y="211092"/>
                  </a:lnTo>
                  <a:lnTo>
                    <a:pt x="19868" y="213509"/>
                  </a:lnTo>
                  <a:lnTo>
                    <a:pt x="23307" y="213977"/>
                  </a:lnTo>
                  <a:lnTo>
                    <a:pt x="25725" y="212148"/>
                  </a:lnTo>
                  <a:lnTo>
                    <a:pt x="81428" y="168187"/>
                  </a:lnTo>
                  <a:lnTo>
                    <a:pt x="863305" y="168187"/>
                  </a:lnTo>
                  <a:lnTo>
                    <a:pt x="863305" y="153093"/>
                  </a:lnTo>
                  <a:lnTo>
                    <a:pt x="575809" y="153093"/>
                  </a:lnTo>
                  <a:lnTo>
                    <a:pt x="565996" y="150891"/>
                  </a:lnTo>
                  <a:lnTo>
                    <a:pt x="558378" y="144987"/>
                  </a:lnTo>
                  <a:lnTo>
                    <a:pt x="553912" y="136516"/>
                  </a:lnTo>
                  <a:lnTo>
                    <a:pt x="553779" y="134581"/>
                  </a:lnTo>
                  <a:lnTo>
                    <a:pt x="553398" y="126643"/>
                  </a:lnTo>
                  <a:lnTo>
                    <a:pt x="553380" y="126277"/>
                  </a:lnTo>
                  <a:lnTo>
                    <a:pt x="562157" y="73133"/>
                  </a:lnTo>
                  <a:lnTo>
                    <a:pt x="561669" y="62978"/>
                  </a:lnTo>
                  <a:lnTo>
                    <a:pt x="557159" y="54423"/>
                  </a:lnTo>
                  <a:lnTo>
                    <a:pt x="549540" y="48519"/>
                  </a:lnTo>
                  <a:lnTo>
                    <a:pt x="539727" y="46318"/>
                  </a:lnTo>
                  <a:close/>
                </a:path>
                <a:path w="975360" h="458470">
                  <a:moveTo>
                    <a:pt x="863305" y="134581"/>
                  </a:moveTo>
                  <a:lnTo>
                    <a:pt x="685999" y="134581"/>
                  </a:lnTo>
                  <a:lnTo>
                    <a:pt x="683223" y="142034"/>
                  </a:lnTo>
                  <a:lnTo>
                    <a:pt x="678181" y="147920"/>
                  </a:lnTo>
                  <a:lnTo>
                    <a:pt x="671443" y="151761"/>
                  </a:lnTo>
                  <a:lnTo>
                    <a:pt x="663576" y="153093"/>
                  </a:lnTo>
                  <a:lnTo>
                    <a:pt x="863305" y="153093"/>
                  </a:lnTo>
                  <a:lnTo>
                    <a:pt x="863305" y="134581"/>
                  </a:lnTo>
                  <a:close/>
                </a:path>
                <a:path w="975360" h="458470">
                  <a:moveTo>
                    <a:pt x="602627" y="0"/>
                  </a:moveTo>
                  <a:lnTo>
                    <a:pt x="585073" y="37054"/>
                  </a:lnTo>
                  <a:lnTo>
                    <a:pt x="574346" y="100437"/>
                  </a:lnTo>
                  <a:lnTo>
                    <a:pt x="574903" y="114865"/>
                  </a:lnTo>
                  <a:lnTo>
                    <a:pt x="580990" y="126643"/>
                  </a:lnTo>
                  <a:lnTo>
                    <a:pt x="591557" y="134581"/>
                  </a:lnTo>
                  <a:lnTo>
                    <a:pt x="605552" y="137491"/>
                  </a:lnTo>
                  <a:lnTo>
                    <a:pt x="674790" y="137491"/>
                  </a:lnTo>
                  <a:lnTo>
                    <a:pt x="681129" y="136516"/>
                  </a:lnTo>
                  <a:lnTo>
                    <a:pt x="685967" y="134581"/>
                  </a:lnTo>
                  <a:lnTo>
                    <a:pt x="863305" y="134581"/>
                  </a:lnTo>
                  <a:lnTo>
                    <a:pt x="863305" y="84632"/>
                  </a:lnTo>
                  <a:lnTo>
                    <a:pt x="839787" y="49596"/>
                  </a:lnTo>
                  <a:lnTo>
                    <a:pt x="614329" y="47293"/>
                  </a:lnTo>
                  <a:lnTo>
                    <a:pt x="614297" y="37054"/>
                  </a:lnTo>
                  <a:lnTo>
                    <a:pt x="613392" y="23037"/>
                  </a:lnTo>
                  <a:lnTo>
                    <a:pt x="610855" y="11091"/>
                  </a:lnTo>
                  <a:lnTo>
                    <a:pt x="607129" y="2986"/>
                  </a:lnTo>
                  <a:lnTo>
                    <a:pt x="602627" y="0"/>
                  </a:lnTo>
                  <a:close/>
                </a:path>
                <a:path w="975360" h="458470">
                  <a:moveTo>
                    <a:pt x="825273" y="46602"/>
                  </a:moveTo>
                  <a:lnTo>
                    <a:pt x="825436" y="46805"/>
                  </a:lnTo>
                  <a:lnTo>
                    <a:pt x="615304" y="46805"/>
                  </a:lnTo>
                  <a:lnTo>
                    <a:pt x="614329" y="47293"/>
                  </a:lnTo>
                  <a:lnTo>
                    <a:pt x="828621" y="47293"/>
                  </a:lnTo>
                  <a:lnTo>
                    <a:pt x="825273" y="46602"/>
                  </a:lnTo>
                  <a:close/>
                </a:path>
              </a:pathLst>
            </a:custGeom>
            <a:solidFill>
              <a:srgbClr val="0076A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6025" y="5067299"/>
              <a:ext cx="1019175" cy="9906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20025" y="5067299"/>
              <a:ext cx="990600" cy="990600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3316985" y="6102032"/>
            <a:ext cx="112966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OpenShift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0" name="object 2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7" name="object 17" descr=""/>
          <p:cNvSpPr txBox="1"/>
          <p:nvPr/>
        </p:nvSpPr>
        <p:spPr>
          <a:xfrm>
            <a:off x="4864989" y="6102032"/>
            <a:ext cx="94932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Rancher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449695" y="6102032"/>
            <a:ext cx="68834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Tanzu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611109" y="6102032"/>
            <a:ext cx="146558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Rakuten</a:t>
            </a:r>
            <a:r>
              <a:rPr dirty="0" sz="2000" spc="-27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316CE4"/>
                </a:solidFill>
                <a:latin typeface="Tahoma"/>
                <a:cs typeface="Tahoma"/>
              </a:rPr>
              <a:t>CNP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975485">
              <a:lnSpc>
                <a:spcPct val="100000"/>
              </a:lnSpc>
              <a:spcBef>
                <a:spcPts val="130"/>
              </a:spcBef>
            </a:pPr>
            <a:r>
              <a:rPr dirty="0" spc="50"/>
              <a:t>Private</a:t>
            </a:r>
            <a:r>
              <a:rPr dirty="0" spc="-330"/>
              <a:t> </a:t>
            </a:r>
            <a:r>
              <a:rPr dirty="0"/>
              <a:t>Registry</a:t>
            </a:r>
            <a:r>
              <a:rPr dirty="0" spc="-270"/>
              <a:t> </a:t>
            </a:r>
            <a:r>
              <a:rPr dirty="0" spc="-10"/>
              <a:t>Integration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09775" y="1028700"/>
            <a:ext cx="8172450" cy="5276850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8976" y="2804794"/>
            <a:ext cx="420243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80">
                <a:solidFill>
                  <a:srgbClr val="FFFFFF"/>
                </a:solidFill>
              </a:rPr>
              <a:t>Summary</a:t>
            </a:r>
            <a:endParaRPr sz="8000"/>
          </a:p>
        </p:txBody>
      </p:sp>
    </p:spTree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314825" cy="6858000"/>
            </a:xfrm>
            <a:custGeom>
              <a:avLst/>
              <a:gdLst/>
              <a:ahLst/>
              <a:cxnLst/>
              <a:rect l="l" t="t" r="r" b="b"/>
              <a:pathLst>
                <a:path w="4314825" h="6858000">
                  <a:moveTo>
                    <a:pt x="43148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14825" y="6858000"/>
                  </a:lnTo>
                  <a:lnTo>
                    <a:pt x="431482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91" y="1598873"/>
              <a:ext cx="3763105" cy="365301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4711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Summary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633976" y="1154747"/>
            <a:ext cx="5241925" cy="941069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Private</a:t>
            </a:r>
            <a:r>
              <a:rPr dirty="0" sz="2000" spc="-16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Registry</a:t>
            </a:r>
            <a:r>
              <a:rPr dirty="0" sz="2000" spc="-240">
                <a:latin typeface="Tahoma"/>
                <a:cs typeface="Tahoma"/>
              </a:rPr>
              <a:t> </a:t>
            </a:r>
            <a:r>
              <a:rPr dirty="0" sz="2000" spc="-30">
                <a:latin typeface="Tahoma"/>
                <a:cs typeface="Tahoma"/>
              </a:rPr>
              <a:t>Integration</a:t>
            </a:r>
            <a:r>
              <a:rPr dirty="0" sz="2000" spc="-17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with</a:t>
            </a:r>
            <a:r>
              <a:rPr dirty="0" sz="2000" spc="-17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Kubernetes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Secure</a:t>
            </a:r>
            <a:r>
              <a:rPr dirty="0" sz="2000" spc="-190">
                <a:latin typeface="Tahoma"/>
                <a:cs typeface="Tahoma"/>
              </a:rPr>
              <a:t> </a:t>
            </a:r>
            <a:r>
              <a:rPr dirty="0" sz="2000" spc="-70">
                <a:latin typeface="Tahoma"/>
                <a:cs typeface="Tahoma"/>
              </a:rPr>
              <a:t>Image</a:t>
            </a:r>
            <a:r>
              <a:rPr dirty="0" sz="2000" spc="-190">
                <a:latin typeface="Tahoma"/>
                <a:cs typeface="Tahoma"/>
              </a:rPr>
              <a:t> </a:t>
            </a:r>
            <a:r>
              <a:rPr dirty="0" sz="2000" spc="50">
                <a:latin typeface="Tahoma"/>
                <a:cs typeface="Tahoma"/>
              </a:rPr>
              <a:t>access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5746" y="2804794"/>
            <a:ext cx="508698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05">
                <a:solidFill>
                  <a:srgbClr val="FFFFFF"/>
                </a:solidFill>
              </a:rPr>
              <a:t>Section:</a:t>
            </a:r>
            <a:r>
              <a:rPr dirty="0" sz="8000" spc="-875">
                <a:solidFill>
                  <a:srgbClr val="FFFFFF"/>
                </a:solidFill>
              </a:rPr>
              <a:t> </a:t>
            </a:r>
            <a:r>
              <a:rPr dirty="0" sz="8000" spc="-25">
                <a:solidFill>
                  <a:srgbClr val="FFFFFF"/>
                </a:solidFill>
              </a:rPr>
              <a:t>20</a:t>
            </a:r>
            <a:endParaRPr sz="8000"/>
          </a:p>
        </p:txBody>
      </p:sp>
    </p:spTree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56196" y="5367801"/>
            <a:ext cx="1426210" cy="1391285"/>
            <a:chOff x="10656196" y="5367801"/>
            <a:chExt cx="1426210" cy="1391285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12192000" cy="2476500"/>
            <a:chOff x="0" y="0"/>
            <a:chExt cx="12192000" cy="24765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24765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67175" y="628650"/>
              <a:ext cx="4091051" cy="144297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081722" y="3879151"/>
            <a:ext cx="2548890" cy="1555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20"/>
              </a:spcBef>
            </a:pPr>
            <a:r>
              <a:rPr dirty="0" sz="5000" spc="-10" b="1">
                <a:solidFill>
                  <a:srgbClr val="316CE4"/>
                </a:solidFill>
                <a:latin typeface="Calibri"/>
                <a:cs typeface="Calibri"/>
              </a:rPr>
              <a:t>Section Overview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376801" y="2748026"/>
            <a:ext cx="0" cy="3926840"/>
          </a:xfrm>
          <a:custGeom>
            <a:avLst/>
            <a:gdLst/>
            <a:ahLst/>
            <a:cxnLst/>
            <a:rect l="l" t="t" r="r" b="b"/>
            <a:pathLst>
              <a:path w="0" h="3926840">
                <a:moveTo>
                  <a:pt x="0" y="0"/>
                </a:moveTo>
                <a:lnTo>
                  <a:pt x="0" y="3926420"/>
                </a:lnTo>
              </a:path>
            </a:pathLst>
          </a:custGeom>
          <a:ln w="28575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817745" y="3733863"/>
            <a:ext cx="2554605" cy="1856739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20" b="1">
                <a:latin typeface="Calibri"/>
                <a:cs typeface="Calibri"/>
              </a:rPr>
              <a:t>Helm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Helm</a:t>
            </a:r>
            <a:r>
              <a:rPr dirty="0" sz="2000" spc="1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Charts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Helm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Charts </a:t>
            </a:r>
            <a:r>
              <a:rPr dirty="0" sz="2000" spc="-10" b="1">
                <a:latin typeface="Calibri"/>
                <a:cs typeface="Calibri"/>
              </a:rPr>
              <a:t>Creation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Artifact</a:t>
            </a:r>
            <a:r>
              <a:rPr dirty="0" sz="2000" spc="-70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Hub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474590" y="793813"/>
            <a:ext cx="3256279" cy="7924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0" b="1">
                <a:solidFill>
                  <a:srgbClr val="FFFFFF"/>
                </a:solidFill>
                <a:latin typeface="Calibri"/>
                <a:cs typeface="Calibri"/>
              </a:rPr>
              <a:t>Helm</a:t>
            </a:r>
            <a:r>
              <a:rPr dirty="0" sz="5000" spc="-8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spc="-10" b="1">
                <a:solidFill>
                  <a:srgbClr val="FFFFFF"/>
                </a:solidFill>
                <a:latin typeface="Calibri"/>
                <a:cs typeface="Calibri"/>
              </a:rPr>
              <a:t>Charts</a:t>
            </a:r>
            <a:endParaRPr sz="5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0276" y="2804794"/>
            <a:ext cx="625729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75">
                <a:solidFill>
                  <a:srgbClr val="FFFFFF"/>
                </a:solidFill>
              </a:rPr>
              <a:t>What</a:t>
            </a:r>
            <a:r>
              <a:rPr dirty="0" sz="8000" spc="-894">
                <a:solidFill>
                  <a:srgbClr val="FFFFFF"/>
                </a:solidFill>
              </a:rPr>
              <a:t> </a:t>
            </a:r>
            <a:r>
              <a:rPr dirty="0" sz="8000" spc="240">
                <a:solidFill>
                  <a:srgbClr val="FFFFFF"/>
                </a:solidFill>
              </a:rPr>
              <a:t>is</a:t>
            </a:r>
            <a:r>
              <a:rPr dirty="0" sz="8000" spc="-915">
                <a:solidFill>
                  <a:srgbClr val="FFFFFF"/>
                </a:solidFill>
              </a:rPr>
              <a:t> </a:t>
            </a:r>
            <a:r>
              <a:rPr dirty="0" sz="8000" spc="-40">
                <a:solidFill>
                  <a:srgbClr val="FFFFFF"/>
                </a:solidFill>
              </a:rPr>
              <a:t>Helm?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440429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What</a:t>
            </a:r>
            <a:r>
              <a:rPr dirty="0" spc="-440"/>
              <a:t> </a:t>
            </a:r>
            <a:r>
              <a:rPr dirty="0" spc="135"/>
              <a:t>is</a:t>
            </a:r>
            <a:r>
              <a:rPr dirty="0" spc="-440"/>
              <a:t> </a:t>
            </a:r>
            <a:r>
              <a:rPr dirty="0" spc="-10"/>
              <a:t>Helm?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445509" y="2225992"/>
            <a:ext cx="8058150" cy="1250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Package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Manager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endParaRPr sz="2000">
              <a:latin typeface="Calibri"/>
              <a:cs typeface="Calibri"/>
            </a:endParaRPr>
          </a:p>
          <a:p>
            <a:pPr marL="355600" marR="149225" indent="-34353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Simplifies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10">
                <a:latin typeface="Calibri"/>
                <a:cs typeface="Calibri"/>
              </a:rPr>
              <a:t> process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defining,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installing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upgrading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applications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in </a:t>
            </a:r>
            <a:r>
              <a:rPr dirty="0" sz="2000" spc="-10">
                <a:latin typeface="Calibri"/>
                <a:cs typeface="Calibri"/>
              </a:rPr>
              <a:t>Kubernetes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Charts: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Pre-</a:t>
            </a:r>
            <a:r>
              <a:rPr dirty="0" sz="2000" spc="-10">
                <a:latin typeface="Calibri"/>
                <a:cs typeface="Calibri"/>
              </a:rPr>
              <a:t>packaged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collections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resources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&amp;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configurations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90550" y="1476375"/>
            <a:ext cx="7105650" cy="4572000"/>
            <a:chOff x="590550" y="1476375"/>
            <a:chExt cx="7105650" cy="4572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550" y="1476375"/>
              <a:ext cx="2400300" cy="277650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800" y="5181600"/>
              <a:ext cx="3200400" cy="866775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6329" y="2804794"/>
            <a:ext cx="489013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245">
                <a:solidFill>
                  <a:srgbClr val="FFFFFF"/>
                </a:solidFill>
              </a:rPr>
              <a:t>Why</a:t>
            </a:r>
            <a:r>
              <a:rPr dirty="0" sz="8000" spc="-865">
                <a:solidFill>
                  <a:srgbClr val="FFFFFF"/>
                </a:solidFill>
              </a:rPr>
              <a:t> </a:t>
            </a:r>
            <a:r>
              <a:rPr dirty="0" sz="8000" spc="-40">
                <a:solidFill>
                  <a:srgbClr val="FFFFFF"/>
                </a:solidFill>
              </a:rPr>
              <a:t>Helm?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783965">
              <a:lnSpc>
                <a:spcPct val="100000"/>
              </a:lnSpc>
              <a:spcBef>
                <a:spcPts val="130"/>
              </a:spcBef>
            </a:pPr>
            <a:r>
              <a:rPr dirty="0" spc="-80"/>
              <a:t>Why</a:t>
            </a:r>
            <a:r>
              <a:rPr dirty="0" spc="-434"/>
              <a:t> </a:t>
            </a:r>
            <a:r>
              <a:rPr dirty="0" spc="-20"/>
              <a:t>Helm?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2150" y="1619250"/>
            <a:ext cx="952500" cy="9525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803654" y="2606103"/>
            <a:ext cx="1280160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6040" marR="5080" indent="-53975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Application Packaging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158636" y="3895725"/>
            <a:ext cx="6214110" cy="1724025"/>
            <a:chOff x="3158636" y="3895725"/>
            <a:chExt cx="6214110" cy="172402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8636" y="3920636"/>
              <a:ext cx="769326" cy="76932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6900" y="4781550"/>
              <a:ext cx="838200" cy="8382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4399" y="3895725"/>
              <a:ext cx="838200" cy="838200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2875026" y="4738306"/>
            <a:ext cx="134937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179070">
              <a:lnSpc>
                <a:spcPct val="100000"/>
              </a:lnSpc>
              <a:spcBef>
                <a:spcPts val="125"/>
              </a:spcBef>
            </a:pPr>
            <a:r>
              <a:rPr dirty="0" sz="2000" spc="35">
                <a:solidFill>
                  <a:srgbClr val="316CE4"/>
                </a:solidFill>
                <a:latin typeface="Tahoma"/>
                <a:cs typeface="Tahoma"/>
              </a:rPr>
              <a:t>Efficient </a:t>
            </a:r>
            <a:r>
              <a:rPr dirty="0" sz="2000" spc="-25">
                <a:solidFill>
                  <a:srgbClr val="316CE4"/>
                </a:solidFill>
                <a:latin typeface="Tahoma"/>
                <a:cs typeface="Tahoma"/>
              </a:rPr>
              <a:t>Deployment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370829" y="5703570"/>
            <a:ext cx="146113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3975" marR="5080" indent="-41275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Reusability</a:t>
            </a:r>
            <a:r>
              <a:rPr dirty="0" sz="2000" spc="-14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50">
                <a:solidFill>
                  <a:srgbClr val="316CE4"/>
                </a:solidFill>
                <a:latin typeface="Tahoma"/>
                <a:cs typeface="Tahoma"/>
              </a:rPr>
              <a:t>&amp;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Consistency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037830" y="4765738"/>
            <a:ext cx="184150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7350" marR="5080" indent="-375285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Customization</a:t>
            </a:r>
            <a:r>
              <a:rPr dirty="0" sz="2000" spc="-114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50">
                <a:solidFill>
                  <a:srgbClr val="316CE4"/>
                </a:solidFill>
                <a:latin typeface="Tahoma"/>
                <a:cs typeface="Tahoma"/>
              </a:rPr>
              <a:t>&amp;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Flexibility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5238750" y="1666875"/>
            <a:ext cx="4962525" cy="2063750"/>
            <a:chOff x="5238750" y="1666875"/>
            <a:chExt cx="4962525" cy="206375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38750" y="1743075"/>
              <a:ext cx="1714500" cy="198729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05925" y="1666875"/>
              <a:ext cx="895350" cy="638175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9010650" y="2483548"/>
            <a:ext cx="1496695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10541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Community Collaboration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6" name="object 1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961640">
              <a:lnSpc>
                <a:spcPct val="100000"/>
              </a:lnSpc>
              <a:spcBef>
                <a:spcPts val="130"/>
              </a:spcBef>
            </a:pPr>
            <a:r>
              <a:rPr dirty="0"/>
              <a:t>Key</a:t>
            </a:r>
            <a:r>
              <a:rPr dirty="0" spc="-365"/>
              <a:t> </a:t>
            </a:r>
            <a:r>
              <a:rPr dirty="0" spc="-10"/>
              <a:t>Terminologies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366900" y="2144776"/>
            <a:ext cx="9709785" cy="3425825"/>
            <a:chOff x="1366900" y="2144776"/>
            <a:chExt cx="9709785" cy="3425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8749" y="2428875"/>
              <a:ext cx="1714500" cy="199680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366900" y="2147951"/>
              <a:ext cx="9709785" cy="3419475"/>
            </a:xfrm>
            <a:custGeom>
              <a:avLst/>
              <a:gdLst/>
              <a:ahLst/>
              <a:cxnLst/>
              <a:rect l="l" t="t" r="r" b="b"/>
              <a:pathLst>
                <a:path w="9709785" h="3419475">
                  <a:moveTo>
                    <a:pt x="333375" y="0"/>
                  </a:moveTo>
                  <a:lnTo>
                    <a:pt x="1849247" y="0"/>
                  </a:lnTo>
                </a:path>
                <a:path w="9709785" h="3419475">
                  <a:moveTo>
                    <a:pt x="7753350" y="0"/>
                  </a:moveTo>
                  <a:lnTo>
                    <a:pt x="9269222" y="0"/>
                  </a:lnTo>
                </a:path>
                <a:path w="9709785" h="3419475">
                  <a:moveTo>
                    <a:pt x="0" y="1143000"/>
                  </a:moveTo>
                  <a:lnTo>
                    <a:pt x="2163826" y="1143000"/>
                  </a:lnTo>
                </a:path>
                <a:path w="9709785" h="3419475">
                  <a:moveTo>
                    <a:pt x="7315200" y="1143000"/>
                  </a:moveTo>
                  <a:lnTo>
                    <a:pt x="9709658" y="1143000"/>
                  </a:lnTo>
                </a:path>
                <a:path w="9709785" h="3419475">
                  <a:moveTo>
                    <a:pt x="333375" y="2276475"/>
                  </a:moveTo>
                  <a:lnTo>
                    <a:pt x="1849247" y="2276475"/>
                  </a:lnTo>
                </a:path>
                <a:path w="9709785" h="3419475">
                  <a:moveTo>
                    <a:pt x="7753350" y="2276475"/>
                  </a:moveTo>
                  <a:lnTo>
                    <a:pt x="9269222" y="2276475"/>
                  </a:lnTo>
                </a:path>
                <a:path w="9709785" h="3419475">
                  <a:moveTo>
                    <a:pt x="333375" y="3419475"/>
                  </a:moveTo>
                  <a:lnTo>
                    <a:pt x="1849247" y="3419475"/>
                  </a:lnTo>
                </a:path>
                <a:path w="9709785" h="3419475">
                  <a:moveTo>
                    <a:pt x="7753350" y="3419475"/>
                  </a:moveTo>
                  <a:lnTo>
                    <a:pt x="9269222" y="3419475"/>
                  </a:lnTo>
                </a:path>
              </a:pathLst>
            </a:custGeom>
            <a:ln w="635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798954" y="1760219"/>
            <a:ext cx="131826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b="1">
                <a:latin typeface="Calibri"/>
                <a:cs typeface="Calibri"/>
              </a:rPr>
              <a:t>Helm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Charts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9413493" y="1760219"/>
            <a:ext cx="94043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10" b="1">
                <a:latin typeface="Calibri"/>
                <a:cs typeface="Calibri"/>
              </a:rPr>
              <a:t>Releases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482725" y="2900616"/>
            <a:ext cx="1946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b="1">
                <a:latin typeface="Calibri"/>
                <a:cs typeface="Calibri"/>
              </a:rPr>
              <a:t>Helm</a:t>
            </a:r>
            <a:r>
              <a:rPr dirty="0" sz="2000" spc="1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Repositories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816593" y="2900616"/>
            <a:ext cx="213804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30" b="1">
                <a:latin typeface="Calibri"/>
                <a:cs typeface="Calibri"/>
              </a:rPr>
              <a:t>Template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Rendering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823720" y="4040568"/>
            <a:ext cx="127063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 b="1">
                <a:latin typeface="Calibri"/>
                <a:cs typeface="Calibri"/>
              </a:rPr>
              <a:t>values.yaml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298940" y="4040568"/>
            <a:ext cx="117475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 b="1">
                <a:latin typeface="Calibri"/>
                <a:cs typeface="Calibri"/>
              </a:rPr>
              <a:t>Chart.yaml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117089" y="5180647"/>
            <a:ext cx="68072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 b="1">
                <a:latin typeface="Calibri"/>
                <a:cs typeface="Calibri"/>
              </a:rPr>
              <a:t>Hooks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186926" y="5180647"/>
            <a:ext cx="139763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b="1">
                <a:latin typeface="Calibri"/>
                <a:cs typeface="Calibri"/>
              </a:rPr>
              <a:t>Helm</a:t>
            </a:r>
            <a:r>
              <a:rPr dirty="0" sz="2000" spc="2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Plugins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443604">
              <a:lnSpc>
                <a:spcPct val="100000"/>
              </a:lnSpc>
              <a:spcBef>
                <a:spcPts val="130"/>
              </a:spcBef>
            </a:pPr>
            <a:r>
              <a:rPr dirty="0" spc="55"/>
              <a:t>Setup</a:t>
            </a:r>
            <a:r>
              <a:rPr dirty="0" spc="-440"/>
              <a:t> </a:t>
            </a:r>
            <a:r>
              <a:rPr dirty="0" spc="-10"/>
              <a:t>Options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30580" y="2668206"/>
            <a:ext cx="7957820" cy="22364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110990">
              <a:lnSpc>
                <a:spcPct val="100000"/>
              </a:lnSpc>
              <a:spcBef>
                <a:spcPts val="125"/>
              </a:spcBef>
            </a:pPr>
            <a:r>
              <a:rPr dirty="0" sz="2000" spc="-45">
                <a:solidFill>
                  <a:srgbClr val="316CE4"/>
                </a:solidFill>
                <a:latin typeface="Tahoma"/>
                <a:cs typeface="Tahoma"/>
              </a:rPr>
              <a:t>Managed</a:t>
            </a:r>
            <a:r>
              <a:rPr dirty="0" sz="2000" spc="-19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Kubernetes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Popularly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known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service(CaaS)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Focus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only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Applications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development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&amp;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deployment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Integrating</a:t>
            </a:r>
            <a:r>
              <a:rPr dirty="0" sz="2000" spc="-10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toolsets</a:t>
            </a:r>
            <a:r>
              <a:rPr dirty="0" sz="2000" spc="-1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may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require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additional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efforts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20">
                <a:latin typeface="Calibri"/>
                <a:cs typeface="Calibri"/>
              </a:rPr>
              <a:t>Cost-effective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smaller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deployments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Ideal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organizations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looking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 </a:t>
            </a:r>
            <a:r>
              <a:rPr dirty="0" sz="2000" spc="-20">
                <a:latin typeface="Calibri"/>
                <a:cs typeface="Calibri"/>
              </a:rPr>
              <a:t>straightforward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entry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into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4267200" y="1052109"/>
            <a:ext cx="3844925" cy="5118735"/>
            <a:chOff x="4267200" y="1052109"/>
            <a:chExt cx="3844925" cy="5118735"/>
          </a:xfrm>
        </p:grpSpPr>
        <p:sp>
          <p:nvSpPr>
            <p:cNvPr id="5" name="object 5" descr=""/>
            <p:cNvSpPr/>
            <p:nvPr/>
          </p:nvSpPr>
          <p:spPr>
            <a:xfrm>
              <a:off x="6668261" y="1243076"/>
              <a:ext cx="242570" cy="1390650"/>
            </a:xfrm>
            <a:custGeom>
              <a:avLst/>
              <a:gdLst/>
              <a:ahLst/>
              <a:cxnLst/>
              <a:rect l="l" t="t" r="r" b="b"/>
              <a:pathLst>
                <a:path w="242570" h="1390650">
                  <a:moveTo>
                    <a:pt x="242189" y="0"/>
                  </a:moveTo>
                  <a:lnTo>
                    <a:pt x="0" y="242062"/>
                  </a:lnTo>
                  <a:lnTo>
                    <a:pt x="0" y="1390650"/>
                  </a:lnTo>
                  <a:lnTo>
                    <a:pt x="242189" y="1148461"/>
                  </a:lnTo>
                  <a:lnTo>
                    <a:pt x="242189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481700" y="1243076"/>
              <a:ext cx="1428750" cy="242570"/>
            </a:xfrm>
            <a:custGeom>
              <a:avLst/>
              <a:gdLst/>
              <a:ahLst/>
              <a:cxnLst/>
              <a:rect l="l" t="t" r="r" b="b"/>
              <a:pathLst>
                <a:path w="1428750" h="242569">
                  <a:moveTo>
                    <a:pt x="1428750" y="0"/>
                  </a:moveTo>
                  <a:lnTo>
                    <a:pt x="242062" y="0"/>
                  </a:lnTo>
                  <a:lnTo>
                    <a:pt x="0" y="242062"/>
                  </a:lnTo>
                  <a:lnTo>
                    <a:pt x="1186560" y="242062"/>
                  </a:lnTo>
                  <a:lnTo>
                    <a:pt x="14287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481700" y="1243076"/>
              <a:ext cx="1428750" cy="1390650"/>
            </a:xfrm>
            <a:custGeom>
              <a:avLst/>
              <a:gdLst/>
              <a:ahLst/>
              <a:cxnLst/>
              <a:rect l="l" t="t" r="r" b="b"/>
              <a:pathLst>
                <a:path w="1428750" h="1390650">
                  <a:moveTo>
                    <a:pt x="0" y="242062"/>
                  </a:moveTo>
                  <a:lnTo>
                    <a:pt x="242062" y="0"/>
                  </a:lnTo>
                  <a:lnTo>
                    <a:pt x="1428750" y="0"/>
                  </a:lnTo>
                  <a:lnTo>
                    <a:pt x="1428750" y="1148461"/>
                  </a:lnTo>
                  <a:lnTo>
                    <a:pt x="1186560" y="1390650"/>
                  </a:lnTo>
                  <a:lnTo>
                    <a:pt x="0" y="1390650"/>
                  </a:lnTo>
                  <a:lnTo>
                    <a:pt x="0" y="242062"/>
                  </a:lnTo>
                  <a:close/>
                </a:path>
                <a:path w="1428750" h="1390650">
                  <a:moveTo>
                    <a:pt x="0" y="242062"/>
                  </a:moveTo>
                  <a:lnTo>
                    <a:pt x="1186560" y="242062"/>
                  </a:lnTo>
                  <a:lnTo>
                    <a:pt x="1428750" y="0"/>
                  </a:lnTo>
                </a:path>
                <a:path w="1428750" h="1390650">
                  <a:moveTo>
                    <a:pt x="1186560" y="242062"/>
                  </a:moveTo>
                  <a:lnTo>
                    <a:pt x="1186560" y="1390650"/>
                  </a:lnTo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66195" y="1618036"/>
              <a:ext cx="855435" cy="83110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429156" y="1057019"/>
              <a:ext cx="668655" cy="668020"/>
            </a:xfrm>
            <a:custGeom>
              <a:avLst/>
              <a:gdLst/>
              <a:ahLst/>
              <a:cxnLst/>
              <a:rect l="l" t="t" r="r" b="b"/>
              <a:pathLst>
                <a:path w="668654" h="668019">
                  <a:moveTo>
                    <a:pt x="469324" y="573371"/>
                  </a:moveTo>
                  <a:lnTo>
                    <a:pt x="199315" y="573371"/>
                  </a:lnTo>
                  <a:lnTo>
                    <a:pt x="214227" y="581088"/>
                  </a:lnTo>
                  <a:lnTo>
                    <a:pt x="229507" y="587976"/>
                  </a:lnTo>
                  <a:lnTo>
                    <a:pt x="245156" y="593943"/>
                  </a:lnTo>
                  <a:lnTo>
                    <a:pt x="261172" y="598898"/>
                  </a:lnTo>
                  <a:lnTo>
                    <a:pt x="295537" y="667624"/>
                  </a:lnTo>
                  <a:lnTo>
                    <a:pt x="374085" y="667624"/>
                  </a:lnTo>
                  <a:lnTo>
                    <a:pt x="408450" y="598898"/>
                  </a:lnTo>
                  <a:lnTo>
                    <a:pt x="424451" y="593943"/>
                  </a:lnTo>
                  <a:lnTo>
                    <a:pt x="439991" y="587976"/>
                  </a:lnTo>
                  <a:lnTo>
                    <a:pt x="454980" y="581088"/>
                  </a:lnTo>
                  <a:lnTo>
                    <a:pt x="469324" y="573371"/>
                  </a:lnTo>
                  <a:close/>
                </a:path>
                <a:path w="668654" h="668019">
                  <a:moveTo>
                    <a:pt x="125676" y="69707"/>
                  </a:moveTo>
                  <a:lnTo>
                    <a:pt x="69711" y="125670"/>
                  </a:lnTo>
                  <a:lnTo>
                    <a:pt x="94257" y="199305"/>
                  </a:lnTo>
                  <a:lnTo>
                    <a:pt x="86540" y="214216"/>
                  </a:lnTo>
                  <a:lnTo>
                    <a:pt x="79652" y="229495"/>
                  </a:lnTo>
                  <a:lnTo>
                    <a:pt x="73684" y="245143"/>
                  </a:lnTo>
                  <a:lnTo>
                    <a:pt x="68729" y="261159"/>
                  </a:lnTo>
                  <a:lnTo>
                    <a:pt x="0" y="294540"/>
                  </a:lnTo>
                  <a:lnTo>
                    <a:pt x="0" y="373084"/>
                  </a:lnTo>
                  <a:lnTo>
                    <a:pt x="68729" y="407447"/>
                  </a:lnTo>
                  <a:lnTo>
                    <a:pt x="73684" y="423447"/>
                  </a:lnTo>
                  <a:lnTo>
                    <a:pt x="79652" y="438987"/>
                  </a:lnTo>
                  <a:lnTo>
                    <a:pt x="86541" y="453975"/>
                  </a:lnTo>
                  <a:lnTo>
                    <a:pt x="94257" y="468319"/>
                  </a:lnTo>
                  <a:lnTo>
                    <a:pt x="69711" y="541954"/>
                  </a:lnTo>
                  <a:lnTo>
                    <a:pt x="125677" y="597916"/>
                  </a:lnTo>
                  <a:lnTo>
                    <a:pt x="199315" y="573371"/>
                  </a:lnTo>
                  <a:lnTo>
                    <a:pt x="567509" y="573371"/>
                  </a:lnTo>
                  <a:lnTo>
                    <a:pt x="598928" y="541954"/>
                  </a:lnTo>
                  <a:lnTo>
                    <a:pt x="574382" y="468319"/>
                  </a:lnTo>
                  <a:lnTo>
                    <a:pt x="582099" y="453407"/>
                  </a:lnTo>
                  <a:lnTo>
                    <a:pt x="582901" y="451628"/>
                  </a:lnTo>
                  <a:lnTo>
                    <a:pt x="333829" y="451628"/>
                  </a:lnTo>
                  <a:lnTo>
                    <a:pt x="288081" y="442331"/>
                  </a:lnTo>
                  <a:lnTo>
                    <a:pt x="250617" y="417019"/>
                  </a:lnTo>
                  <a:lnTo>
                    <a:pt x="225304" y="379558"/>
                  </a:lnTo>
                  <a:lnTo>
                    <a:pt x="216007" y="333812"/>
                  </a:lnTo>
                  <a:lnTo>
                    <a:pt x="225304" y="288066"/>
                  </a:lnTo>
                  <a:lnTo>
                    <a:pt x="250617" y="250604"/>
                  </a:lnTo>
                  <a:lnTo>
                    <a:pt x="288081" y="225292"/>
                  </a:lnTo>
                  <a:lnTo>
                    <a:pt x="333829" y="215996"/>
                  </a:lnTo>
                  <a:lnTo>
                    <a:pt x="582196" y="215996"/>
                  </a:lnTo>
                  <a:lnTo>
                    <a:pt x="581117" y="213649"/>
                  </a:lnTo>
                  <a:lnTo>
                    <a:pt x="573400" y="199305"/>
                  </a:lnTo>
                  <a:lnTo>
                    <a:pt x="597946" y="125670"/>
                  </a:lnTo>
                  <a:lnTo>
                    <a:pt x="566527" y="94252"/>
                  </a:lnTo>
                  <a:lnTo>
                    <a:pt x="199315" y="94252"/>
                  </a:lnTo>
                  <a:lnTo>
                    <a:pt x="125676" y="69707"/>
                  </a:lnTo>
                  <a:close/>
                </a:path>
                <a:path w="668654" h="668019">
                  <a:moveTo>
                    <a:pt x="567509" y="573371"/>
                  </a:moveTo>
                  <a:lnTo>
                    <a:pt x="469324" y="573371"/>
                  </a:lnTo>
                  <a:lnTo>
                    <a:pt x="542963" y="597916"/>
                  </a:lnTo>
                  <a:lnTo>
                    <a:pt x="567509" y="573371"/>
                  </a:lnTo>
                  <a:close/>
                </a:path>
                <a:path w="668654" h="668019">
                  <a:moveTo>
                    <a:pt x="582196" y="215996"/>
                  </a:moveTo>
                  <a:lnTo>
                    <a:pt x="333829" y="215996"/>
                  </a:lnTo>
                  <a:lnTo>
                    <a:pt x="379577" y="225292"/>
                  </a:lnTo>
                  <a:lnTo>
                    <a:pt x="417040" y="250604"/>
                  </a:lnTo>
                  <a:lnTo>
                    <a:pt x="442354" y="288066"/>
                  </a:lnTo>
                  <a:lnTo>
                    <a:pt x="451651" y="333812"/>
                  </a:lnTo>
                  <a:lnTo>
                    <a:pt x="442354" y="379558"/>
                  </a:lnTo>
                  <a:lnTo>
                    <a:pt x="417041" y="417019"/>
                  </a:lnTo>
                  <a:lnTo>
                    <a:pt x="379577" y="442331"/>
                  </a:lnTo>
                  <a:lnTo>
                    <a:pt x="333829" y="451628"/>
                  </a:lnTo>
                  <a:lnTo>
                    <a:pt x="582901" y="451628"/>
                  </a:lnTo>
                  <a:lnTo>
                    <a:pt x="588987" y="438128"/>
                  </a:lnTo>
                  <a:lnTo>
                    <a:pt x="594955" y="422481"/>
                  </a:lnTo>
                  <a:lnTo>
                    <a:pt x="599910" y="406465"/>
                  </a:lnTo>
                  <a:lnTo>
                    <a:pt x="668640" y="372102"/>
                  </a:lnTo>
                  <a:lnTo>
                    <a:pt x="668640" y="293558"/>
                  </a:lnTo>
                  <a:lnTo>
                    <a:pt x="598928" y="260177"/>
                  </a:lnTo>
                  <a:lnTo>
                    <a:pt x="593973" y="244176"/>
                  </a:lnTo>
                  <a:lnTo>
                    <a:pt x="588005" y="228636"/>
                  </a:lnTo>
                  <a:lnTo>
                    <a:pt x="582196" y="215996"/>
                  </a:lnTo>
                  <a:close/>
                </a:path>
                <a:path w="668654" h="668019">
                  <a:moveTo>
                    <a:pt x="373102" y="0"/>
                  </a:moveTo>
                  <a:lnTo>
                    <a:pt x="294554" y="0"/>
                  </a:lnTo>
                  <a:lnTo>
                    <a:pt x="260190" y="68726"/>
                  </a:lnTo>
                  <a:lnTo>
                    <a:pt x="244189" y="73681"/>
                  </a:lnTo>
                  <a:lnTo>
                    <a:pt x="228648" y="79648"/>
                  </a:lnTo>
                  <a:lnTo>
                    <a:pt x="213659" y="86536"/>
                  </a:lnTo>
                  <a:lnTo>
                    <a:pt x="199315" y="94252"/>
                  </a:lnTo>
                  <a:lnTo>
                    <a:pt x="468342" y="94252"/>
                  </a:lnTo>
                  <a:lnTo>
                    <a:pt x="453430" y="86536"/>
                  </a:lnTo>
                  <a:lnTo>
                    <a:pt x="438150" y="79648"/>
                  </a:lnTo>
                  <a:lnTo>
                    <a:pt x="422502" y="73681"/>
                  </a:lnTo>
                  <a:lnTo>
                    <a:pt x="406485" y="68726"/>
                  </a:lnTo>
                  <a:lnTo>
                    <a:pt x="373102" y="0"/>
                  </a:lnTo>
                  <a:close/>
                </a:path>
                <a:path w="668654" h="668019">
                  <a:moveTo>
                    <a:pt x="541981" y="69707"/>
                  </a:moveTo>
                  <a:lnTo>
                    <a:pt x="468342" y="94252"/>
                  </a:lnTo>
                  <a:lnTo>
                    <a:pt x="566527" y="94252"/>
                  </a:lnTo>
                  <a:lnTo>
                    <a:pt x="541981" y="697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253" y="1268106"/>
              <a:ext cx="245462" cy="24545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429156" y="1057019"/>
              <a:ext cx="668655" cy="668020"/>
            </a:xfrm>
            <a:custGeom>
              <a:avLst/>
              <a:gdLst/>
              <a:ahLst/>
              <a:cxnLst/>
              <a:rect l="l" t="t" r="r" b="b"/>
              <a:pathLst>
                <a:path w="668654" h="668019">
                  <a:moveTo>
                    <a:pt x="598928" y="260177"/>
                  </a:moveTo>
                  <a:lnTo>
                    <a:pt x="593973" y="244176"/>
                  </a:lnTo>
                  <a:lnTo>
                    <a:pt x="588005" y="228636"/>
                  </a:lnTo>
                  <a:lnTo>
                    <a:pt x="581117" y="213649"/>
                  </a:lnTo>
                  <a:lnTo>
                    <a:pt x="573400" y="199305"/>
                  </a:lnTo>
                  <a:lnTo>
                    <a:pt x="597946" y="125670"/>
                  </a:lnTo>
                  <a:lnTo>
                    <a:pt x="541981" y="69707"/>
                  </a:lnTo>
                  <a:lnTo>
                    <a:pt x="468342" y="94252"/>
                  </a:lnTo>
                  <a:lnTo>
                    <a:pt x="453430" y="86536"/>
                  </a:lnTo>
                  <a:lnTo>
                    <a:pt x="438150" y="79648"/>
                  </a:lnTo>
                  <a:lnTo>
                    <a:pt x="422502" y="73681"/>
                  </a:lnTo>
                  <a:lnTo>
                    <a:pt x="406485" y="68726"/>
                  </a:lnTo>
                  <a:lnTo>
                    <a:pt x="373102" y="0"/>
                  </a:lnTo>
                  <a:lnTo>
                    <a:pt x="294554" y="0"/>
                  </a:lnTo>
                  <a:lnTo>
                    <a:pt x="260190" y="68726"/>
                  </a:lnTo>
                  <a:lnTo>
                    <a:pt x="244189" y="73681"/>
                  </a:lnTo>
                  <a:lnTo>
                    <a:pt x="228648" y="79648"/>
                  </a:lnTo>
                  <a:lnTo>
                    <a:pt x="213659" y="86536"/>
                  </a:lnTo>
                  <a:lnTo>
                    <a:pt x="199315" y="94252"/>
                  </a:lnTo>
                  <a:lnTo>
                    <a:pt x="125676" y="69707"/>
                  </a:lnTo>
                  <a:lnTo>
                    <a:pt x="69711" y="125670"/>
                  </a:lnTo>
                  <a:lnTo>
                    <a:pt x="94257" y="199305"/>
                  </a:lnTo>
                  <a:lnTo>
                    <a:pt x="86540" y="214216"/>
                  </a:lnTo>
                  <a:lnTo>
                    <a:pt x="79652" y="229495"/>
                  </a:lnTo>
                  <a:lnTo>
                    <a:pt x="73684" y="245143"/>
                  </a:lnTo>
                  <a:lnTo>
                    <a:pt x="68729" y="261159"/>
                  </a:lnTo>
                  <a:lnTo>
                    <a:pt x="0" y="294540"/>
                  </a:lnTo>
                  <a:lnTo>
                    <a:pt x="0" y="373084"/>
                  </a:lnTo>
                  <a:lnTo>
                    <a:pt x="68729" y="407447"/>
                  </a:lnTo>
                  <a:lnTo>
                    <a:pt x="73684" y="423447"/>
                  </a:lnTo>
                  <a:lnTo>
                    <a:pt x="79652" y="438987"/>
                  </a:lnTo>
                  <a:lnTo>
                    <a:pt x="86541" y="453975"/>
                  </a:lnTo>
                  <a:lnTo>
                    <a:pt x="94257" y="468319"/>
                  </a:lnTo>
                  <a:lnTo>
                    <a:pt x="69711" y="541954"/>
                  </a:lnTo>
                  <a:lnTo>
                    <a:pt x="125677" y="597916"/>
                  </a:lnTo>
                  <a:lnTo>
                    <a:pt x="199315" y="573371"/>
                  </a:lnTo>
                  <a:lnTo>
                    <a:pt x="214227" y="581088"/>
                  </a:lnTo>
                  <a:lnTo>
                    <a:pt x="229507" y="587976"/>
                  </a:lnTo>
                  <a:lnTo>
                    <a:pt x="245156" y="593943"/>
                  </a:lnTo>
                  <a:lnTo>
                    <a:pt x="261172" y="598898"/>
                  </a:lnTo>
                  <a:lnTo>
                    <a:pt x="295537" y="667624"/>
                  </a:lnTo>
                  <a:lnTo>
                    <a:pt x="374085" y="667624"/>
                  </a:lnTo>
                  <a:lnTo>
                    <a:pt x="408450" y="598898"/>
                  </a:lnTo>
                  <a:lnTo>
                    <a:pt x="424451" y="593943"/>
                  </a:lnTo>
                  <a:lnTo>
                    <a:pt x="439991" y="587976"/>
                  </a:lnTo>
                  <a:lnTo>
                    <a:pt x="454980" y="581088"/>
                  </a:lnTo>
                  <a:lnTo>
                    <a:pt x="469324" y="573371"/>
                  </a:lnTo>
                  <a:lnTo>
                    <a:pt x="542963" y="597916"/>
                  </a:lnTo>
                  <a:lnTo>
                    <a:pt x="598928" y="541954"/>
                  </a:lnTo>
                  <a:lnTo>
                    <a:pt x="574382" y="468319"/>
                  </a:lnTo>
                  <a:lnTo>
                    <a:pt x="582099" y="453407"/>
                  </a:lnTo>
                  <a:lnTo>
                    <a:pt x="588987" y="438128"/>
                  </a:lnTo>
                  <a:lnTo>
                    <a:pt x="594955" y="422481"/>
                  </a:lnTo>
                  <a:lnTo>
                    <a:pt x="599910" y="406465"/>
                  </a:lnTo>
                  <a:lnTo>
                    <a:pt x="668640" y="372102"/>
                  </a:lnTo>
                  <a:lnTo>
                    <a:pt x="668640" y="293558"/>
                  </a:lnTo>
                  <a:lnTo>
                    <a:pt x="598928" y="260177"/>
                  </a:lnTo>
                  <a:close/>
                </a:path>
              </a:pathLst>
            </a:custGeom>
            <a:ln w="9818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7200" y="5172075"/>
              <a:ext cx="895350" cy="9906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7185" y="5264592"/>
              <a:ext cx="948605" cy="82863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1548" y="5191955"/>
              <a:ext cx="1090505" cy="978583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4489450" y="6204267"/>
            <a:ext cx="49022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0">
                <a:solidFill>
                  <a:srgbClr val="316CE4"/>
                </a:solidFill>
                <a:latin typeface="Tahoma"/>
                <a:cs typeface="Tahoma"/>
              </a:rPr>
              <a:t>EKS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6" name="object 16" descr=""/>
          <p:cNvSpPr txBox="1"/>
          <p:nvPr/>
        </p:nvSpPr>
        <p:spPr>
          <a:xfrm>
            <a:off x="5857240" y="6204267"/>
            <a:ext cx="49085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25">
                <a:solidFill>
                  <a:srgbClr val="316CE4"/>
                </a:solidFill>
                <a:latin typeface="Tahoma"/>
                <a:cs typeface="Tahoma"/>
              </a:rPr>
              <a:t>AKS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353934" y="6204267"/>
            <a:ext cx="49593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5">
                <a:solidFill>
                  <a:srgbClr val="316CE4"/>
                </a:solidFill>
                <a:latin typeface="Tahoma"/>
                <a:cs typeface="Tahoma"/>
              </a:rPr>
              <a:t>GKE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376295">
              <a:lnSpc>
                <a:spcPct val="100000"/>
              </a:lnSpc>
              <a:spcBef>
                <a:spcPts val="130"/>
              </a:spcBef>
            </a:pPr>
            <a:r>
              <a:rPr dirty="0" spc="-30"/>
              <a:t>Installing</a:t>
            </a:r>
            <a:r>
              <a:rPr dirty="0" spc="-385"/>
              <a:t> </a:t>
            </a:r>
            <a:r>
              <a:rPr dirty="0" spc="-20"/>
              <a:t>Helm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12444" y="1536382"/>
            <a:ext cx="256667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Step-</a:t>
            </a:r>
            <a:r>
              <a:rPr dirty="0" sz="2000" spc="-229">
                <a:solidFill>
                  <a:srgbClr val="316CE4"/>
                </a:solidFill>
                <a:latin typeface="Tahoma"/>
                <a:cs typeface="Tahoma"/>
              </a:rPr>
              <a:t>1:</a:t>
            </a:r>
            <a:r>
              <a:rPr dirty="0" sz="2000" spc="-7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316CE4"/>
                </a:solidFill>
                <a:latin typeface="Tahoma"/>
                <a:cs typeface="Tahoma"/>
              </a:rPr>
              <a:t>Download</a:t>
            </a:r>
            <a:r>
              <a:rPr dirty="0" sz="2000" spc="-22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Helm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466725" y="2095500"/>
            <a:ext cx="11258550" cy="1323975"/>
          </a:xfrm>
          <a:custGeom>
            <a:avLst/>
            <a:gdLst/>
            <a:ahLst/>
            <a:cxnLst/>
            <a:rect l="l" t="t" r="r" b="b"/>
            <a:pathLst>
              <a:path w="11258550" h="1323975">
                <a:moveTo>
                  <a:pt x="11258550" y="0"/>
                </a:moveTo>
                <a:lnTo>
                  <a:pt x="0" y="0"/>
                </a:lnTo>
                <a:lnTo>
                  <a:pt x="0" y="1323975"/>
                </a:lnTo>
                <a:lnTo>
                  <a:pt x="11258550" y="1323975"/>
                </a:lnTo>
                <a:lnTo>
                  <a:pt x="112585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541337" y="2370201"/>
          <a:ext cx="10718800" cy="800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05150"/>
                <a:gridCol w="7524750"/>
              </a:tblGrid>
              <a:tr h="276225">
                <a:tc gridSpan="2"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5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r>
                        <a:rPr dirty="0" sz="1550" spc="39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curl</a:t>
                      </a:r>
                      <a:r>
                        <a:rPr dirty="0" sz="1550" spc="47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-fsSL</a:t>
                      </a:r>
                      <a:r>
                        <a:rPr dirty="0" sz="1550" spc="44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-o</a:t>
                      </a:r>
                      <a:r>
                        <a:rPr dirty="0" sz="1550" spc="39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get_helm.sh</a:t>
                      </a:r>
                      <a:r>
                        <a:rPr dirty="0" sz="1550" spc="4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u="sng" sz="155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onsolas"/>
                          <a:cs typeface="Consolas"/>
                          <a:hlinkClick r:id="rId2"/>
                        </a:rPr>
                        <a:t>https://raw.githubusercontent.com/helm/helm/main/scripts/get-helm-</a:t>
                      </a:r>
                      <a:r>
                        <a:rPr dirty="0" u="sng" sz="1550" spc="-5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onsolas"/>
                          <a:cs typeface="Consolas"/>
                          <a:hlinkClick r:id="rId2"/>
                        </a:rPr>
                        <a:t>3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00"/>
                      </a:solidFill>
                      <a:prstDash val="solid"/>
                    </a:lnL>
                    <a:lnR w="12700">
                      <a:solidFill>
                        <a:srgbClr val="FFFF00"/>
                      </a:solidFill>
                      <a:prstDash val="solid"/>
                    </a:lnR>
                    <a:lnT w="12700">
                      <a:solidFill>
                        <a:srgbClr val="FFFF00"/>
                      </a:solidFill>
                      <a:prstDash val="solid"/>
                    </a:lnT>
                    <a:lnB w="12700">
                      <a:solidFill>
                        <a:srgbClr val="FF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57175">
                <a:tc>
                  <a:txBody>
                    <a:bodyPr/>
                    <a:lstStyle/>
                    <a:p>
                      <a:pPr marL="13970">
                        <a:lnSpc>
                          <a:spcPts val="1664"/>
                        </a:lnSpc>
                      </a:pPr>
                      <a:r>
                        <a:rPr dirty="0" sz="15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r>
                        <a:rPr dirty="0" sz="1550" spc="9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chmod</a:t>
                      </a:r>
                      <a:r>
                        <a:rPr dirty="0" sz="1550" spc="6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700</a:t>
                      </a:r>
                      <a:r>
                        <a:rPr dirty="0" sz="1550" spc="14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get_helm.sh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00"/>
                      </a:solidFill>
                      <a:prstDash val="solid"/>
                    </a:lnL>
                    <a:lnR w="12700">
                      <a:solidFill>
                        <a:srgbClr val="FFFF00"/>
                      </a:solidFill>
                      <a:prstDash val="solid"/>
                    </a:lnR>
                    <a:lnT w="12700">
                      <a:solidFill>
                        <a:srgbClr val="FFFF00"/>
                      </a:solidFill>
                      <a:prstDash val="solid"/>
                    </a:lnT>
                    <a:lnB w="12700">
                      <a:solidFill>
                        <a:srgbClr val="FF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00"/>
                      </a:solidFill>
                      <a:prstDash val="solid"/>
                    </a:lnL>
                    <a:lnT w="12700">
                      <a:solidFill>
                        <a:srgbClr val="FFFF00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13970">
                        <a:lnSpc>
                          <a:spcPts val="1595"/>
                        </a:lnSpc>
                      </a:pPr>
                      <a:r>
                        <a:rPr dirty="0" sz="15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r>
                        <a:rPr dirty="0" sz="1550" spc="1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./get_helm.sh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00"/>
                      </a:solidFill>
                      <a:prstDash val="solid"/>
                    </a:lnL>
                    <a:lnR w="12700">
                      <a:solidFill>
                        <a:srgbClr val="FFFF00"/>
                      </a:solidFill>
                      <a:prstDash val="solid"/>
                    </a:lnR>
                    <a:lnT w="12700">
                      <a:solidFill>
                        <a:srgbClr val="FFFF00"/>
                      </a:solidFill>
                      <a:prstDash val="solid"/>
                    </a:lnT>
                    <a:lnB w="12700">
                      <a:solidFill>
                        <a:srgbClr val="FF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00"/>
                      </a:solidFill>
                      <a:prstDash val="solid"/>
                    </a:lnL>
                    <a:lnT w="12700">
                      <a:solidFill>
                        <a:srgbClr val="FFFF00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512444" y="4054538"/>
            <a:ext cx="284416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Step-</a:t>
            </a:r>
            <a:r>
              <a:rPr dirty="0" sz="2000" spc="-45">
                <a:solidFill>
                  <a:srgbClr val="316CE4"/>
                </a:solidFill>
                <a:latin typeface="Tahoma"/>
                <a:cs typeface="Tahoma"/>
              </a:rPr>
              <a:t>2:</a:t>
            </a:r>
            <a:r>
              <a:rPr dirty="0" sz="2000" spc="-9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Verify</a:t>
            </a:r>
            <a:r>
              <a:rPr dirty="0" sz="2000" spc="-21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Installation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66725" y="4676775"/>
            <a:ext cx="11258550" cy="3333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3815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345"/>
              </a:spcBef>
              <a:tabLst>
                <a:tab pos="427990" algn="l"/>
              </a:tabLst>
            </a:pPr>
            <a:r>
              <a:rPr dirty="0" sz="1550" spc="-50">
                <a:solidFill>
                  <a:srgbClr val="FFFFFF"/>
                </a:solidFill>
                <a:latin typeface="Consolas"/>
                <a:cs typeface="Consolas"/>
              </a:rPr>
              <a:t>$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	helm</a:t>
            </a:r>
            <a:r>
              <a:rPr dirty="0" sz="1550" spc="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version</a:t>
            </a:r>
            <a:endParaRPr sz="15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66446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Helm</a:t>
            </a:r>
            <a:r>
              <a:rPr dirty="0" spc="-400"/>
              <a:t> </a:t>
            </a:r>
            <a:r>
              <a:rPr dirty="0"/>
              <a:t>Chart</a:t>
            </a:r>
            <a:r>
              <a:rPr dirty="0" spc="-430"/>
              <a:t> </a:t>
            </a:r>
            <a:r>
              <a:rPr dirty="0" spc="55"/>
              <a:t>Structure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23850" y="1076325"/>
            <a:ext cx="11544300" cy="5467350"/>
            <a:chOff x="323850" y="1076325"/>
            <a:chExt cx="11544300" cy="5467350"/>
          </a:xfrm>
        </p:grpSpPr>
        <p:sp>
          <p:nvSpPr>
            <p:cNvPr id="4" name="object 4" descr=""/>
            <p:cNvSpPr/>
            <p:nvPr/>
          </p:nvSpPr>
          <p:spPr>
            <a:xfrm>
              <a:off x="323850" y="1076325"/>
              <a:ext cx="11544300" cy="5467350"/>
            </a:xfrm>
            <a:custGeom>
              <a:avLst/>
              <a:gdLst/>
              <a:ahLst/>
              <a:cxnLst/>
              <a:rect l="l" t="t" r="r" b="b"/>
              <a:pathLst>
                <a:path w="11544300" h="5467350">
                  <a:moveTo>
                    <a:pt x="11321923" y="0"/>
                  </a:moveTo>
                  <a:lnTo>
                    <a:pt x="222415" y="0"/>
                  </a:lnTo>
                  <a:lnTo>
                    <a:pt x="177591" y="4518"/>
                  </a:lnTo>
                  <a:lnTo>
                    <a:pt x="135841" y="17476"/>
                  </a:lnTo>
                  <a:lnTo>
                    <a:pt x="98061" y="37980"/>
                  </a:lnTo>
                  <a:lnTo>
                    <a:pt x="65144" y="65135"/>
                  </a:lnTo>
                  <a:lnTo>
                    <a:pt x="37985" y="98046"/>
                  </a:lnTo>
                  <a:lnTo>
                    <a:pt x="17478" y="135820"/>
                  </a:lnTo>
                  <a:lnTo>
                    <a:pt x="4518" y="177562"/>
                  </a:lnTo>
                  <a:lnTo>
                    <a:pt x="0" y="222376"/>
                  </a:lnTo>
                  <a:lnTo>
                    <a:pt x="0" y="5244934"/>
                  </a:lnTo>
                  <a:lnTo>
                    <a:pt x="4518" y="5289758"/>
                  </a:lnTo>
                  <a:lnTo>
                    <a:pt x="17478" y="5331508"/>
                  </a:lnTo>
                  <a:lnTo>
                    <a:pt x="37985" y="5369288"/>
                  </a:lnTo>
                  <a:lnTo>
                    <a:pt x="65144" y="5402205"/>
                  </a:lnTo>
                  <a:lnTo>
                    <a:pt x="98061" y="5429364"/>
                  </a:lnTo>
                  <a:lnTo>
                    <a:pt x="135841" y="5449871"/>
                  </a:lnTo>
                  <a:lnTo>
                    <a:pt x="177591" y="5462831"/>
                  </a:lnTo>
                  <a:lnTo>
                    <a:pt x="222415" y="5467350"/>
                  </a:lnTo>
                  <a:lnTo>
                    <a:pt x="11321923" y="5467350"/>
                  </a:lnTo>
                  <a:lnTo>
                    <a:pt x="11366737" y="5462831"/>
                  </a:lnTo>
                  <a:lnTo>
                    <a:pt x="11408479" y="5449871"/>
                  </a:lnTo>
                  <a:lnTo>
                    <a:pt x="11446253" y="5429364"/>
                  </a:lnTo>
                  <a:lnTo>
                    <a:pt x="11479164" y="5402205"/>
                  </a:lnTo>
                  <a:lnTo>
                    <a:pt x="11506319" y="5369288"/>
                  </a:lnTo>
                  <a:lnTo>
                    <a:pt x="11526823" y="5331508"/>
                  </a:lnTo>
                  <a:lnTo>
                    <a:pt x="11539781" y="5289758"/>
                  </a:lnTo>
                  <a:lnTo>
                    <a:pt x="11544300" y="5244934"/>
                  </a:lnTo>
                  <a:lnTo>
                    <a:pt x="11544300" y="222376"/>
                  </a:lnTo>
                  <a:lnTo>
                    <a:pt x="11539781" y="177562"/>
                  </a:lnTo>
                  <a:lnTo>
                    <a:pt x="11526823" y="135820"/>
                  </a:lnTo>
                  <a:lnTo>
                    <a:pt x="11506319" y="98046"/>
                  </a:lnTo>
                  <a:lnTo>
                    <a:pt x="11479164" y="65135"/>
                  </a:lnTo>
                  <a:lnTo>
                    <a:pt x="11446253" y="37980"/>
                  </a:lnTo>
                  <a:lnTo>
                    <a:pt x="11408479" y="17476"/>
                  </a:lnTo>
                  <a:lnTo>
                    <a:pt x="11366737" y="4518"/>
                  </a:lnTo>
                  <a:lnTo>
                    <a:pt x="113219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23850" y="1076325"/>
              <a:ext cx="11544300" cy="381000"/>
            </a:xfrm>
            <a:custGeom>
              <a:avLst/>
              <a:gdLst/>
              <a:ahLst/>
              <a:cxnLst/>
              <a:rect l="l" t="t" r="r" b="b"/>
              <a:pathLst>
                <a:path w="11544300" h="381000">
                  <a:moveTo>
                    <a:pt x="11364849" y="0"/>
                  </a:moveTo>
                  <a:lnTo>
                    <a:pt x="179425" y="0"/>
                  </a:lnTo>
                  <a:lnTo>
                    <a:pt x="131725" y="6413"/>
                  </a:lnTo>
                  <a:lnTo>
                    <a:pt x="88864" y="24511"/>
                  </a:lnTo>
                  <a:lnTo>
                    <a:pt x="52551" y="52577"/>
                  </a:lnTo>
                  <a:lnTo>
                    <a:pt x="24495" y="88900"/>
                  </a:lnTo>
                  <a:lnTo>
                    <a:pt x="6408" y="131762"/>
                  </a:lnTo>
                  <a:lnTo>
                    <a:pt x="0" y="179450"/>
                  </a:lnTo>
                  <a:lnTo>
                    <a:pt x="0" y="381000"/>
                  </a:lnTo>
                  <a:lnTo>
                    <a:pt x="11544300" y="381000"/>
                  </a:lnTo>
                  <a:lnTo>
                    <a:pt x="11544300" y="179450"/>
                  </a:lnTo>
                  <a:lnTo>
                    <a:pt x="11537886" y="131762"/>
                  </a:lnTo>
                  <a:lnTo>
                    <a:pt x="11519789" y="88900"/>
                  </a:lnTo>
                  <a:lnTo>
                    <a:pt x="11491722" y="52577"/>
                  </a:lnTo>
                  <a:lnTo>
                    <a:pt x="11455400" y="24511"/>
                  </a:lnTo>
                  <a:lnTo>
                    <a:pt x="11412537" y="6413"/>
                  </a:lnTo>
                  <a:lnTo>
                    <a:pt x="11364849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250" y="1162050"/>
              <a:ext cx="219075" cy="20955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475" y="1162050"/>
              <a:ext cx="219075" cy="20955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700" y="1162050"/>
              <a:ext cx="219075" cy="209550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553402" y="1757045"/>
            <a:ext cx="2358390" cy="1731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b="1">
                <a:solidFill>
                  <a:srgbClr val="FFFFFF"/>
                </a:solidFill>
                <a:latin typeface="Consolas"/>
                <a:cs typeface="Consolas"/>
              </a:rPr>
              <a:t>$</a:t>
            </a:r>
            <a:r>
              <a:rPr dirty="0" sz="1550" spc="50" b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b="1">
                <a:solidFill>
                  <a:srgbClr val="FFFFFF"/>
                </a:solidFill>
                <a:latin typeface="Consolas"/>
                <a:cs typeface="Consolas"/>
              </a:rPr>
              <a:t>helm</a:t>
            </a:r>
            <a:r>
              <a:rPr dirty="0" sz="1550" spc="130" b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b="1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dirty="0" sz="1550" spc="75" b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 b="1">
                <a:solidFill>
                  <a:srgbClr val="FFFFFF"/>
                </a:solidFill>
                <a:latin typeface="Consolas"/>
                <a:cs typeface="Consolas"/>
              </a:rPr>
              <a:t>mychart</a:t>
            </a:r>
            <a:endParaRPr sz="15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5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550" spc="-10" b="1">
                <a:solidFill>
                  <a:srgbClr val="2BFFBE"/>
                </a:solidFill>
                <a:latin typeface="Consolas"/>
                <a:cs typeface="Consolas"/>
              </a:rPr>
              <a:t>mychart/</a:t>
            </a:r>
            <a:endParaRPr sz="15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25" b="1">
                <a:solidFill>
                  <a:srgbClr val="FFFFFF"/>
                </a:solidFill>
                <a:latin typeface="Consolas"/>
                <a:cs typeface="Consolas"/>
              </a:rPr>
              <a:t>├──</a:t>
            </a:r>
            <a:endParaRPr sz="15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550" spc="-25" b="1">
                <a:solidFill>
                  <a:srgbClr val="FFFFFF"/>
                </a:solidFill>
                <a:latin typeface="Consolas"/>
                <a:cs typeface="Consolas"/>
              </a:rPr>
              <a:t>├──</a:t>
            </a:r>
            <a:endParaRPr sz="15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25" b="1">
                <a:solidFill>
                  <a:srgbClr val="FFFFFF"/>
                </a:solidFill>
                <a:latin typeface="Consolas"/>
                <a:cs typeface="Consolas"/>
              </a:rPr>
              <a:t>├──</a:t>
            </a:r>
            <a:endParaRPr sz="15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550" spc="-25" b="1">
                <a:solidFill>
                  <a:srgbClr val="FFFFFF"/>
                </a:solidFill>
                <a:latin typeface="Consolas"/>
                <a:cs typeface="Consolas"/>
              </a:rPr>
              <a:t>└──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graphicFrame>
        <p:nvGraphicFramePr>
          <p:cNvPr id="10" name="object 10" descr=""/>
          <p:cNvGraphicFramePr>
            <a:graphicFrameLocks noGrp="1"/>
          </p:cNvGraphicFramePr>
          <p:nvPr/>
        </p:nvGraphicFramePr>
        <p:xfrm>
          <a:off x="969962" y="2474976"/>
          <a:ext cx="7623175" cy="1799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24500"/>
                <a:gridCol w="1609725"/>
                <a:gridCol w="400050"/>
              </a:tblGrid>
              <a:tr h="266700">
                <a:tc>
                  <a:txBody>
                    <a:bodyPr/>
                    <a:lstStyle/>
                    <a:p>
                      <a:pPr marL="34290">
                        <a:lnSpc>
                          <a:spcPts val="1825"/>
                        </a:lnSpc>
                        <a:spcBef>
                          <a:spcPts val="170"/>
                        </a:spcBef>
                        <a:tabLst>
                          <a:tab pos="2369820" algn="l"/>
                        </a:tabLst>
                      </a:pPr>
                      <a:r>
                        <a:rPr dirty="0" sz="1550" spc="-1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Chart.yaml</a:t>
                      </a:r>
                      <a:r>
                        <a:rPr dirty="0" sz="155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	#</a:t>
                      </a:r>
                      <a:r>
                        <a:rPr dirty="0" sz="1550" spc="11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Metadata</a:t>
                      </a:r>
                      <a:r>
                        <a:rPr dirty="0" sz="1550" spc="114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about</a:t>
                      </a:r>
                      <a:r>
                        <a:rPr dirty="0" sz="1550" spc="114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the</a:t>
                      </a:r>
                      <a:r>
                        <a:rPr dirty="0" sz="1550" spc="11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1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chart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21590">
                    <a:lnL w="12700">
                      <a:solidFill>
                        <a:srgbClr val="FFFF00"/>
                      </a:solidFill>
                      <a:prstDash val="solid"/>
                    </a:lnL>
                    <a:lnR w="12700">
                      <a:solidFill>
                        <a:srgbClr val="FFFF00"/>
                      </a:solidFill>
                      <a:prstDash val="solid"/>
                    </a:lnR>
                    <a:lnT w="12700">
                      <a:solidFill>
                        <a:srgbClr val="FFFF00"/>
                      </a:solidFill>
                      <a:prstDash val="solid"/>
                    </a:lnT>
                    <a:lnB w="12700">
                      <a:solidFill>
                        <a:srgbClr val="FFFF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00"/>
                      </a:solidFill>
                      <a:prstDash val="solid"/>
                    </a:lnL>
                    <a:lnB w="12700">
                      <a:solidFill>
                        <a:srgbClr val="FFFF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38125">
                <a:tc gridSpan="3">
                  <a:txBody>
                    <a:bodyPr/>
                    <a:lstStyle/>
                    <a:p>
                      <a:pPr marL="34290">
                        <a:lnSpc>
                          <a:spcPts val="1775"/>
                        </a:lnSpc>
                        <a:tabLst>
                          <a:tab pos="2369820" algn="l"/>
                        </a:tabLst>
                      </a:pPr>
                      <a:r>
                        <a:rPr dirty="0" sz="1550" spc="-1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values.yaml</a:t>
                      </a:r>
                      <a:r>
                        <a:rPr dirty="0" sz="155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	#</a:t>
                      </a:r>
                      <a:r>
                        <a:rPr dirty="0" sz="1550" spc="105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Default</a:t>
                      </a:r>
                      <a:r>
                        <a:rPr dirty="0" sz="1550" spc="19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configuration</a:t>
                      </a:r>
                      <a:r>
                        <a:rPr dirty="0" sz="1550" spc="105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values</a:t>
                      </a:r>
                      <a:r>
                        <a:rPr dirty="0" sz="1550" spc="195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for</a:t>
                      </a:r>
                      <a:r>
                        <a:rPr dirty="0" sz="1550" spc="105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this</a:t>
                      </a:r>
                      <a:r>
                        <a:rPr dirty="0" sz="1550" spc="19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1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chart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00"/>
                      </a:solidFill>
                      <a:prstDash val="solid"/>
                    </a:lnL>
                    <a:lnR w="12700">
                      <a:solidFill>
                        <a:srgbClr val="FFFF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1145"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2369820" algn="l"/>
                        </a:tabLst>
                      </a:pPr>
                      <a:r>
                        <a:rPr dirty="0" sz="1550" spc="-10" b="1">
                          <a:solidFill>
                            <a:srgbClr val="2BFFBE"/>
                          </a:solidFill>
                          <a:latin typeface="Consolas"/>
                          <a:cs typeface="Consolas"/>
                        </a:rPr>
                        <a:t>charts/</a:t>
                      </a:r>
                      <a:r>
                        <a:rPr dirty="0" sz="1550" b="1">
                          <a:solidFill>
                            <a:srgbClr val="2BFFBE"/>
                          </a:solidFill>
                          <a:latin typeface="Consolas"/>
                          <a:cs typeface="Consolas"/>
                        </a:rPr>
                        <a:t>	</a:t>
                      </a:r>
                      <a:r>
                        <a:rPr dirty="0" sz="155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#</a:t>
                      </a:r>
                      <a:r>
                        <a:rPr dirty="0" sz="1550" spc="11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Subcharts</a:t>
                      </a:r>
                      <a:r>
                        <a:rPr dirty="0" sz="1550" spc="16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1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(dependencies)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3810">
                    <a:lnL w="12700">
                      <a:solidFill>
                        <a:srgbClr val="FFFF00"/>
                      </a:solidFill>
                      <a:prstDash val="solid"/>
                    </a:lnL>
                    <a:lnR w="12700">
                      <a:solidFill>
                        <a:srgbClr val="FFFF00"/>
                      </a:solidFill>
                      <a:prstDash val="solid"/>
                    </a:lnR>
                    <a:lnT w="12700">
                      <a:solidFill>
                        <a:srgbClr val="FFFF00"/>
                      </a:solidFill>
                      <a:prstDash val="solid"/>
                    </a:lnT>
                    <a:lnB w="28575">
                      <a:solidFill>
                        <a:srgbClr val="FFFF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00"/>
                      </a:solidFill>
                      <a:prstDash val="solid"/>
                    </a:lnL>
                    <a:lnT w="12700">
                      <a:solidFill>
                        <a:srgbClr val="FFFF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023619">
                <a:tc gridSpan="2">
                  <a:txBody>
                    <a:bodyPr/>
                    <a:lstStyle/>
                    <a:p>
                      <a:pPr marL="34290">
                        <a:lnSpc>
                          <a:spcPts val="1705"/>
                        </a:lnSpc>
                        <a:tabLst>
                          <a:tab pos="2369820" algn="l"/>
                        </a:tabLst>
                      </a:pPr>
                      <a:r>
                        <a:rPr dirty="0" sz="1550" spc="-10" b="1">
                          <a:solidFill>
                            <a:srgbClr val="2BFFBE"/>
                          </a:solidFill>
                          <a:latin typeface="Consolas"/>
                          <a:cs typeface="Consolas"/>
                        </a:rPr>
                        <a:t>templates/</a:t>
                      </a:r>
                      <a:r>
                        <a:rPr dirty="0" sz="1550" b="1">
                          <a:solidFill>
                            <a:srgbClr val="2BFFBE"/>
                          </a:solidFill>
                          <a:latin typeface="Consolas"/>
                          <a:cs typeface="Consolas"/>
                        </a:rPr>
                        <a:t>	</a:t>
                      </a:r>
                      <a:r>
                        <a:rPr dirty="0" sz="155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#</a:t>
                      </a:r>
                      <a:r>
                        <a:rPr dirty="0" sz="1550" spc="13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Template</a:t>
                      </a:r>
                      <a:r>
                        <a:rPr dirty="0" sz="1550" spc="135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files</a:t>
                      </a:r>
                      <a:r>
                        <a:rPr dirty="0" sz="1550" spc="135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for</a:t>
                      </a:r>
                      <a:r>
                        <a:rPr dirty="0" sz="1550" spc="135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Kubernetes</a:t>
                      </a:r>
                      <a:r>
                        <a:rPr dirty="0" sz="1550" spc="13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1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resources</a:t>
                      </a:r>
                      <a:endParaRPr sz="1550">
                        <a:latin typeface="Consolas"/>
                        <a:cs typeface="Consolas"/>
                      </a:endParaRPr>
                    </a:p>
                    <a:p>
                      <a:pPr marL="3429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55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├──</a:t>
                      </a:r>
                      <a:r>
                        <a:rPr dirty="0" sz="1550" spc="95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1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deployment.yaml</a:t>
                      </a:r>
                      <a:endParaRPr sz="1550">
                        <a:latin typeface="Consolas"/>
                        <a:cs typeface="Consolas"/>
                      </a:endParaRPr>
                    </a:p>
                    <a:p>
                      <a:pPr marL="3429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55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├──</a:t>
                      </a:r>
                      <a:r>
                        <a:rPr dirty="0" sz="1550" spc="95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1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service.yaml</a:t>
                      </a:r>
                      <a:endParaRPr sz="1550">
                        <a:latin typeface="Consolas"/>
                        <a:cs typeface="Consolas"/>
                      </a:endParaRPr>
                    </a:p>
                    <a:p>
                      <a:pPr marL="34290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2369820" algn="l"/>
                        </a:tabLst>
                      </a:pPr>
                      <a:r>
                        <a:rPr dirty="0" sz="155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└──</a:t>
                      </a:r>
                      <a:r>
                        <a:rPr dirty="0" sz="1550" spc="12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1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_helpers.tpl</a:t>
                      </a:r>
                      <a:r>
                        <a:rPr dirty="0" sz="155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	#</a:t>
                      </a:r>
                      <a:r>
                        <a:rPr dirty="0" sz="1550" spc="95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Template</a:t>
                      </a:r>
                      <a:r>
                        <a:rPr dirty="0" sz="1550" spc="95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helpers</a:t>
                      </a:r>
                      <a:r>
                        <a:rPr dirty="0" sz="1550" spc="185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for</a:t>
                      </a:r>
                      <a:r>
                        <a:rPr dirty="0" sz="1550" spc="95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10" b="1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reusability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00"/>
                      </a:solidFill>
                      <a:prstDash val="solid"/>
                    </a:lnL>
                    <a:lnR w="12700">
                      <a:solidFill>
                        <a:srgbClr val="FFFF00"/>
                      </a:solidFill>
                      <a:prstDash val="solid"/>
                    </a:lnR>
                    <a:lnT w="28575">
                      <a:solidFill>
                        <a:srgbClr val="FFFF00"/>
                      </a:solidFill>
                      <a:prstDash val="solid"/>
                    </a:lnT>
                    <a:lnB w="12700">
                      <a:solidFill>
                        <a:srgbClr val="FFFF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763520">
              <a:lnSpc>
                <a:spcPct val="100000"/>
              </a:lnSpc>
              <a:spcBef>
                <a:spcPts val="130"/>
              </a:spcBef>
            </a:pPr>
            <a:r>
              <a:rPr dirty="0" spc="-25"/>
              <a:t>Operating</a:t>
            </a:r>
            <a:r>
              <a:rPr dirty="0" spc="-380"/>
              <a:t> </a:t>
            </a:r>
            <a:r>
              <a:rPr dirty="0"/>
              <a:t>with</a:t>
            </a:r>
            <a:r>
              <a:rPr dirty="0" spc="-315"/>
              <a:t> </a:t>
            </a:r>
            <a:r>
              <a:rPr dirty="0" spc="-20"/>
              <a:t>Helm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676275" y="1476375"/>
          <a:ext cx="10915650" cy="3893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6975"/>
                <a:gridCol w="490855"/>
                <a:gridCol w="302894"/>
                <a:gridCol w="699135"/>
                <a:gridCol w="6875145"/>
              </a:tblGrid>
              <a:tr h="401955"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helm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 create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9525">
                      <a:solidFill>
                        <a:srgbClr val="316CE4"/>
                      </a:solidFill>
                      <a:prstDash val="solid"/>
                    </a:lnL>
                    <a:lnR w="9525">
                      <a:solidFill>
                        <a:srgbClr val="316CE4"/>
                      </a:solidFill>
                      <a:prstDash val="solid"/>
                    </a:lnR>
                    <a:lnT w="9525">
                      <a:solidFill>
                        <a:srgbClr val="316CE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16CE4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marL="2667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2000" spc="-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3746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200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helm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3746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create</a:t>
                      </a:r>
                      <a:r>
                        <a:rPr dirty="0" sz="2000" spc="-6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my-</a:t>
                      </a:r>
                      <a:r>
                        <a:rPr dirty="0" sz="200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chart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37465">
                    <a:solidFill>
                      <a:srgbClr val="000000"/>
                    </a:solidFill>
                  </a:tcPr>
                </a:tc>
              </a:tr>
              <a:tr h="4737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316C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019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helm</a:t>
                      </a:r>
                      <a:r>
                        <a:rPr dirty="0" sz="2000" spc="-20">
                          <a:latin typeface="Calibri"/>
                          <a:cs typeface="Calibri"/>
                        </a:rPr>
                        <a:t> lint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9525">
                      <a:solidFill>
                        <a:srgbClr val="316CE4"/>
                      </a:solidFill>
                      <a:prstDash val="solid"/>
                    </a:lnL>
                    <a:lnR w="9525">
                      <a:solidFill>
                        <a:srgbClr val="316CE4"/>
                      </a:solidFill>
                      <a:prstDash val="solid"/>
                    </a:lnR>
                    <a:lnT w="9525">
                      <a:solidFill>
                        <a:srgbClr val="316CE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16CE4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marL="2667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2000" spc="-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355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200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helm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355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lint</a:t>
                      </a:r>
                      <a:r>
                        <a:rPr dirty="0" sz="2000" spc="-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my-</a:t>
                      </a:r>
                      <a:r>
                        <a:rPr dirty="0" sz="200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chart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35560">
                    <a:solidFill>
                      <a:srgbClr val="000000"/>
                    </a:solidFill>
                  </a:tcPr>
                </a:tc>
              </a:tr>
              <a:tr h="4737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316C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01955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helm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 package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7939">
                    <a:lnL w="9525">
                      <a:solidFill>
                        <a:srgbClr val="316CE4"/>
                      </a:solidFill>
                      <a:prstDash val="solid"/>
                    </a:lnL>
                    <a:lnR w="9525">
                      <a:solidFill>
                        <a:srgbClr val="316CE4"/>
                      </a:solidFill>
                      <a:prstDash val="solid"/>
                    </a:lnR>
                    <a:lnT w="9525">
                      <a:solidFill>
                        <a:srgbClr val="316CE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16CE4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marL="2667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000" spc="-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3429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00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helm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3429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package</a:t>
                      </a:r>
                      <a:r>
                        <a:rPr dirty="0" sz="2000" spc="-6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my-</a:t>
                      </a:r>
                      <a:r>
                        <a:rPr dirty="0" sz="200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chart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34290">
                    <a:solidFill>
                      <a:srgbClr val="000000"/>
                    </a:solidFill>
                  </a:tcPr>
                </a:tc>
              </a:tr>
              <a:tr h="4737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316C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019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helm</a:t>
                      </a:r>
                      <a:r>
                        <a:rPr dirty="0" sz="2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install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6034">
                    <a:lnL w="9525">
                      <a:solidFill>
                        <a:srgbClr val="316CE4"/>
                      </a:solidFill>
                      <a:prstDash val="solid"/>
                    </a:lnL>
                    <a:lnR w="9525">
                      <a:solidFill>
                        <a:srgbClr val="316CE4"/>
                      </a:solidFill>
                      <a:prstDash val="solid"/>
                    </a:lnR>
                    <a:lnT w="9525">
                      <a:solidFill>
                        <a:srgbClr val="316CE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16CE4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marL="2667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2000" spc="-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330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200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helm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330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install</a:t>
                      </a:r>
                      <a:r>
                        <a:rPr dirty="0" sz="2000" spc="-6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my-release</a:t>
                      </a:r>
                      <a:r>
                        <a:rPr dirty="0" sz="2000" spc="-6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my-</a:t>
                      </a:r>
                      <a:r>
                        <a:rPr dirty="0" sz="20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chart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33020">
                    <a:solidFill>
                      <a:srgbClr val="000000"/>
                    </a:solidFill>
                  </a:tcPr>
                </a:tc>
              </a:tr>
              <a:tr h="4641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316C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helm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25">
                          <a:latin typeface="Calibri"/>
                          <a:cs typeface="Calibri"/>
                        </a:rPr>
                        <a:t>ls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9525">
                      <a:solidFill>
                        <a:srgbClr val="316CE4"/>
                      </a:solidFill>
                      <a:prstDash val="solid"/>
                    </a:lnL>
                    <a:lnR w="9525">
                      <a:solidFill>
                        <a:srgbClr val="316CE4"/>
                      </a:solidFill>
                      <a:prstDash val="solid"/>
                    </a:lnR>
                    <a:lnT w="9525">
                      <a:solidFill>
                        <a:srgbClr val="316CE4"/>
                      </a:solidFill>
                      <a:prstDash val="solid"/>
                    </a:lnT>
                    <a:lnB w="9525">
                      <a:solidFill>
                        <a:srgbClr val="316C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16CE4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marL="2667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2000" spc="-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412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200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helm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412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2000" spc="-2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ls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4127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763520">
              <a:lnSpc>
                <a:spcPct val="100000"/>
              </a:lnSpc>
              <a:spcBef>
                <a:spcPts val="130"/>
              </a:spcBef>
            </a:pPr>
            <a:r>
              <a:rPr dirty="0" spc="-25"/>
              <a:t>Operating</a:t>
            </a:r>
            <a:r>
              <a:rPr dirty="0" spc="-380"/>
              <a:t> </a:t>
            </a:r>
            <a:r>
              <a:rPr dirty="0"/>
              <a:t>with</a:t>
            </a:r>
            <a:r>
              <a:rPr dirty="0" spc="-315"/>
              <a:t> </a:t>
            </a:r>
            <a:r>
              <a:rPr dirty="0" spc="-20"/>
              <a:t>Helm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676275" y="1476375"/>
          <a:ext cx="10915650" cy="21513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6975"/>
                <a:gridCol w="490855"/>
                <a:gridCol w="302894"/>
                <a:gridCol w="699135"/>
                <a:gridCol w="2654935"/>
                <a:gridCol w="4220845"/>
              </a:tblGrid>
              <a:tr h="4019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helm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status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9525">
                      <a:solidFill>
                        <a:srgbClr val="316CE4"/>
                      </a:solidFill>
                      <a:prstDash val="solid"/>
                    </a:lnL>
                    <a:lnR w="9525">
                      <a:solidFill>
                        <a:srgbClr val="316CE4"/>
                      </a:solidFill>
                      <a:prstDash val="solid"/>
                    </a:lnR>
                    <a:lnT w="9525">
                      <a:solidFill>
                        <a:srgbClr val="316CE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16CE4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marL="2667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2000" spc="-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3746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200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helm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3746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status</a:t>
                      </a:r>
                      <a:r>
                        <a:rPr dirty="0" sz="2000" spc="-6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my-</a:t>
                      </a:r>
                      <a:r>
                        <a:rPr dirty="0" sz="20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release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3746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4737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316C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019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helm</a:t>
                      </a:r>
                      <a:r>
                        <a:rPr dirty="0" sz="2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history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9525">
                      <a:solidFill>
                        <a:srgbClr val="316CE4"/>
                      </a:solidFill>
                      <a:prstDash val="solid"/>
                    </a:lnL>
                    <a:lnR w="9525">
                      <a:solidFill>
                        <a:srgbClr val="316CE4"/>
                      </a:solidFill>
                      <a:prstDash val="solid"/>
                    </a:lnR>
                    <a:lnT w="9525">
                      <a:solidFill>
                        <a:srgbClr val="316CE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16CE4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marL="2667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2000" spc="-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355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200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helm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355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history</a:t>
                      </a:r>
                      <a:r>
                        <a:rPr dirty="0" sz="2000" spc="-6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my-</a:t>
                      </a:r>
                      <a:r>
                        <a:rPr dirty="0" sz="20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release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355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4737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316C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helm</a:t>
                      </a:r>
                      <a:r>
                        <a:rPr dirty="0" sz="2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upgrade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7939">
                    <a:lnL w="9525">
                      <a:solidFill>
                        <a:srgbClr val="316CE4"/>
                      </a:solidFill>
                      <a:prstDash val="solid"/>
                    </a:lnL>
                    <a:lnR w="9525">
                      <a:solidFill>
                        <a:srgbClr val="316CE4"/>
                      </a:solidFill>
                      <a:prstDash val="solid"/>
                    </a:lnR>
                    <a:lnT w="9525">
                      <a:solidFill>
                        <a:srgbClr val="316CE4"/>
                      </a:solidFill>
                      <a:prstDash val="solid"/>
                    </a:lnT>
                    <a:lnB w="9525">
                      <a:solidFill>
                        <a:srgbClr val="316C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16CE4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marL="2667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000" spc="-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3429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00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helm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3429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upgrade</a:t>
                      </a:r>
                      <a:r>
                        <a:rPr dirty="0" sz="2000" spc="-6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my-</a:t>
                      </a:r>
                      <a:r>
                        <a:rPr dirty="0" sz="20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release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3429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my-</a:t>
                      </a:r>
                      <a:r>
                        <a:rPr dirty="0" sz="20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chart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34290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676275" y="4105275"/>
          <a:ext cx="10915650" cy="1266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6975"/>
                <a:gridCol w="490855"/>
                <a:gridCol w="302894"/>
                <a:gridCol w="699135"/>
                <a:gridCol w="6875780"/>
              </a:tblGrid>
              <a:tr h="4019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helm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uninstall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6034">
                    <a:lnL w="9525">
                      <a:solidFill>
                        <a:srgbClr val="316CE4"/>
                      </a:solidFill>
                      <a:prstDash val="solid"/>
                    </a:lnL>
                    <a:lnR w="9525">
                      <a:solidFill>
                        <a:srgbClr val="316CE4"/>
                      </a:solidFill>
                      <a:prstDash val="solid"/>
                    </a:lnR>
                    <a:lnT w="9525">
                      <a:solidFill>
                        <a:srgbClr val="316CE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16CE4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marL="2667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2000" spc="-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330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200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helm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330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uninstall</a:t>
                      </a:r>
                      <a:r>
                        <a:rPr dirty="0" sz="2000" spc="-8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my-</a:t>
                      </a:r>
                      <a:r>
                        <a:rPr dirty="0" sz="20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release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33020">
                    <a:solidFill>
                      <a:srgbClr val="000000"/>
                    </a:solidFill>
                  </a:tcPr>
                </a:tc>
              </a:tr>
              <a:tr h="4641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316C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helm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20">
                          <a:latin typeface="Calibri"/>
                          <a:cs typeface="Calibri"/>
                        </a:rPr>
                        <a:t>repo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9525">
                      <a:solidFill>
                        <a:srgbClr val="316CE4"/>
                      </a:solidFill>
                      <a:prstDash val="solid"/>
                    </a:lnL>
                    <a:lnR w="9525">
                      <a:solidFill>
                        <a:srgbClr val="316CE4"/>
                      </a:solidFill>
                      <a:prstDash val="solid"/>
                    </a:lnR>
                    <a:lnT w="9525">
                      <a:solidFill>
                        <a:srgbClr val="316CE4"/>
                      </a:solidFill>
                      <a:prstDash val="solid"/>
                    </a:lnT>
                    <a:lnB w="9525">
                      <a:solidFill>
                        <a:srgbClr val="316C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16CE4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marL="2667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2000" spc="-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412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200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helm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412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repo</a:t>
                      </a:r>
                      <a:r>
                        <a:rPr dirty="0" sz="2000" spc="-7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add stable</a:t>
                      </a:r>
                      <a:r>
                        <a:rPr dirty="0" sz="2000" spc="-7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0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https://charts.helm.sh/stable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4127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52465" y="5193665"/>
            <a:ext cx="1908175" cy="87884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50"/>
              </a:spcBef>
            </a:pPr>
            <a:r>
              <a:rPr dirty="0" sz="2750" spc="-10">
                <a:latin typeface="Tahoma"/>
                <a:cs typeface="Tahoma"/>
              </a:rPr>
              <a:t>Developing Helm</a:t>
            </a:r>
            <a:r>
              <a:rPr dirty="0" sz="2750" spc="-280">
                <a:latin typeface="Tahoma"/>
                <a:cs typeface="Tahoma"/>
              </a:rPr>
              <a:t> </a:t>
            </a:r>
            <a:r>
              <a:rPr dirty="0" sz="2750" spc="-10">
                <a:latin typeface="Tahoma"/>
                <a:cs typeface="Tahoma"/>
              </a:rPr>
              <a:t>Charts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39765" y="5180965"/>
            <a:ext cx="2726055" cy="87884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50"/>
              </a:spcBef>
            </a:pPr>
            <a:r>
              <a:rPr dirty="0" sz="2750" spc="-10">
                <a:latin typeface="Tahoma"/>
                <a:cs typeface="Tahoma"/>
              </a:rPr>
              <a:t>Helm</a:t>
            </a:r>
            <a:r>
              <a:rPr dirty="0" sz="2750" spc="-195">
                <a:latin typeface="Tahoma"/>
                <a:cs typeface="Tahoma"/>
              </a:rPr>
              <a:t> </a:t>
            </a:r>
            <a:r>
              <a:rPr dirty="0" sz="2750">
                <a:latin typeface="Tahoma"/>
                <a:cs typeface="Tahoma"/>
              </a:rPr>
              <a:t>Charts</a:t>
            </a:r>
            <a:r>
              <a:rPr dirty="0" sz="2750" spc="-125">
                <a:latin typeface="Tahoma"/>
                <a:cs typeface="Tahoma"/>
              </a:rPr>
              <a:t> </a:t>
            </a:r>
            <a:r>
              <a:rPr dirty="0" sz="2750" spc="-20">
                <a:latin typeface="Tahoma"/>
                <a:cs typeface="Tahoma"/>
              </a:rPr>
              <a:t>from </a:t>
            </a:r>
            <a:r>
              <a:rPr dirty="0" sz="2750" spc="70">
                <a:latin typeface="Tahoma"/>
                <a:cs typeface="Tahoma"/>
              </a:rPr>
              <a:t>Artifact</a:t>
            </a:r>
            <a:r>
              <a:rPr dirty="0" sz="2750" spc="-280">
                <a:latin typeface="Tahoma"/>
                <a:cs typeface="Tahoma"/>
              </a:rPr>
              <a:t> </a:t>
            </a:r>
            <a:r>
              <a:rPr dirty="0" sz="2750" spc="-25">
                <a:latin typeface="Tahoma"/>
                <a:cs typeface="Tahoma"/>
              </a:rPr>
              <a:t>Hub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8976" y="2804794"/>
            <a:ext cx="420243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80">
                <a:solidFill>
                  <a:srgbClr val="FFFFFF"/>
                </a:solidFill>
              </a:rPr>
              <a:t>Summary</a:t>
            </a:r>
            <a:endParaRPr sz="8000"/>
          </a:p>
        </p:txBody>
      </p:sp>
    </p:spTree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314825" cy="6858000"/>
            </a:xfrm>
            <a:custGeom>
              <a:avLst/>
              <a:gdLst/>
              <a:ahLst/>
              <a:cxnLst/>
              <a:rect l="l" t="t" r="r" b="b"/>
              <a:pathLst>
                <a:path w="4314825" h="6858000">
                  <a:moveTo>
                    <a:pt x="43148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14825" y="6858000"/>
                  </a:lnTo>
                  <a:lnTo>
                    <a:pt x="431482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91" y="1598873"/>
              <a:ext cx="3763105" cy="365301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4711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Summary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633976" y="1154747"/>
            <a:ext cx="2929890" cy="185737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20">
                <a:latin typeface="Tahoma"/>
                <a:cs typeface="Tahoma"/>
              </a:rPr>
              <a:t>Helm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20">
                <a:latin typeface="Tahoma"/>
                <a:cs typeface="Tahoma"/>
              </a:rPr>
              <a:t>Helm</a:t>
            </a:r>
            <a:r>
              <a:rPr dirty="0" sz="2000" spc="-24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Charts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30">
                <a:latin typeface="Tahoma"/>
                <a:cs typeface="Tahoma"/>
              </a:rPr>
              <a:t>Developed</a:t>
            </a:r>
            <a:r>
              <a:rPr dirty="0" sz="2000" spc="-185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Helm</a:t>
            </a:r>
            <a:r>
              <a:rPr dirty="0" sz="2000" spc="-22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Charts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Artifact</a:t>
            </a:r>
            <a:r>
              <a:rPr dirty="0" sz="2000" spc="15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Hub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49345" y="2804794"/>
            <a:ext cx="490029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40">
                <a:solidFill>
                  <a:srgbClr val="FFFFFF"/>
                </a:solidFill>
              </a:rPr>
              <a:t>Conclusion</a:t>
            </a:r>
            <a:endParaRPr sz="8000"/>
          </a:p>
        </p:txBody>
      </p:sp>
    </p:spTree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63570" y="2707322"/>
            <a:ext cx="6874509" cy="249999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200"/>
              </a:lnSpc>
              <a:spcBef>
                <a:spcPts val="95"/>
              </a:spcBef>
            </a:pPr>
            <a:r>
              <a:rPr dirty="0" sz="5400" spc="-245" b="1">
                <a:latin typeface="Tahoma"/>
                <a:cs typeface="Tahoma"/>
              </a:rPr>
              <a:t>Practical</a:t>
            </a:r>
            <a:r>
              <a:rPr dirty="0" sz="5400" spc="-535" b="1">
                <a:latin typeface="Tahoma"/>
                <a:cs typeface="Tahoma"/>
              </a:rPr>
              <a:t> </a:t>
            </a:r>
            <a:r>
              <a:rPr dirty="0" sz="5400" spc="-330" b="1">
                <a:latin typeface="Tahoma"/>
                <a:cs typeface="Tahoma"/>
              </a:rPr>
              <a:t>Kubernetes</a:t>
            </a:r>
            <a:r>
              <a:rPr dirty="0" sz="5400" spc="-450" b="1">
                <a:latin typeface="Tahoma"/>
                <a:cs typeface="Tahoma"/>
              </a:rPr>
              <a:t> </a:t>
            </a:r>
            <a:r>
              <a:rPr dirty="0" sz="5400" spc="-50" b="1">
                <a:latin typeface="Tahoma"/>
                <a:cs typeface="Tahoma"/>
              </a:rPr>
              <a:t>- </a:t>
            </a:r>
            <a:r>
              <a:rPr dirty="0" sz="5400" spc="-380" b="1">
                <a:latin typeface="Tahoma"/>
                <a:cs typeface="Tahoma"/>
              </a:rPr>
              <a:t>Beyond</a:t>
            </a:r>
            <a:r>
              <a:rPr dirty="0" sz="5400" spc="-520" b="1">
                <a:latin typeface="Tahoma"/>
                <a:cs typeface="Tahoma"/>
              </a:rPr>
              <a:t> </a:t>
            </a:r>
            <a:r>
              <a:rPr dirty="0" sz="5400" spc="-260" b="1">
                <a:latin typeface="Tahoma"/>
                <a:cs typeface="Tahoma"/>
              </a:rPr>
              <a:t>CKA</a:t>
            </a:r>
            <a:r>
              <a:rPr dirty="0" sz="5400" spc="-470" b="1">
                <a:latin typeface="Tahoma"/>
                <a:cs typeface="Tahoma"/>
              </a:rPr>
              <a:t> </a:t>
            </a:r>
            <a:r>
              <a:rPr dirty="0" sz="5400" spc="-425" b="1">
                <a:latin typeface="Tahoma"/>
                <a:cs typeface="Tahoma"/>
              </a:rPr>
              <a:t>&amp;</a:t>
            </a:r>
            <a:r>
              <a:rPr dirty="0" sz="5400" spc="-515" b="1">
                <a:latin typeface="Tahoma"/>
                <a:cs typeface="Tahoma"/>
              </a:rPr>
              <a:t> </a:t>
            </a:r>
            <a:r>
              <a:rPr dirty="0" sz="5400" spc="-415" b="1">
                <a:latin typeface="Tahoma"/>
                <a:cs typeface="Tahoma"/>
              </a:rPr>
              <a:t>CKAD </a:t>
            </a:r>
            <a:r>
              <a:rPr dirty="0" sz="5400" spc="-375" b="1">
                <a:latin typeface="Tahoma"/>
                <a:cs typeface="Tahoma"/>
              </a:rPr>
              <a:t>Hands-</a:t>
            </a:r>
            <a:r>
              <a:rPr dirty="0" sz="5400" spc="-480" b="1">
                <a:latin typeface="Tahoma"/>
                <a:cs typeface="Tahoma"/>
              </a:rPr>
              <a:t>on</a:t>
            </a:r>
            <a:endParaRPr sz="5400">
              <a:latin typeface="Tahoma"/>
              <a:cs typeface="Tahom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0" y="0"/>
            <a:ext cx="7524750" cy="6858000"/>
            <a:chOff x="0" y="0"/>
            <a:chExt cx="7524750" cy="6858000"/>
          </a:xfrm>
        </p:grpSpPr>
        <p:sp>
          <p:nvSpPr>
            <p:cNvPr id="9" name="object 9" descr=""/>
            <p:cNvSpPr/>
            <p:nvPr/>
          </p:nvSpPr>
          <p:spPr>
            <a:xfrm>
              <a:off x="0" y="0"/>
              <a:ext cx="523875" cy="6858000"/>
            </a:xfrm>
            <a:custGeom>
              <a:avLst/>
              <a:gdLst/>
              <a:ahLst/>
              <a:cxnLst/>
              <a:rect l="l" t="t" r="r" b="b"/>
              <a:pathLst>
                <a:path w="523875" h="6858000">
                  <a:moveTo>
                    <a:pt x="52387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23875" y="6858000"/>
                  </a:lnTo>
                  <a:lnTo>
                    <a:pt x="52387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0" y="1104900"/>
              <a:ext cx="2857500" cy="990600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119120">
              <a:lnSpc>
                <a:spcPct val="100000"/>
              </a:lnSpc>
              <a:spcBef>
                <a:spcPts val="130"/>
              </a:spcBef>
            </a:pPr>
            <a:r>
              <a:rPr dirty="0"/>
              <a:t>Course</a:t>
            </a:r>
            <a:r>
              <a:rPr dirty="0" spc="-290"/>
              <a:t> </a:t>
            </a:r>
            <a:r>
              <a:rPr dirty="0" spc="-10"/>
              <a:t>Workflow</a:t>
            </a: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4162488" y="2381313"/>
          <a:ext cx="3952875" cy="2990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48100"/>
              </a:tblGrid>
              <a:tr h="4953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2000" spc="-10">
                          <a:latin typeface="Tahoma"/>
                          <a:cs typeface="Tahoma"/>
                        </a:rPr>
                        <a:t>Container</a:t>
                      </a:r>
                      <a:r>
                        <a:rPr dirty="0" sz="2000" spc="-1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2000" spc="-10">
                          <a:latin typeface="Tahoma"/>
                          <a:cs typeface="Tahoma"/>
                        </a:rPr>
                        <a:t>Orchestration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B="0" marT="95250">
                    <a:lnL w="28575">
                      <a:solidFill>
                        <a:srgbClr val="316CE4"/>
                      </a:solidFill>
                      <a:prstDash val="solid"/>
                    </a:lnL>
                    <a:lnR w="28575">
                      <a:solidFill>
                        <a:srgbClr val="316CE4"/>
                      </a:solidFill>
                      <a:prstDash val="solid"/>
                    </a:lnR>
                    <a:lnT w="28575">
                      <a:solidFill>
                        <a:srgbClr val="316CE4"/>
                      </a:solidFill>
                      <a:prstDash val="solid"/>
                    </a:lnT>
                    <a:lnB w="28575">
                      <a:solidFill>
                        <a:srgbClr val="316CE4"/>
                      </a:solidFill>
                      <a:prstDash val="solid"/>
                    </a:lnB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dirty="0" sz="2000">
                          <a:latin typeface="Tahoma"/>
                          <a:cs typeface="Tahoma"/>
                        </a:rPr>
                        <a:t>Kubernetes</a:t>
                      </a:r>
                      <a:r>
                        <a:rPr dirty="0" sz="2000" spc="-1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2000" spc="-10">
                          <a:latin typeface="Tahoma"/>
                          <a:cs typeface="Tahoma"/>
                        </a:rPr>
                        <a:t>Architecture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B="0" marT="99695">
                    <a:lnL w="28575">
                      <a:solidFill>
                        <a:srgbClr val="316CE4"/>
                      </a:solidFill>
                      <a:prstDash val="solid"/>
                    </a:lnL>
                    <a:lnR w="28575">
                      <a:solidFill>
                        <a:srgbClr val="316CE4"/>
                      </a:solidFill>
                      <a:prstDash val="solid"/>
                    </a:lnR>
                    <a:lnT w="28575">
                      <a:solidFill>
                        <a:srgbClr val="316CE4"/>
                      </a:solidFill>
                      <a:prstDash val="solid"/>
                    </a:lnT>
                    <a:lnB w="28575">
                      <a:solidFill>
                        <a:srgbClr val="316CE4"/>
                      </a:solidFill>
                      <a:prstDash val="solid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dirty="0" sz="2000">
                          <a:latin typeface="Tahoma"/>
                          <a:cs typeface="Tahoma"/>
                        </a:rPr>
                        <a:t>Setup</a:t>
                      </a:r>
                      <a:r>
                        <a:rPr dirty="0" sz="2000" spc="-18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2000" spc="-10">
                          <a:latin typeface="Tahoma"/>
                          <a:cs typeface="Tahoma"/>
                        </a:rPr>
                        <a:t>Methods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B="0" marT="103505">
                    <a:lnL w="28575">
                      <a:solidFill>
                        <a:srgbClr val="316CE4"/>
                      </a:solidFill>
                      <a:prstDash val="solid"/>
                    </a:lnL>
                    <a:lnR w="28575">
                      <a:solidFill>
                        <a:srgbClr val="316CE4"/>
                      </a:solidFill>
                      <a:prstDash val="solid"/>
                    </a:lnR>
                    <a:lnT w="28575">
                      <a:solidFill>
                        <a:srgbClr val="316CE4"/>
                      </a:solidFill>
                      <a:prstDash val="solid"/>
                    </a:lnT>
                    <a:lnB w="28575">
                      <a:solidFill>
                        <a:srgbClr val="316CE4"/>
                      </a:solidFill>
                      <a:prstDash val="solid"/>
                    </a:lnB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2000" spc="-10">
                          <a:latin typeface="Tahoma"/>
                          <a:cs typeface="Tahoma"/>
                        </a:rPr>
                        <a:t>Fundamental</a:t>
                      </a:r>
                      <a:r>
                        <a:rPr dirty="0" sz="2000" spc="-24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2000" spc="-10">
                          <a:latin typeface="Tahoma"/>
                          <a:cs typeface="Tahoma"/>
                        </a:rPr>
                        <a:t>Objects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B="0" marT="97155">
                    <a:lnL w="28575">
                      <a:solidFill>
                        <a:srgbClr val="316CE4"/>
                      </a:solidFill>
                      <a:prstDash val="solid"/>
                    </a:lnL>
                    <a:lnR w="28575">
                      <a:solidFill>
                        <a:srgbClr val="316CE4"/>
                      </a:solidFill>
                      <a:prstDash val="solid"/>
                    </a:lnR>
                    <a:lnT w="28575">
                      <a:solidFill>
                        <a:srgbClr val="316CE4"/>
                      </a:solidFill>
                      <a:prstDash val="solid"/>
                    </a:lnT>
                    <a:lnB w="28575">
                      <a:solidFill>
                        <a:srgbClr val="316CE4"/>
                      </a:solidFill>
                      <a:prstDash val="solid"/>
                    </a:lnB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2000" spc="-10">
                          <a:latin typeface="Tahoma"/>
                          <a:cs typeface="Tahoma"/>
                        </a:rPr>
                        <a:t>Networking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B="0" marT="100965">
                    <a:lnL w="28575">
                      <a:solidFill>
                        <a:srgbClr val="316CE4"/>
                      </a:solidFill>
                      <a:prstDash val="solid"/>
                    </a:lnL>
                    <a:lnR w="28575">
                      <a:solidFill>
                        <a:srgbClr val="316CE4"/>
                      </a:solidFill>
                      <a:prstDash val="solid"/>
                    </a:lnR>
                    <a:lnT w="28575">
                      <a:solidFill>
                        <a:srgbClr val="316CE4"/>
                      </a:solidFill>
                      <a:prstDash val="solid"/>
                    </a:lnT>
                    <a:lnB w="28575">
                      <a:solidFill>
                        <a:srgbClr val="316CE4"/>
                      </a:solidFill>
                      <a:prstDash val="solid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2000">
                          <a:latin typeface="Tahoma"/>
                          <a:cs typeface="Tahoma"/>
                        </a:rPr>
                        <a:t>Manifest</a:t>
                      </a:r>
                      <a:r>
                        <a:rPr dirty="0" sz="2000" spc="-22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2000" spc="50">
                          <a:latin typeface="Tahoma"/>
                          <a:cs typeface="Tahoma"/>
                        </a:rPr>
                        <a:t>File</a:t>
                      </a:r>
                      <a:r>
                        <a:rPr dirty="0" sz="2000" spc="-2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2000" spc="-10">
                          <a:latin typeface="Tahoma"/>
                          <a:cs typeface="Tahoma"/>
                        </a:rPr>
                        <a:t>Creation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B="0" marT="104775">
                    <a:lnL w="28575">
                      <a:solidFill>
                        <a:srgbClr val="316CE4"/>
                      </a:solidFill>
                      <a:prstDash val="solid"/>
                    </a:lnL>
                    <a:lnR w="28575">
                      <a:solidFill>
                        <a:srgbClr val="316CE4"/>
                      </a:solidFill>
                      <a:prstDash val="solid"/>
                    </a:lnR>
                    <a:lnT w="28575">
                      <a:solidFill>
                        <a:srgbClr val="316CE4"/>
                      </a:solidFill>
                      <a:prstDash val="solid"/>
                    </a:lnT>
                    <a:lnB w="28575">
                      <a:solidFill>
                        <a:srgbClr val="316CE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4" name="object 4" descr=""/>
          <p:cNvGrpSpPr/>
          <p:nvPr/>
        </p:nvGrpSpPr>
        <p:grpSpPr>
          <a:xfrm>
            <a:off x="4191063" y="1685988"/>
            <a:ext cx="3867150" cy="523875"/>
            <a:chOff x="4191063" y="1685988"/>
            <a:chExt cx="3867150" cy="523875"/>
          </a:xfrm>
        </p:grpSpPr>
        <p:sp>
          <p:nvSpPr>
            <p:cNvPr id="5" name="object 5" descr=""/>
            <p:cNvSpPr/>
            <p:nvPr/>
          </p:nvSpPr>
          <p:spPr>
            <a:xfrm>
              <a:off x="4205351" y="1700276"/>
              <a:ext cx="3838575" cy="495300"/>
            </a:xfrm>
            <a:custGeom>
              <a:avLst/>
              <a:gdLst/>
              <a:ahLst/>
              <a:cxnLst/>
              <a:rect l="l" t="t" r="r" b="b"/>
              <a:pathLst>
                <a:path w="3838575" h="495300">
                  <a:moveTo>
                    <a:pt x="3812794" y="0"/>
                  </a:moveTo>
                  <a:lnTo>
                    <a:pt x="25653" y="0"/>
                  </a:lnTo>
                  <a:lnTo>
                    <a:pt x="15644" y="2008"/>
                  </a:lnTo>
                  <a:lnTo>
                    <a:pt x="7492" y="7493"/>
                  </a:lnTo>
                  <a:lnTo>
                    <a:pt x="2008" y="15644"/>
                  </a:lnTo>
                  <a:lnTo>
                    <a:pt x="0" y="25653"/>
                  </a:lnTo>
                  <a:lnTo>
                    <a:pt x="0" y="469519"/>
                  </a:lnTo>
                  <a:lnTo>
                    <a:pt x="2008" y="479548"/>
                  </a:lnTo>
                  <a:lnTo>
                    <a:pt x="7493" y="487743"/>
                  </a:lnTo>
                  <a:lnTo>
                    <a:pt x="15644" y="493271"/>
                  </a:lnTo>
                  <a:lnTo>
                    <a:pt x="25653" y="495300"/>
                  </a:lnTo>
                  <a:lnTo>
                    <a:pt x="3812794" y="495300"/>
                  </a:lnTo>
                  <a:lnTo>
                    <a:pt x="3822823" y="493271"/>
                  </a:lnTo>
                  <a:lnTo>
                    <a:pt x="3831018" y="487743"/>
                  </a:lnTo>
                  <a:lnTo>
                    <a:pt x="3836546" y="479548"/>
                  </a:lnTo>
                  <a:lnTo>
                    <a:pt x="3838575" y="469519"/>
                  </a:lnTo>
                  <a:lnTo>
                    <a:pt x="3838575" y="25653"/>
                  </a:lnTo>
                  <a:lnTo>
                    <a:pt x="3836546" y="15644"/>
                  </a:lnTo>
                  <a:lnTo>
                    <a:pt x="3831018" y="7492"/>
                  </a:lnTo>
                  <a:lnTo>
                    <a:pt x="3822823" y="2008"/>
                  </a:lnTo>
                  <a:lnTo>
                    <a:pt x="3812794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205351" y="1700276"/>
              <a:ext cx="3838575" cy="495300"/>
            </a:xfrm>
            <a:custGeom>
              <a:avLst/>
              <a:gdLst/>
              <a:ahLst/>
              <a:cxnLst/>
              <a:rect l="l" t="t" r="r" b="b"/>
              <a:pathLst>
                <a:path w="3838575" h="495300">
                  <a:moveTo>
                    <a:pt x="0" y="25653"/>
                  </a:moveTo>
                  <a:lnTo>
                    <a:pt x="2008" y="15644"/>
                  </a:lnTo>
                  <a:lnTo>
                    <a:pt x="7492" y="7493"/>
                  </a:lnTo>
                  <a:lnTo>
                    <a:pt x="15644" y="2008"/>
                  </a:lnTo>
                  <a:lnTo>
                    <a:pt x="25653" y="0"/>
                  </a:lnTo>
                  <a:lnTo>
                    <a:pt x="3812794" y="0"/>
                  </a:lnTo>
                  <a:lnTo>
                    <a:pt x="3822823" y="2008"/>
                  </a:lnTo>
                  <a:lnTo>
                    <a:pt x="3831018" y="7492"/>
                  </a:lnTo>
                  <a:lnTo>
                    <a:pt x="3836546" y="15644"/>
                  </a:lnTo>
                  <a:lnTo>
                    <a:pt x="3838575" y="25653"/>
                  </a:lnTo>
                  <a:lnTo>
                    <a:pt x="3838575" y="469519"/>
                  </a:lnTo>
                  <a:lnTo>
                    <a:pt x="3836546" y="479548"/>
                  </a:lnTo>
                  <a:lnTo>
                    <a:pt x="3831018" y="487743"/>
                  </a:lnTo>
                  <a:lnTo>
                    <a:pt x="3822823" y="493271"/>
                  </a:lnTo>
                  <a:lnTo>
                    <a:pt x="3812794" y="495300"/>
                  </a:lnTo>
                  <a:lnTo>
                    <a:pt x="25653" y="495300"/>
                  </a:lnTo>
                  <a:lnTo>
                    <a:pt x="15644" y="493271"/>
                  </a:lnTo>
                  <a:lnTo>
                    <a:pt x="7493" y="487743"/>
                  </a:lnTo>
                  <a:lnTo>
                    <a:pt x="2008" y="479548"/>
                  </a:lnTo>
                  <a:lnTo>
                    <a:pt x="0" y="469519"/>
                  </a:lnTo>
                  <a:lnTo>
                    <a:pt x="0" y="25653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4834890" y="1783016"/>
            <a:ext cx="257111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Foundational</a:t>
            </a:r>
            <a:r>
              <a:rPr dirty="0" sz="20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Concepts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67" y="2804794"/>
            <a:ext cx="1147508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10">
                <a:solidFill>
                  <a:srgbClr val="FFFFFF"/>
                </a:solidFill>
              </a:rPr>
              <a:t>Choosing</a:t>
            </a:r>
            <a:r>
              <a:rPr dirty="0" sz="8000" spc="-894">
                <a:solidFill>
                  <a:srgbClr val="FFFFFF"/>
                </a:solidFill>
              </a:rPr>
              <a:t> </a:t>
            </a:r>
            <a:r>
              <a:rPr dirty="0" sz="8000">
                <a:solidFill>
                  <a:srgbClr val="FFFFFF"/>
                </a:solidFill>
              </a:rPr>
              <a:t>the</a:t>
            </a:r>
            <a:r>
              <a:rPr dirty="0" sz="8000" spc="-880">
                <a:solidFill>
                  <a:srgbClr val="FFFFFF"/>
                </a:solidFill>
              </a:rPr>
              <a:t> </a:t>
            </a:r>
            <a:r>
              <a:rPr dirty="0" sz="8000">
                <a:solidFill>
                  <a:srgbClr val="FFFFFF"/>
                </a:solidFill>
              </a:rPr>
              <a:t>Right</a:t>
            </a:r>
            <a:r>
              <a:rPr dirty="0" sz="8000" spc="-795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Option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4287" y="-14287"/>
            <a:ext cx="12220575" cy="6886575"/>
            <a:chOff x="-14287" y="-14287"/>
            <a:chExt cx="12220575" cy="6886575"/>
          </a:xfrm>
        </p:grpSpPr>
        <p:sp>
          <p:nvSpPr>
            <p:cNvPr id="3" name="object 3" descr=""/>
            <p:cNvSpPr/>
            <p:nvPr/>
          </p:nvSpPr>
          <p:spPr>
            <a:xfrm>
              <a:off x="10661854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990850" y="0"/>
              <a:ext cx="1885950" cy="542925"/>
            </a:xfrm>
            <a:custGeom>
              <a:avLst/>
              <a:gdLst/>
              <a:ahLst/>
              <a:cxnLst/>
              <a:rect l="l" t="t" r="r" b="b"/>
              <a:pathLst>
                <a:path w="1885950" h="542925">
                  <a:moveTo>
                    <a:pt x="1885950" y="0"/>
                  </a:moveTo>
                  <a:lnTo>
                    <a:pt x="180975" y="0"/>
                  </a:lnTo>
                  <a:lnTo>
                    <a:pt x="0" y="542925"/>
                  </a:lnTo>
                  <a:lnTo>
                    <a:pt x="1704975" y="542925"/>
                  </a:lnTo>
                  <a:lnTo>
                    <a:pt x="1885950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0"/>
              <a:ext cx="3956685" cy="338455"/>
            </a:xfrm>
            <a:custGeom>
              <a:avLst/>
              <a:gdLst/>
              <a:ahLst/>
              <a:cxnLst/>
              <a:rect l="l" t="t" r="r" b="b"/>
              <a:pathLst>
                <a:path w="3956685" h="338455">
                  <a:moveTo>
                    <a:pt x="3956092" y="0"/>
                  </a:moveTo>
                  <a:lnTo>
                    <a:pt x="0" y="0"/>
                  </a:lnTo>
                  <a:lnTo>
                    <a:pt x="0" y="338074"/>
                  </a:lnTo>
                  <a:lnTo>
                    <a:pt x="3843401" y="338074"/>
                  </a:lnTo>
                  <a:lnTo>
                    <a:pt x="39560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0"/>
              <a:ext cx="3956685" cy="338455"/>
            </a:xfrm>
            <a:custGeom>
              <a:avLst/>
              <a:gdLst/>
              <a:ahLst/>
              <a:cxnLst/>
              <a:rect l="l" t="t" r="r" b="b"/>
              <a:pathLst>
                <a:path w="3956685" h="338455">
                  <a:moveTo>
                    <a:pt x="3956092" y="0"/>
                  </a:moveTo>
                  <a:lnTo>
                    <a:pt x="3843401" y="338074"/>
                  </a:lnTo>
                  <a:lnTo>
                    <a:pt x="0" y="338074"/>
                  </a:lnTo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222" y="1697818"/>
              <a:ext cx="1556279" cy="153831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004569" y="3358578"/>
            <a:ext cx="75184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Calibri"/>
                <a:cs typeface="Calibri"/>
              </a:rPr>
              <a:t>Deploy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2960064" y="1638300"/>
            <a:ext cx="8592820" cy="4693285"/>
            <a:chOff x="2960064" y="1638300"/>
            <a:chExt cx="8592820" cy="4693285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0064" y="1684083"/>
              <a:ext cx="1547470" cy="156578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7325" y="1679504"/>
              <a:ext cx="1657350" cy="157494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9525" y="1638300"/>
              <a:ext cx="1657350" cy="165735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78693" y="1638300"/>
              <a:ext cx="1473887" cy="16573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05300" y="4714875"/>
              <a:ext cx="1390650" cy="1616458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3306826" y="3358578"/>
            <a:ext cx="86804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Calibri"/>
                <a:cs typeface="Calibri"/>
              </a:rPr>
              <a:t>Manage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9" name="object 19" descr=""/>
          <p:cNvSpPr txBox="1"/>
          <p:nvPr/>
        </p:nvSpPr>
        <p:spPr>
          <a:xfrm>
            <a:off x="5405120" y="3358578"/>
            <a:ext cx="139065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Calibri"/>
                <a:cs typeface="Calibri"/>
              </a:rPr>
              <a:t>Troubleshoot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696834" y="3358578"/>
            <a:ext cx="152654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244475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Calibri"/>
                <a:cs typeface="Calibri"/>
              </a:rPr>
              <a:t>Advanced Configurations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0393680" y="3358578"/>
            <a:ext cx="8667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Calibri"/>
                <a:cs typeface="Calibri"/>
              </a:rPr>
              <a:t>Security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600825" y="5200650"/>
            <a:ext cx="1657350" cy="647700"/>
          </a:xfrm>
          <a:prstGeom prst="rect">
            <a:avLst/>
          </a:prstGeom>
          <a:solidFill>
            <a:srgbClr val="316CE4"/>
          </a:solidFill>
        </p:spPr>
        <p:txBody>
          <a:bodyPr wrap="square" lIns="0" tIns="27939" rIns="0" bIns="0" rtlCol="0" vert="horz">
            <a:spAutoFit/>
          </a:bodyPr>
          <a:lstStyle/>
          <a:p>
            <a:pPr marL="177800">
              <a:lnSpc>
                <a:spcPct val="100000"/>
              </a:lnSpc>
              <a:spcBef>
                <a:spcPts val="219"/>
              </a:spcBef>
            </a:pPr>
            <a:r>
              <a:rPr dirty="0" sz="3600" spc="-1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4287" y="-14287"/>
            <a:ext cx="12220575" cy="6886575"/>
            <a:chOff x="-14287" y="-14287"/>
            <a:chExt cx="12220575" cy="6886575"/>
          </a:xfrm>
        </p:grpSpPr>
        <p:sp>
          <p:nvSpPr>
            <p:cNvPr id="3" name="object 3" descr=""/>
            <p:cNvSpPr/>
            <p:nvPr/>
          </p:nvSpPr>
          <p:spPr>
            <a:xfrm>
              <a:off x="10661854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990850" y="0"/>
              <a:ext cx="1885950" cy="542925"/>
            </a:xfrm>
            <a:custGeom>
              <a:avLst/>
              <a:gdLst/>
              <a:ahLst/>
              <a:cxnLst/>
              <a:rect l="l" t="t" r="r" b="b"/>
              <a:pathLst>
                <a:path w="1885950" h="542925">
                  <a:moveTo>
                    <a:pt x="1885950" y="0"/>
                  </a:moveTo>
                  <a:lnTo>
                    <a:pt x="180975" y="0"/>
                  </a:lnTo>
                  <a:lnTo>
                    <a:pt x="0" y="542925"/>
                  </a:lnTo>
                  <a:lnTo>
                    <a:pt x="1704975" y="542925"/>
                  </a:lnTo>
                  <a:lnTo>
                    <a:pt x="1885950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0"/>
              <a:ext cx="3956685" cy="338455"/>
            </a:xfrm>
            <a:custGeom>
              <a:avLst/>
              <a:gdLst/>
              <a:ahLst/>
              <a:cxnLst/>
              <a:rect l="l" t="t" r="r" b="b"/>
              <a:pathLst>
                <a:path w="3956685" h="338455">
                  <a:moveTo>
                    <a:pt x="3956092" y="0"/>
                  </a:moveTo>
                  <a:lnTo>
                    <a:pt x="0" y="0"/>
                  </a:lnTo>
                  <a:lnTo>
                    <a:pt x="0" y="338074"/>
                  </a:lnTo>
                  <a:lnTo>
                    <a:pt x="3843401" y="338074"/>
                  </a:lnTo>
                  <a:lnTo>
                    <a:pt x="39560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0"/>
              <a:ext cx="3956685" cy="338455"/>
            </a:xfrm>
            <a:custGeom>
              <a:avLst/>
              <a:gdLst/>
              <a:ahLst/>
              <a:cxnLst/>
              <a:rect l="l" t="t" r="r" b="b"/>
              <a:pathLst>
                <a:path w="3956685" h="338455">
                  <a:moveTo>
                    <a:pt x="3956092" y="0"/>
                  </a:moveTo>
                  <a:lnTo>
                    <a:pt x="3843401" y="338074"/>
                  </a:lnTo>
                  <a:lnTo>
                    <a:pt x="0" y="338074"/>
                  </a:lnTo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529451" y="2586101"/>
              <a:ext cx="1866900" cy="1857375"/>
            </a:xfrm>
            <a:custGeom>
              <a:avLst/>
              <a:gdLst/>
              <a:ahLst/>
              <a:cxnLst/>
              <a:rect l="l" t="t" r="r" b="b"/>
              <a:pathLst>
                <a:path w="1866900" h="1857375">
                  <a:moveTo>
                    <a:pt x="0" y="1857375"/>
                  </a:moveTo>
                  <a:lnTo>
                    <a:pt x="1866900" y="1857375"/>
                  </a:lnTo>
                  <a:lnTo>
                    <a:pt x="1866900" y="0"/>
                  </a:lnTo>
                  <a:lnTo>
                    <a:pt x="0" y="0"/>
                  </a:lnTo>
                  <a:lnTo>
                    <a:pt x="0" y="1857375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0119" y="2726769"/>
              <a:ext cx="1566386" cy="1561147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929126" y="2586101"/>
              <a:ext cx="1866900" cy="1857375"/>
            </a:xfrm>
            <a:custGeom>
              <a:avLst/>
              <a:gdLst/>
              <a:ahLst/>
              <a:cxnLst/>
              <a:rect l="l" t="t" r="r" b="b"/>
              <a:pathLst>
                <a:path w="1866900" h="1857375">
                  <a:moveTo>
                    <a:pt x="0" y="1857375"/>
                  </a:moveTo>
                  <a:lnTo>
                    <a:pt x="1866900" y="1857375"/>
                  </a:lnTo>
                  <a:lnTo>
                    <a:pt x="1866900" y="0"/>
                  </a:lnTo>
                  <a:lnTo>
                    <a:pt x="0" y="0"/>
                  </a:lnTo>
                  <a:lnTo>
                    <a:pt x="0" y="1857375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7067" y="2790673"/>
              <a:ext cx="1471839" cy="1438577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4287" y="-14287"/>
            <a:ext cx="12220575" cy="6886575"/>
            <a:chOff x="-14287" y="-14287"/>
            <a:chExt cx="12220575" cy="6886575"/>
          </a:xfrm>
        </p:grpSpPr>
        <p:sp>
          <p:nvSpPr>
            <p:cNvPr id="3" name="object 3" descr=""/>
            <p:cNvSpPr/>
            <p:nvPr/>
          </p:nvSpPr>
          <p:spPr>
            <a:xfrm>
              <a:off x="10661854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990850" y="0"/>
              <a:ext cx="1885950" cy="542925"/>
            </a:xfrm>
            <a:custGeom>
              <a:avLst/>
              <a:gdLst/>
              <a:ahLst/>
              <a:cxnLst/>
              <a:rect l="l" t="t" r="r" b="b"/>
              <a:pathLst>
                <a:path w="1885950" h="542925">
                  <a:moveTo>
                    <a:pt x="1885950" y="0"/>
                  </a:moveTo>
                  <a:lnTo>
                    <a:pt x="180975" y="0"/>
                  </a:lnTo>
                  <a:lnTo>
                    <a:pt x="0" y="542925"/>
                  </a:lnTo>
                  <a:lnTo>
                    <a:pt x="1704975" y="542925"/>
                  </a:lnTo>
                  <a:lnTo>
                    <a:pt x="1885950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0"/>
              <a:ext cx="3956685" cy="338455"/>
            </a:xfrm>
            <a:custGeom>
              <a:avLst/>
              <a:gdLst/>
              <a:ahLst/>
              <a:cxnLst/>
              <a:rect l="l" t="t" r="r" b="b"/>
              <a:pathLst>
                <a:path w="3956685" h="338455">
                  <a:moveTo>
                    <a:pt x="3956092" y="0"/>
                  </a:moveTo>
                  <a:lnTo>
                    <a:pt x="0" y="0"/>
                  </a:lnTo>
                  <a:lnTo>
                    <a:pt x="0" y="338074"/>
                  </a:lnTo>
                  <a:lnTo>
                    <a:pt x="3843401" y="338074"/>
                  </a:lnTo>
                  <a:lnTo>
                    <a:pt x="39560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0"/>
              <a:ext cx="3956685" cy="338455"/>
            </a:xfrm>
            <a:custGeom>
              <a:avLst/>
              <a:gdLst/>
              <a:ahLst/>
              <a:cxnLst/>
              <a:rect l="l" t="t" r="r" b="b"/>
              <a:pathLst>
                <a:path w="3956685" h="338455">
                  <a:moveTo>
                    <a:pt x="3956092" y="0"/>
                  </a:moveTo>
                  <a:lnTo>
                    <a:pt x="3843401" y="338074"/>
                  </a:lnTo>
                  <a:lnTo>
                    <a:pt x="0" y="338074"/>
                  </a:lnTo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522389" y="2661515"/>
              <a:ext cx="1599565" cy="1536065"/>
            </a:xfrm>
            <a:custGeom>
              <a:avLst/>
              <a:gdLst/>
              <a:ahLst/>
              <a:cxnLst/>
              <a:rect l="l" t="t" r="r" b="b"/>
              <a:pathLst>
                <a:path w="1599564" h="1536064">
                  <a:moveTo>
                    <a:pt x="786955" y="0"/>
                  </a:moveTo>
                  <a:lnTo>
                    <a:pt x="195376" y="270779"/>
                  </a:lnTo>
                  <a:lnTo>
                    <a:pt x="160439" y="297593"/>
                  </a:lnTo>
                  <a:lnTo>
                    <a:pt x="140573" y="338028"/>
                  </a:lnTo>
                  <a:lnTo>
                    <a:pt x="1741" y="936053"/>
                  </a:lnTo>
                  <a:lnTo>
                    <a:pt x="0" y="959142"/>
                  </a:lnTo>
                  <a:lnTo>
                    <a:pt x="2882" y="981722"/>
                  </a:lnTo>
                  <a:lnTo>
                    <a:pt x="21835" y="1023304"/>
                  </a:lnTo>
                  <a:lnTo>
                    <a:pt x="407278" y="1497718"/>
                  </a:lnTo>
                  <a:lnTo>
                    <a:pt x="445873" y="1524301"/>
                  </a:lnTo>
                  <a:lnTo>
                    <a:pt x="491314" y="1535889"/>
                  </a:lnTo>
                  <a:lnTo>
                    <a:pt x="1106924" y="1535889"/>
                  </a:lnTo>
                  <a:lnTo>
                    <a:pt x="1131099" y="1535293"/>
                  </a:lnTo>
                  <a:lnTo>
                    <a:pt x="1173972" y="1515696"/>
                  </a:lnTo>
                  <a:lnTo>
                    <a:pt x="1576389" y="1023304"/>
                  </a:lnTo>
                  <a:lnTo>
                    <a:pt x="1595575" y="981722"/>
                  </a:lnTo>
                  <a:lnTo>
                    <a:pt x="1599001" y="959143"/>
                  </a:lnTo>
                  <a:lnTo>
                    <a:pt x="1598316" y="936053"/>
                  </a:lnTo>
                  <a:lnTo>
                    <a:pt x="1459497" y="341661"/>
                  </a:lnTo>
                  <a:lnTo>
                    <a:pt x="1437113" y="302597"/>
                  </a:lnTo>
                  <a:lnTo>
                    <a:pt x="1401039" y="274412"/>
                  </a:lnTo>
                  <a:lnTo>
                    <a:pt x="843863" y="9024"/>
                  </a:lnTo>
                  <a:lnTo>
                    <a:pt x="786955" y="0"/>
                  </a:lnTo>
                  <a:close/>
                </a:path>
              </a:pathLst>
            </a:custGeom>
            <a:solidFill>
              <a:srgbClr val="316C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714113" y="2858516"/>
              <a:ext cx="1216660" cy="1173480"/>
            </a:xfrm>
            <a:custGeom>
              <a:avLst/>
              <a:gdLst/>
              <a:ahLst/>
              <a:cxnLst/>
              <a:rect l="l" t="t" r="r" b="b"/>
              <a:pathLst>
                <a:path w="1216660" h="1173479">
                  <a:moveTo>
                    <a:pt x="270756" y="746759"/>
                  </a:moveTo>
                  <a:lnTo>
                    <a:pt x="153446" y="746759"/>
                  </a:lnTo>
                  <a:lnTo>
                    <a:pt x="158921" y="749299"/>
                  </a:lnTo>
                  <a:lnTo>
                    <a:pt x="162572" y="751839"/>
                  </a:lnTo>
                  <a:lnTo>
                    <a:pt x="180849" y="751839"/>
                  </a:lnTo>
                  <a:lnTo>
                    <a:pt x="200110" y="801369"/>
                  </a:lnTo>
                  <a:lnTo>
                    <a:pt x="224893" y="847089"/>
                  </a:lnTo>
                  <a:lnTo>
                    <a:pt x="255025" y="890269"/>
                  </a:lnTo>
                  <a:lnTo>
                    <a:pt x="290333" y="929639"/>
                  </a:lnTo>
                  <a:lnTo>
                    <a:pt x="330645" y="965199"/>
                  </a:lnTo>
                  <a:lnTo>
                    <a:pt x="342713" y="974089"/>
                  </a:lnTo>
                  <a:lnTo>
                    <a:pt x="354614" y="982979"/>
                  </a:lnTo>
                  <a:lnTo>
                    <a:pt x="366858" y="990599"/>
                  </a:lnTo>
                  <a:lnTo>
                    <a:pt x="379952" y="998219"/>
                  </a:lnTo>
                  <a:lnTo>
                    <a:pt x="372651" y="1012189"/>
                  </a:lnTo>
                  <a:lnTo>
                    <a:pt x="372651" y="1014729"/>
                  </a:lnTo>
                  <a:lnTo>
                    <a:pt x="374476" y="1014729"/>
                  </a:lnTo>
                  <a:lnTo>
                    <a:pt x="378127" y="1019809"/>
                  </a:lnTo>
                  <a:lnTo>
                    <a:pt x="363065" y="1059179"/>
                  </a:lnTo>
                  <a:lnTo>
                    <a:pt x="347073" y="1084579"/>
                  </a:lnTo>
                  <a:lnTo>
                    <a:pt x="347073" y="1087119"/>
                  </a:lnTo>
                  <a:lnTo>
                    <a:pt x="345247" y="1090929"/>
                  </a:lnTo>
                  <a:lnTo>
                    <a:pt x="336121" y="1099819"/>
                  </a:lnTo>
                  <a:lnTo>
                    <a:pt x="332470" y="1107439"/>
                  </a:lnTo>
                  <a:lnTo>
                    <a:pt x="326994" y="1113789"/>
                  </a:lnTo>
                  <a:lnTo>
                    <a:pt x="325169" y="1116329"/>
                  </a:lnTo>
                  <a:lnTo>
                    <a:pt x="325169" y="1117599"/>
                  </a:lnTo>
                  <a:lnTo>
                    <a:pt x="323344" y="1120139"/>
                  </a:lnTo>
                  <a:lnTo>
                    <a:pt x="323344" y="1121409"/>
                  </a:lnTo>
                  <a:lnTo>
                    <a:pt x="321518" y="1121409"/>
                  </a:lnTo>
                  <a:lnTo>
                    <a:pt x="317626" y="1135379"/>
                  </a:lnTo>
                  <a:lnTo>
                    <a:pt x="336121" y="1170939"/>
                  </a:lnTo>
                  <a:lnTo>
                    <a:pt x="350723" y="1173479"/>
                  </a:lnTo>
                  <a:lnTo>
                    <a:pt x="361290" y="1172209"/>
                  </a:lnTo>
                  <a:lnTo>
                    <a:pt x="370826" y="1168399"/>
                  </a:lnTo>
                  <a:lnTo>
                    <a:pt x="378992" y="1160779"/>
                  </a:lnTo>
                  <a:lnTo>
                    <a:pt x="385452" y="1151889"/>
                  </a:lnTo>
                  <a:lnTo>
                    <a:pt x="385452" y="1150619"/>
                  </a:lnTo>
                  <a:lnTo>
                    <a:pt x="387278" y="1150619"/>
                  </a:lnTo>
                  <a:lnTo>
                    <a:pt x="387278" y="1148079"/>
                  </a:lnTo>
                  <a:lnTo>
                    <a:pt x="390928" y="1145539"/>
                  </a:lnTo>
                  <a:lnTo>
                    <a:pt x="392753" y="1137919"/>
                  </a:lnTo>
                  <a:lnTo>
                    <a:pt x="396404" y="1132839"/>
                  </a:lnTo>
                  <a:lnTo>
                    <a:pt x="398229" y="1125219"/>
                  </a:lnTo>
                  <a:lnTo>
                    <a:pt x="401880" y="1113789"/>
                  </a:lnTo>
                  <a:lnTo>
                    <a:pt x="418841" y="1071879"/>
                  </a:lnTo>
                  <a:lnTo>
                    <a:pt x="440235" y="1046479"/>
                  </a:lnTo>
                  <a:lnTo>
                    <a:pt x="442061" y="1046479"/>
                  </a:lnTo>
                  <a:lnTo>
                    <a:pt x="442061" y="1045209"/>
                  </a:lnTo>
                  <a:lnTo>
                    <a:pt x="449386" y="1029969"/>
                  </a:lnTo>
                  <a:lnTo>
                    <a:pt x="837552" y="1029969"/>
                  </a:lnTo>
                  <a:lnTo>
                    <a:pt x="836640" y="1027429"/>
                  </a:lnTo>
                  <a:lnTo>
                    <a:pt x="836640" y="1019809"/>
                  </a:lnTo>
                  <a:lnTo>
                    <a:pt x="840315" y="1014729"/>
                  </a:lnTo>
                  <a:lnTo>
                    <a:pt x="840315" y="1012189"/>
                  </a:lnTo>
                  <a:lnTo>
                    <a:pt x="842140" y="1012189"/>
                  </a:lnTo>
                  <a:lnTo>
                    <a:pt x="836640" y="998219"/>
                  </a:lnTo>
                  <a:lnTo>
                    <a:pt x="870176" y="975359"/>
                  </a:lnTo>
                  <a:lnTo>
                    <a:pt x="602832" y="975359"/>
                  </a:lnTo>
                  <a:lnTo>
                    <a:pt x="544593" y="971549"/>
                  </a:lnTo>
                  <a:lnTo>
                    <a:pt x="487742" y="957579"/>
                  </a:lnTo>
                  <a:lnTo>
                    <a:pt x="508886" y="919479"/>
                  </a:lnTo>
                  <a:lnTo>
                    <a:pt x="409181" y="919479"/>
                  </a:lnTo>
                  <a:lnTo>
                    <a:pt x="372459" y="891539"/>
                  </a:lnTo>
                  <a:lnTo>
                    <a:pt x="339421" y="859789"/>
                  </a:lnTo>
                  <a:lnTo>
                    <a:pt x="310680" y="822959"/>
                  </a:lnTo>
                  <a:lnTo>
                    <a:pt x="286848" y="783589"/>
                  </a:lnTo>
                  <a:lnTo>
                    <a:pt x="270756" y="746759"/>
                  </a:lnTo>
                  <a:close/>
                </a:path>
                <a:path w="1216660" h="1173479">
                  <a:moveTo>
                    <a:pt x="838465" y="1032509"/>
                  </a:moveTo>
                  <a:lnTo>
                    <a:pt x="765405" y="1032509"/>
                  </a:lnTo>
                  <a:lnTo>
                    <a:pt x="772706" y="1045209"/>
                  </a:lnTo>
                  <a:lnTo>
                    <a:pt x="774531" y="1045209"/>
                  </a:lnTo>
                  <a:lnTo>
                    <a:pt x="774531" y="1046479"/>
                  </a:lnTo>
                  <a:lnTo>
                    <a:pt x="780031" y="1049019"/>
                  </a:lnTo>
                  <a:lnTo>
                    <a:pt x="785507" y="1052829"/>
                  </a:lnTo>
                  <a:lnTo>
                    <a:pt x="789158" y="1057909"/>
                  </a:lnTo>
                  <a:lnTo>
                    <a:pt x="795689" y="1071879"/>
                  </a:lnTo>
                  <a:lnTo>
                    <a:pt x="801710" y="1084579"/>
                  </a:lnTo>
                  <a:lnTo>
                    <a:pt x="807393" y="1098549"/>
                  </a:lnTo>
                  <a:lnTo>
                    <a:pt x="812911" y="1112519"/>
                  </a:lnTo>
                  <a:lnTo>
                    <a:pt x="812911" y="1113789"/>
                  </a:lnTo>
                  <a:lnTo>
                    <a:pt x="816562" y="1125219"/>
                  </a:lnTo>
                  <a:lnTo>
                    <a:pt x="820212" y="1139189"/>
                  </a:lnTo>
                  <a:lnTo>
                    <a:pt x="823863" y="1145539"/>
                  </a:lnTo>
                  <a:lnTo>
                    <a:pt x="825688" y="1146809"/>
                  </a:lnTo>
                  <a:lnTo>
                    <a:pt x="825688" y="1148079"/>
                  </a:lnTo>
                  <a:lnTo>
                    <a:pt x="827513" y="1150619"/>
                  </a:lnTo>
                  <a:lnTo>
                    <a:pt x="827513" y="1151889"/>
                  </a:lnTo>
                  <a:lnTo>
                    <a:pt x="829339" y="1151889"/>
                  </a:lnTo>
                  <a:lnTo>
                    <a:pt x="864044" y="1173479"/>
                  </a:lnTo>
                  <a:lnTo>
                    <a:pt x="869544" y="1173479"/>
                  </a:lnTo>
                  <a:lnTo>
                    <a:pt x="873194" y="1172209"/>
                  </a:lnTo>
                  <a:lnTo>
                    <a:pt x="878670" y="1170939"/>
                  </a:lnTo>
                  <a:lnTo>
                    <a:pt x="896191" y="1137919"/>
                  </a:lnTo>
                  <a:lnTo>
                    <a:pt x="896239" y="1135379"/>
                  </a:lnTo>
                  <a:lnTo>
                    <a:pt x="895355" y="1129029"/>
                  </a:lnTo>
                  <a:lnTo>
                    <a:pt x="893273" y="1121409"/>
                  </a:lnTo>
                  <a:lnTo>
                    <a:pt x="893273" y="1120139"/>
                  </a:lnTo>
                  <a:lnTo>
                    <a:pt x="891447" y="1120139"/>
                  </a:lnTo>
                  <a:lnTo>
                    <a:pt x="891447" y="1117599"/>
                  </a:lnTo>
                  <a:lnTo>
                    <a:pt x="887797" y="1113789"/>
                  </a:lnTo>
                  <a:lnTo>
                    <a:pt x="880495" y="1101089"/>
                  </a:lnTo>
                  <a:lnTo>
                    <a:pt x="875020" y="1096009"/>
                  </a:lnTo>
                  <a:lnTo>
                    <a:pt x="873194" y="1092199"/>
                  </a:lnTo>
                  <a:lnTo>
                    <a:pt x="867694" y="1087119"/>
                  </a:lnTo>
                  <a:lnTo>
                    <a:pt x="867694" y="1084579"/>
                  </a:lnTo>
                  <a:lnTo>
                    <a:pt x="858767" y="1071879"/>
                  </a:lnTo>
                  <a:lnTo>
                    <a:pt x="851035" y="1059179"/>
                  </a:lnTo>
                  <a:lnTo>
                    <a:pt x="844326" y="1046479"/>
                  </a:lnTo>
                  <a:lnTo>
                    <a:pt x="838465" y="1032509"/>
                  </a:lnTo>
                  <a:close/>
                </a:path>
                <a:path w="1216660" h="1173479">
                  <a:moveTo>
                    <a:pt x="837552" y="1029969"/>
                  </a:moveTo>
                  <a:lnTo>
                    <a:pt x="449386" y="1029969"/>
                  </a:lnTo>
                  <a:lnTo>
                    <a:pt x="488082" y="1043939"/>
                  </a:lnTo>
                  <a:lnTo>
                    <a:pt x="527469" y="1052829"/>
                  </a:lnTo>
                  <a:lnTo>
                    <a:pt x="567545" y="1057909"/>
                  </a:lnTo>
                  <a:lnTo>
                    <a:pt x="608308" y="1059179"/>
                  </a:lnTo>
                  <a:lnTo>
                    <a:pt x="632968" y="1059179"/>
                  </a:lnTo>
                  <a:lnTo>
                    <a:pt x="657627" y="1056639"/>
                  </a:lnTo>
                  <a:lnTo>
                    <a:pt x="706947" y="1049019"/>
                  </a:lnTo>
                  <a:lnTo>
                    <a:pt x="736860" y="1041399"/>
                  </a:lnTo>
                  <a:lnTo>
                    <a:pt x="765405" y="1032509"/>
                  </a:lnTo>
                  <a:lnTo>
                    <a:pt x="838465" y="1032509"/>
                  </a:lnTo>
                  <a:lnTo>
                    <a:pt x="837552" y="1029969"/>
                  </a:lnTo>
                  <a:close/>
                </a:path>
                <a:path w="1216660" h="1173479">
                  <a:moveTo>
                    <a:pt x="740221" y="784859"/>
                  </a:moveTo>
                  <a:lnTo>
                    <a:pt x="603969" y="784859"/>
                  </a:lnTo>
                  <a:lnTo>
                    <a:pt x="613784" y="788669"/>
                  </a:lnTo>
                  <a:lnTo>
                    <a:pt x="619260" y="792479"/>
                  </a:lnTo>
                  <a:lnTo>
                    <a:pt x="628411" y="801369"/>
                  </a:lnTo>
                  <a:lnTo>
                    <a:pt x="716073" y="960119"/>
                  </a:lnTo>
                  <a:lnTo>
                    <a:pt x="708886" y="961389"/>
                  </a:lnTo>
                  <a:lnTo>
                    <a:pt x="701012" y="962659"/>
                  </a:lnTo>
                  <a:lnTo>
                    <a:pt x="692448" y="963929"/>
                  </a:lnTo>
                  <a:lnTo>
                    <a:pt x="683194" y="966469"/>
                  </a:lnTo>
                  <a:lnTo>
                    <a:pt x="643707" y="974089"/>
                  </a:lnTo>
                  <a:lnTo>
                    <a:pt x="623356" y="975359"/>
                  </a:lnTo>
                  <a:lnTo>
                    <a:pt x="870176" y="975359"/>
                  </a:lnTo>
                  <a:lnTo>
                    <a:pt x="875765" y="971549"/>
                  </a:lnTo>
                  <a:lnTo>
                    <a:pt x="911597" y="942339"/>
                  </a:lnTo>
                  <a:lnTo>
                    <a:pt x="935257" y="918209"/>
                  </a:lnTo>
                  <a:lnTo>
                    <a:pt x="796459" y="918209"/>
                  </a:lnTo>
                  <a:lnTo>
                    <a:pt x="740221" y="784859"/>
                  </a:lnTo>
                  <a:close/>
                </a:path>
                <a:path w="1216660" h="1173479">
                  <a:moveTo>
                    <a:pt x="752628" y="708659"/>
                  </a:moveTo>
                  <a:lnTo>
                    <a:pt x="38360" y="708659"/>
                  </a:lnTo>
                  <a:lnTo>
                    <a:pt x="36535" y="711199"/>
                  </a:lnTo>
                  <a:lnTo>
                    <a:pt x="449386" y="711199"/>
                  </a:lnTo>
                  <a:lnTo>
                    <a:pt x="460142" y="712469"/>
                  </a:lnTo>
                  <a:lnTo>
                    <a:pt x="469705" y="717549"/>
                  </a:lnTo>
                  <a:lnTo>
                    <a:pt x="476872" y="723899"/>
                  </a:lnTo>
                  <a:lnTo>
                    <a:pt x="480440" y="734059"/>
                  </a:lnTo>
                  <a:lnTo>
                    <a:pt x="482266" y="739139"/>
                  </a:lnTo>
                  <a:lnTo>
                    <a:pt x="482266" y="746759"/>
                  </a:lnTo>
                  <a:lnTo>
                    <a:pt x="478615" y="751839"/>
                  </a:lnTo>
                  <a:lnTo>
                    <a:pt x="409181" y="919479"/>
                  </a:lnTo>
                  <a:lnTo>
                    <a:pt x="508886" y="919479"/>
                  </a:lnTo>
                  <a:lnTo>
                    <a:pt x="577254" y="796289"/>
                  </a:lnTo>
                  <a:lnTo>
                    <a:pt x="585015" y="788669"/>
                  </a:lnTo>
                  <a:lnTo>
                    <a:pt x="594150" y="786129"/>
                  </a:lnTo>
                  <a:lnTo>
                    <a:pt x="603969" y="784859"/>
                  </a:lnTo>
                  <a:lnTo>
                    <a:pt x="740221" y="784859"/>
                  </a:lnTo>
                  <a:lnTo>
                    <a:pt x="725224" y="749299"/>
                  </a:lnTo>
                  <a:lnTo>
                    <a:pt x="724540" y="741679"/>
                  </a:lnTo>
                  <a:lnTo>
                    <a:pt x="724425" y="740409"/>
                  </a:lnTo>
                  <a:lnTo>
                    <a:pt x="724311" y="739139"/>
                  </a:lnTo>
                  <a:lnTo>
                    <a:pt x="724197" y="737869"/>
                  </a:lnTo>
                  <a:lnTo>
                    <a:pt x="726593" y="727709"/>
                  </a:lnTo>
                  <a:lnTo>
                    <a:pt x="732411" y="718819"/>
                  </a:lnTo>
                  <a:lnTo>
                    <a:pt x="741652" y="712469"/>
                  </a:lnTo>
                  <a:lnTo>
                    <a:pt x="752628" y="708659"/>
                  </a:lnTo>
                  <a:close/>
                </a:path>
                <a:path w="1216660" h="1173479">
                  <a:moveTo>
                    <a:pt x="1138056" y="708659"/>
                  </a:moveTo>
                  <a:lnTo>
                    <a:pt x="758104" y="708659"/>
                  </a:lnTo>
                  <a:lnTo>
                    <a:pt x="940779" y="739139"/>
                  </a:lnTo>
                  <a:lnTo>
                    <a:pt x="933559" y="758189"/>
                  </a:lnTo>
                  <a:lnTo>
                    <a:pt x="916373" y="792479"/>
                  </a:lnTo>
                  <a:lnTo>
                    <a:pt x="883553" y="840739"/>
                  </a:lnTo>
                  <a:lnTo>
                    <a:pt x="857436" y="869949"/>
                  </a:lnTo>
                  <a:lnTo>
                    <a:pt x="828234" y="895349"/>
                  </a:lnTo>
                  <a:lnTo>
                    <a:pt x="796459" y="918209"/>
                  </a:lnTo>
                  <a:lnTo>
                    <a:pt x="935257" y="918209"/>
                  </a:lnTo>
                  <a:lnTo>
                    <a:pt x="972740" y="873759"/>
                  </a:lnTo>
                  <a:lnTo>
                    <a:pt x="997733" y="835659"/>
                  </a:lnTo>
                  <a:lnTo>
                    <a:pt x="1018795" y="793749"/>
                  </a:lnTo>
                  <a:lnTo>
                    <a:pt x="1035767" y="750569"/>
                  </a:lnTo>
                  <a:lnTo>
                    <a:pt x="1052194" y="750569"/>
                  </a:lnTo>
                  <a:lnTo>
                    <a:pt x="1055869" y="746759"/>
                  </a:lnTo>
                  <a:lnTo>
                    <a:pt x="1061345" y="745489"/>
                  </a:lnTo>
                  <a:lnTo>
                    <a:pt x="1213891" y="745489"/>
                  </a:lnTo>
                  <a:lnTo>
                    <a:pt x="1211166" y="739139"/>
                  </a:lnTo>
                  <a:lnTo>
                    <a:pt x="1203143" y="728979"/>
                  </a:lnTo>
                  <a:lnTo>
                    <a:pt x="1192725" y="720089"/>
                  </a:lnTo>
                  <a:lnTo>
                    <a:pt x="1180087" y="716279"/>
                  </a:lnTo>
                  <a:lnTo>
                    <a:pt x="1178261" y="716279"/>
                  </a:lnTo>
                  <a:lnTo>
                    <a:pt x="1178261" y="712469"/>
                  </a:lnTo>
                  <a:lnTo>
                    <a:pt x="1170936" y="712469"/>
                  </a:lnTo>
                  <a:lnTo>
                    <a:pt x="1163635" y="711199"/>
                  </a:lnTo>
                  <a:lnTo>
                    <a:pt x="1141707" y="711199"/>
                  </a:lnTo>
                  <a:lnTo>
                    <a:pt x="1138056" y="708659"/>
                  </a:lnTo>
                  <a:close/>
                </a:path>
                <a:path w="1216660" h="1173479">
                  <a:moveTo>
                    <a:pt x="449386" y="711199"/>
                  </a:moveTo>
                  <a:lnTo>
                    <a:pt x="31054" y="711199"/>
                  </a:lnTo>
                  <a:lnTo>
                    <a:pt x="29226" y="712469"/>
                  </a:lnTo>
                  <a:lnTo>
                    <a:pt x="15669" y="717549"/>
                  </a:lnTo>
                  <a:lnTo>
                    <a:pt x="5708" y="727709"/>
                  </a:lnTo>
                  <a:lnTo>
                    <a:pt x="199" y="740409"/>
                  </a:lnTo>
                  <a:lnTo>
                    <a:pt x="109" y="746759"/>
                  </a:lnTo>
                  <a:lnTo>
                    <a:pt x="0" y="754379"/>
                  </a:lnTo>
                  <a:lnTo>
                    <a:pt x="4937" y="765809"/>
                  </a:lnTo>
                  <a:lnTo>
                    <a:pt x="13471" y="773429"/>
                  </a:lnTo>
                  <a:lnTo>
                    <a:pt x="24403" y="778509"/>
                  </a:lnTo>
                  <a:lnTo>
                    <a:pt x="36535" y="779779"/>
                  </a:lnTo>
                  <a:lnTo>
                    <a:pt x="42015" y="779779"/>
                  </a:lnTo>
                  <a:lnTo>
                    <a:pt x="45656" y="777239"/>
                  </a:lnTo>
                  <a:lnTo>
                    <a:pt x="47506" y="777239"/>
                  </a:lnTo>
                  <a:lnTo>
                    <a:pt x="47506" y="774699"/>
                  </a:lnTo>
                  <a:lnTo>
                    <a:pt x="54807" y="774699"/>
                  </a:lnTo>
                  <a:lnTo>
                    <a:pt x="62108" y="772159"/>
                  </a:lnTo>
                  <a:lnTo>
                    <a:pt x="69409" y="768349"/>
                  </a:lnTo>
                  <a:lnTo>
                    <a:pt x="74885" y="767079"/>
                  </a:lnTo>
                  <a:lnTo>
                    <a:pt x="82211" y="763269"/>
                  </a:lnTo>
                  <a:lnTo>
                    <a:pt x="87686" y="763269"/>
                  </a:lnTo>
                  <a:lnTo>
                    <a:pt x="101694" y="758189"/>
                  </a:lnTo>
                  <a:lnTo>
                    <a:pt x="146144" y="746759"/>
                  </a:lnTo>
                  <a:lnTo>
                    <a:pt x="270756" y="746759"/>
                  </a:lnTo>
                  <a:lnTo>
                    <a:pt x="268536" y="741679"/>
                  </a:lnTo>
                  <a:lnTo>
                    <a:pt x="449386" y="711199"/>
                  </a:lnTo>
                  <a:close/>
                </a:path>
                <a:path w="1216660" h="1173479">
                  <a:moveTo>
                    <a:pt x="1213891" y="745489"/>
                  </a:moveTo>
                  <a:lnTo>
                    <a:pt x="1068646" y="745489"/>
                  </a:lnTo>
                  <a:lnTo>
                    <a:pt x="1083691" y="748029"/>
                  </a:lnTo>
                  <a:lnTo>
                    <a:pt x="1098560" y="751839"/>
                  </a:lnTo>
                  <a:lnTo>
                    <a:pt x="1113087" y="756919"/>
                  </a:lnTo>
                  <a:lnTo>
                    <a:pt x="1127104" y="761999"/>
                  </a:lnTo>
                  <a:lnTo>
                    <a:pt x="1128930" y="761999"/>
                  </a:lnTo>
                  <a:lnTo>
                    <a:pt x="1136231" y="764539"/>
                  </a:lnTo>
                  <a:lnTo>
                    <a:pt x="1139881" y="764539"/>
                  </a:lnTo>
                  <a:lnTo>
                    <a:pt x="1147207" y="768349"/>
                  </a:lnTo>
                  <a:lnTo>
                    <a:pt x="1152683" y="770889"/>
                  </a:lnTo>
                  <a:lnTo>
                    <a:pt x="1159984" y="772159"/>
                  </a:lnTo>
                  <a:lnTo>
                    <a:pt x="1161809" y="772159"/>
                  </a:lnTo>
                  <a:lnTo>
                    <a:pt x="1163635" y="774699"/>
                  </a:lnTo>
                  <a:lnTo>
                    <a:pt x="1169110" y="774699"/>
                  </a:lnTo>
                  <a:lnTo>
                    <a:pt x="1170936" y="775969"/>
                  </a:lnTo>
                  <a:lnTo>
                    <a:pt x="1174611" y="777239"/>
                  </a:lnTo>
                  <a:lnTo>
                    <a:pt x="1210909" y="761999"/>
                  </a:lnTo>
                  <a:lnTo>
                    <a:pt x="1216617" y="751839"/>
                  </a:lnTo>
                  <a:lnTo>
                    <a:pt x="1213891" y="745489"/>
                  </a:lnTo>
                  <a:close/>
                </a:path>
                <a:path w="1216660" h="1173479">
                  <a:moveTo>
                    <a:pt x="180849" y="751839"/>
                  </a:moveTo>
                  <a:lnTo>
                    <a:pt x="164397" y="751839"/>
                  </a:lnTo>
                  <a:lnTo>
                    <a:pt x="164397" y="754379"/>
                  </a:lnTo>
                  <a:lnTo>
                    <a:pt x="180849" y="751839"/>
                  </a:lnTo>
                  <a:close/>
                </a:path>
                <a:path w="1216660" h="1173479">
                  <a:moveTo>
                    <a:pt x="1052194" y="750569"/>
                  </a:moveTo>
                  <a:lnTo>
                    <a:pt x="1035767" y="750569"/>
                  </a:lnTo>
                  <a:lnTo>
                    <a:pt x="1050369" y="751839"/>
                  </a:lnTo>
                  <a:lnTo>
                    <a:pt x="1052194" y="751839"/>
                  </a:lnTo>
                  <a:lnTo>
                    <a:pt x="1052194" y="750569"/>
                  </a:lnTo>
                  <a:close/>
                </a:path>
                <a:path w="1216660" h="1173479">
                  <a:moveTo>
                    <a:pt x="147970" y="219709"/>
                  </a:moveTo>
                  <a:lnTo>
                    <a:pt x="115033" y="245109"/>
                  </a:lnTo>
                  <a:lnTo>
                    <a:pt x="114706" y="256539"/>
                  </a:lnTo>
                  <a:lnTo>
                    <a:pt x="114634" y="259079"/>
                  </a:lnTo>
                  <a:lnTo>
                    <a:pt x="119026" y="273049"/>
                  </a:lnTo>
                  <a:lnTo>
                    <a:pt x="127867" y="283209"/>
                  </a:lnTo>
                  <a:lnTo>
                    <a:pt x="129692" y="283209"/>
                  </a:lnTo>
                  <a:lnTo>
                    <a:pt x="129692" y="285749"/>
                  </a:lnTo>
                  <a:lnTo>
                    <a:pt x="133343" y="288289"/>
                  </a:lnTo>
                  <a:lnTo>
                    <a:pt x="135168" y="288289"/>
                  </a:lnTo>
                  <a:lnTo>
                    <a:pt x="140669" y="292099"/>
                  </a:lnTo>
                  <a:lnTo>
                    <a:pt x="166223" y="304799"/>
                  </a:lnTo>
                  <a:lnTo>
                    <a:pt x="179616" y="313689"/>
                  </a:lnTo>
                  <a:lnTo>
                    <a:pt x="192495" y="321309"/>
                  </a:lnTo>
                  <a:lnTo>
                    <a:pt x="205026" y="330199"/>
                  </a:lnTo>
                  <a:lnTo>
                    <a:pt x="217379" y="340359"/>
                  </a:lnTo>
                  <a:lnTo>
                    <a:pt x="221030" y="342899"/>
                  </a:lnTo>
                  <a:lnTo>
                    <a:pt x="224681" y="350519"/>
                  </a:lnTo>
                  <a:lnTo>
                    <a:pt x="222855" y="355599"/>
                  </a:lnTo>
                  <a:lnTo>
                    <a:pt x="222855" y="358139"/>
                  </a:lnTo>
                  <a:lnTo>
                    <a:pt x="233831" y="368299"/>
                  </a:lnTo>
                  <a:lnTo>
                    <a:pt x="232006" y="372109"/>
                  </a:lnTo>
                  <a:lnTo>
                    <a:pt x="230181" y="374649"/>
                  </a:lnTo>
                  <a:lnTo>
                    <a:pt x="228331" y="378459"/>
                  </a:lnTo>
                  <a:lnTo>
                    <a:pt x="202934" y="424179"/>
                  </a:lnTo>
                  <a:lnTo>
                    <a:pt x="183419" y="472439"/>
                  </a:lnTo>
                  <a:lnTo>
                    <a:pt x="169888" y="521969"/>
                  </a:lnTo>
                  <a:lnTo>
                    <a:pt x="162444" y="572769"/>
                  </a:lnTo>
                  <a:lnTo>
                    <a:pt x="161188" y="623569"/>
                  </a:lnTo>
                  <a:lnTo>
                    <a:pt x="166223" y="675639"/>
                  </a:lnTo>
                  <a:lnTo>
                    <a:pt x="151620" y="679449"/>
                  </a:lnTo>
                  <a:lnTo>
                    <a:pt x="151620" y="681989"/>
                  </a:lnTo>
                  <a:lnTo>
                    <a:pt x="149795" y="681989"/>
                  </a:lnTo>
                  <a:lnTo>
                    <a:pt x="147970" y="687069"/>
                  </a:lnTo>
                  <a:lnTo>
                    <a:pt x="136994" y="694689"/>
                  </a:lnTo>
                  <a:lnTo>
                    <a:pt x="121902" y="698499"/>
                  </a:lnTo>
                  <a:lnTo>
                    <a:pt x="91017" y="703579"/>
                  </a:lnTo>
                  <a:lnTo>
                    <a:pt x="74885" y="704849"/>
                  </a:lnTo>
                  <a:lnTo>
                    <a:pt x="65759" y="704849"/>
                  </a:lnTo>
                  <a:lnTo>
                    <a:pt x="62108" y="707389"/>
                  </a:lnTo>
                  <a:lnTo>
                    <a:pt x="54807" y="707389"/>
                  </a:lnTo>
                  <a:lnTo>
                    <a:pt x="47506" y="708659"/>
                  </a:lnTo>
                  <a:lnTo>
                    <a:pt x="1136231" y="708659"/>
                  </a:lnTo>
                  <a:lnTo>
                    <a:pt x="1120883" y="707389"/>
                  </a:lnTo>
                  <a:lnTo>
                    <a:pt x="1105186" y="704849"/>
                  </a:lnTo>
                  <a:lnTo>
                    <a:pt x="1089484" y="701039"/>
                  </a:lnTo>
                  <a:lnTo>
                    <a:pt x="1074122" y="698499"/>
                  </a:lnTo>
                  <a:lnTo>
                    <a:pt x="1068646" y="695959"/>
                  </a:lnTo>
                  <a:lnTo>
                    <a:pt x="1063171" y="690879"/>
                  </a:lnTo>
                  <a:lnTo>
                    <a:pt x="1061345" y="684529"/>
                  </a:lnTo>
                  <a:lnTo>
                    <a:pt x="1061345" y="683259"/>
                  </a:lnTo>
                  <a:lnTo>
                    <a:pt x="604658" y="683259"/>
                  </a:lnTo>
                  <a:lnTo>
                    <a:pt x="555326" y="659129"/>
                  </a:lnTo>
                  <a:lnTo>
                    <a:pt x="554614" y="656589"/>
                  </a:lnTo>
                  <a:lnTo>
                    <a:pt x="248434" y="656589"/>
                  </a:lnTo>
                  <a:lnTo>
                    <a:pt x="247091" y="609599"/>
                  </a:lnTo>
                  <a:lnTo>
                    <a:pt x="251708" y="563879"/>
                  </a:lnTo>
                  <a:lnTo>
                    <a:pt x="262112" y="519429"/>
                  </a:lnTo>
                  <a:lnTo>
                    <a:pt x="278131" y="476249"/>
                  </a:lnTo>
                  <a:lnTo>
                    <a:pt x="299591" y="434339"/>
                  </a:lnTo>
                  <a:lnTo>
                    <a:pt x="447745" y="434339"/>
                  </a:lnTo>
                  <a:lnTo>
                    <a:pt x="354398" y="367029"/>
                  </a:lnTo>
                  <a:lnTo>
                    <a:pt x="390926" y="335279"/>
                  </a:lnTo>
                  <a:lnTo>
                    <a:pt x="431568" y="308609"/>
                  </a:lnTo>
                  <a:lnTo>
                    <a:pt x="279488" y="308609"/>
                  </a:lnTo>
                  <a:lnTo>
                    <a:pt x="270727" y="303529"/>
                  </a:lnTo>
                  <a:lnTo>
                    <a:pt x="255735" y="303529"/>
                  </a:lnTo>
                  <a:lnTo>
                    <a:pt x="250259" y="302259"/>
                  </a:lnTo>
                  <a:lnTo>
                    <a:pt x="248434" y="299719"/>
                  </a:lnTo>
                  <a:lnTo>
                    <a:pt x="236423" y="289559"/>
                  </a:lnTo>
                  <a:lnTo>
                    <a:pt x="224921" y="279399"/>
                  </a:lnTo>
                  <a:lnTo>
                    <a:pt x="213761" y="269239"/>
                  </a:lnTo>
                  <a:lnTo>
                    <a:pt x="202777" y="257809"/>
                  </a:lnTo>
                  <a:lnTo>
                    <a:pt x="200952" y="253999"/>
                  </a:lnTo>
                  <a:lnTo>
                    <a:pt x="197277" y="252729"/>
                  </a:lnTo>
                  <a:lnTo>
                    <a:pt x="189976" y="245109"/>
                  </a:lnTo>
                  <a:lnTo>
                    <a:pt x="186325" y="240029"/>
                  </a:lnTo>
                  <a:lnTo>
                    <a:pt x="179024" y="232409"/>
                  </a:lnTo>
                  <a:lnTo>
                    <a:pt x="177199" y="232409"/>
                  </a:lnTo>
                  <a:lnTo>
                    <a:pt x="173548" y="228599"/>
                  </a:lnTo>
                  <a:lnTo>
                    <a:pt x="167744" y="224789"/>
                  </a:lnTo>
                  <a:lnTo>
                    <a:pt x="161434" y="222249"/>
                  </a:lnTo>
                  <a:lnTo>
                    <a:pt x="147970" y="219709"/>
                  </a:lnTo>
                  <a:close/>
                </a:path>
                <a:path w="1216660" h="1173479">
                  <a:moveTo>
                    <a:pt x="766013" y="563879"/>
                  </a:moveTo>
                  <a:lnTo>
                    <a:pt x="632061" y="563879"/>
                  </a:lnTo>
                  <a:lnTo>
                    <a:pt x="666766" y="607059"/>
                  </a:lnTo>
                  <a:lnTo>
                    <a:pt x="653965" y="659129"/>
                  </a:lnTo>
                  <a:lnTo>
                    <a:pt x="604658" y="683259"/>
                  </a:lnTo>
                  <a:lnTo>
                    <a:pt x="1059520" y="683259"/>
                  </a:lnTo>
                  <a:lnTo>
                    <a:pt x="1044893" y="679449"/>
                  </a:lnTo>
                  <a:lnTo>
                    <a:pt x="1046914" y="656589"/>
                  </a:lnTo>
                  <a:lnTo>
                    <a:pt x="959032" y="656589"/>
                  </a:lnTo>
                  <a:lnTo>
                    <a:pt x="785507" y="607059"/>
                  </a:lnTo>
                  <a:lnTo>
                    <a:pt x="763152" y="582929"/>
                  </a:lnTo>
                  <a:lnTo>
                    <a:pt x="763451" y="574039"/>
                  </a:lnTo>
                  <a:lnTo>
                    <a:pt x="763494" y="572769"/>
                  </a:lnTo>
                  <a:lnTo>
                    <a:pt x="763579" y="570229"/>
                  </a:lnTo>
                  <a:lnTo>
                    <a:pt x="765405" y="565149"/>
                  </a:lnTo>
                  <a:lnTo>
                    <a:pt x="766013" y="563879"/>
                  </a:lnTo>
                  <a:close/>
                </a:path>
                <a:path w="1216660" h="1173479">
                  <a:moveTo>
                    <a:pt x="447745" y="434339"/>
                  </a:moveTo>
                  <a:lnTo>
                    <a:pt x="299591" y="434339"/>
                  </a:lnTo>
                  <a:lnTo>
                    <a:pt x="434759" y="553719"/>
                  </a:lnTo>
                  <a:lnTo>
                    <a:pt x="442274" y="563879"/>
                  </a:lnTo>
                  <a:lnTo>
                    <a:pt x="445501" y="574039"/>
                  </a:lnTo>
                  <a:lnTo>
                    <a:pt x="444270" y="585469"/>
                  </a:lnTo>
                  <a:lnTo>
                    <a:pt x="434759" y="601979"/>
                  </a:lnTo>
                  <a:lnTo>
                    <a:pt x="423808" y="605789"/>
                  </a:lnTo>
                  <a:lnTo>
                    <a:pt x="248434" y="656589"/>
                  </a:lnTo>
                  <a:lnTo>
                    <a:pt x="554614" y="656589"/>
                  </a:lnTo>
                  <a:lnTo>
                    <a:pt x="540724" y="607059"/>
                  </a:lnTo>
                  <a:lnTo>
                    <a:pt x="575428" y="563879"/>
                  </a:lnTo>
                  <a:lnTo>
                    <a:pt x="766013" y="563879"/>
                  </a:lnTo>
                  <a:lnTo>
                    <a:pt x="767230" y="561339"/>
                  </a:lnTo>
                  <a:lnTo>
                    <a:pt x="770881" y="557529"/>
                  </a:lnTo>
                  <a:lnTo>
                    <a:pt x="859872" y="477519"/>
                  </a:lnTo>
                  <a:lnTo>
                    <a:pt x="511495" y="477519"/>
                  </a:lnTo>
                  <a:lnTo>
                    <a:pt x="507844" y="476249"/>
                  </a:lnTo>
                  <a:lnTo>
                    <a:pt x="502344" y="473709"/>
                  </a:lnTo>
                  <a:lnTo>
                    <a:pt x="447745" y="434339"/>
                  </a:lnTo>
                  <a:close/>
                </a:path>
                <a:path w="1216660" h="1173479">
                  <a:moveTo>
                    <a:pt x="1008151" y="434339"/>
                  </a:moveTo>
                  <a:lnTo>
                    <a:pt x="907899" y="434339"/>
                  </a:lnTo>
                  <a:lnTo>
                    <a:pt x="921935" y="459739"/>
                  </a:lnTo>
                  <a:lnTo>
                    <a:pt x="933922" y="486409"/>
                  </a:lnTo>
                  <a:lnTo>
                    <a:pt x="951730" y="541019"/>
                  </a:lnTo>
                  <a:lnTo>
                    <a:pt x="960191" y="599439"/>
                  </a:lnTo>
                  <a:lnTo>
                    <a:pt x="960655" y="623569"/>
                  </a:lnTo>
                  <a:lnTo>
                    <a:pt x="960728" y="627379"/>
                  </a:lnTo>
                  <a:lnTo>
                    <a:pt x="959032" y="656589"/>
                  </a:lnTo>
                  <a:lnTo>
                    <a:pt x="1046914" y="656589"/>
                  </a:lnTo>
                  <a:lnTo>
                    <a:pt x="1048373" y="640079"/>
                  </a:lnTo>
                  <a:lnTo>
                    <a:pt x="1048257" y="623569"/>
                  </a:lnTo>
                  <a:lnTo>
                    <a:pt x="1048132" y="605789"/>
                  </a:lnTo>
                  <a:lnTo>
                    <a:pt x="1048088" y="599439"/>
                  </a:lnTo>
                  <a:lnTo>
                    <a:pt x="1044500" y="561339"/>
                  </a:lnTo>
                  <a:lnTo>
                    <a:pt x="1044380" y="560069"/>
                  </a:lnTo>
                  <a:lnTo>
                    <a:pt x="1037592" y="519429"/>
                  </a:lnTo>
                  <a:lnTo>
                    <a:pt x="1026322" y="480059"/>
                  </a:lnTo>
                  <a:lnTo>
                    <a:pt x="1011795" y="441959"/>
                  </a:lnTo>
                  <a:lnTo>
                    <a:pt x="1008151" y="434339"/>
                  </a:lnTo>
                  <a:close/>
                </a:path>
                <a:path w="1216660" h="1173479">
                  <a:moveTo>
                    <a:pt x="878633" y="266699"/>
                  </a:moveTo>
                  <a:lnTo>
                    <a:pt x="558977" y="266699"/>
                  </a:lnTo>
                  <a:lnTo>
                    <a:pt x="548025" y="448309"/>
                  </a:lnTo>
                  <a:lnTo>
                    <a:pt x="545483" y="459739"/>
                  </a:lnTo>
                  <a:lnTo>
                    <a:pt x="538658" y="469899"/>
                  </a:lnTo>
                  <a:lnTo>
                    <a:pt x="528753" y="476249"/>
                  </a:lnTo>
                  <a:lnTo>
                    <a:pt x="516971" y="477519"/>
                  </a:lnTo>
                  <a:lnTo>
                    <a:pt x="859872" y="477519"/>
                  </a:lnTo>
                  <a:lnTo>
                    <a:pt x="861285" y="476249"/>
                  </a:lnTo>
                  <a:lnTo>
                    <a:pt x="683662" y="476249"/>
                  </a:lnTo>
                  <a:lnTo>
                    <a:pt x="673272" y="472439"/>
                  </a:lnTo>
                  <a:lnTo>
                    <a:pt x="664941" y="464819"/>
                  </a:lnTo>
                  <a:lnTo>
                    <a:pt x="661290" y="461009"/>
                  </a:lnTo>
                  <a:lnTo>
                    <a:pt x="659465" y="458469"/>
                  </a:lnTo>
                  <a:lnTo>
                    <a:pt x="659465" y="452119"/>
                  </a:lnTo>
                  <a:lnTo>
                    <a:pt x="648565" y="270509"/>
                  </a:lnTo>
                  <a:lnTo>
                    <a:pt x="648489" y="269239"/>
                  </a:lnTo>
                  <a:lnTo>
                    <a:pt x="882321" y="269239"/>
                  </a:lnTo>
                  <a:lnTo>
                    <a:pt x="878633" y="266699"/>
                  </a:lnTo>
                  <a:close/>
                </a:path>
                <a:path w="1216660" h="1173479">
                  <a:moveTo>
                    <a:pt x="882321" y="269239"/>
                  </a:moveTo>
                  <a:lnTo>
                    <a:pt x="648489" y="269239"/>
                  </a:lnTo>
                  <a:lnTo>
                    <a:pt x="693972" y="276859"/>
                  </a:lnTo>
                  <a:lnTo>
                    <a:pt x="737874" y="292099"/>
                  </a:lnTo>
                  <a:lnTo>
                    <a:pt x="779494" y="311149"/>
                  </a:lnTo>
                  <a:lnTo>
                    <a:pt x="818134" y="336549"/>
                  </a:lnTo>
                  <a:lnTo>
                    <a:pt x="853092" y="367029"/>
                  </a:lnTo>
                  <a:lnTo>
                    <a:pt x="705121" y="472439"/>
                  </a:lnTo>
                  <a:lnTo>
                    <a:pt x="694736" y="476249"/>
                  </a:lnTo>
                  <a:lnTo>
                    <a:pt x="861285" y="476249"/>
                  </a:lnTo>
                  <a:lnTo>
                    <a:pt x="907899" y="434339"/>
                  </a:lnTo>
                  <a:lnTo>
                    <a:pt x="1008151" y="434339"/>
                  </a:lnTo>
                  <a:lnTo>
                    <a:pt x="994182" y="405129"/>
                  </a:lnTo>
                  <a:lnTo>
                    <a:pt x="973658" y="370839"/>
                  </a:lnTo>
                  <a:lnTo>
                    <a:pt x="984610" y="359409"/>
                  </a:lnTo>
                  <a:lnTo>
                    <a:pt x="984610" y="353059"/>
                  </a:lnTo>
                  <a:lnTo>
                    <a:pt x="986435" y="345439"/>
                  </a:lnTo>
                  <a:lnTo>
                    <a:pt x="990086" y="341629"/>
                  </a:lnTo>
                  <a:lnTo>
                    <a:pt x="1002453" y="332739"/>
                  </a:lnTo>
                  <a:lnTo>
                    <a:pt x="1014989" y="322579"/>
                  </a:lnTo>
                  <a:lnTo>
                    <a:pt x="1027863" y="314959"/>
                  </a:lnTo>
                  <a:lnTo>
                    <a:pt x="1032323" y="312419"/>
                  </a:lnTo>
                  <a:lnTo>
                    <a:pt x="927977" y="312419"/>
                  </a:lnTo>
                  <a:lnTo>
                    <a:pt x="916737" y="300989"/>
                  </a:lnTo>
                  <a:lnTo>
                    <a:pt x="893561" y="279399"/>
                  </a:lnTo>
                  <a:lnTo>
                    <a:pt x="882321" y="269239"/>
                  </a:lnTo>
                  <a:close/>
                </a:path>
                <a:path w="1216660" h="1173479">
                  <a:moveTo>
                    <a:pt x="942604" y="302259"/>
                  </a:moveTo>
                  <a:lnTo>
                    <a:pt x="927977" y="312419"/>
                  </a:lnTo>
                  <a:lnTo>
                    <a:pt x="1032323" y="312419"/>
                  </a:lnTo>
                  <a:lnTo>
                    <a:pt x="1041243" y="307339"/>
                  </a:lnTo>
                  <a:lnTo>
                    <a:pt x="1049076" y="303529"/>
                  </a:lnTo>
                  <a:lnTo>
                    <a:pt x="944429" y="303529"/>
                  </a:lnTo>
                  <a:lnTo>
                    <a:pt x="942604" y="302259"/>
                  </a:lnTo>
                  <a:close/>
                </a:path>
                <a:path w="1216660" h="1173479">
                  <a:moveTo>
                    <a:pt x="610133" y="0"/>
                  </a:moveTo>
                  <a:lnTo>
                    <a:pt x="572691" y="22859"/>
                  </a:lnTo>
                  <a:lnTo>
                    <a:pt x="569953" y="36829"/>
                  </a:lnTo>
                  <a:lnTo>
                    <a:pt x="569953" y="52069"/>
                  </a:lnTo>
                  <a:lnTo>
                    <a:pt x="573603" y="67309"/>
                  </a:lnTo>
                  <a:lnTo>
                    <a:pt x="575428" y="71119"/>
                  </a:lnTo>
                  <a:lnTo>
                    <a:pt x="575428" y="80009"/>
                  </a:lnTo>
                  <a:lnTo>
                    <a:pt x="577539" y="95249"/>
                  </a:lnTo>
                  <a:lnTo>
                    <a:pt x="578623" y="110489"/>
                  </a:lnTo>
                  <a:lnTo>
                    <a:pt x="579022" y="125729"/>
                  </a:lnTo>
                  <a:lnTo>
                    <a:pt x="579079" y="142239"/>
                  </a:lnTo>
                  <a:lnTo>
                    <a:pt x="575428" y="152399"/>
                  </a:lnTo>
                  <a:lnTo>
                    <a:pt x="568127" y="157479"/>
                  </a:lnTo>
                  <a:lnTo>
                    <a:pt x="566302" y="172719"/>
                  </a:lnTo>
                  <a:lnTo>
                    <a:pt x="504193" y="181609"/>
                  </a:lnTo>
                  <a:lnTo>
                    <a:pt x="453640" y="195579"/>
                  </a:lnTo>
                  <a:lnTo>
                    <a:pt x="405366" y="215899"/>
                  </a:lnTo>
                  <a:lnTo>
                    <a:pt x="359899" y="241299"/>
                  </a:lnTo>
                  <a:lnTo>
                    <a:pt x="317763" y="273049"/>
                  </a:lnTo>
                  <a:lnTo>
                    <a:pt x="279488" y="308609"/>
                  </a:lnTo>
                  <a:lnTo>
                    <a:pt x="431568" y="308609"/>
                  </a:lnTo>
                  <a:lnTo>
                    <a:pt x="475637" y="288289"/>
                  </a:lnTo>
                  <a:lnTo>
                    <a:pt x="522446" y="274319"/>
                  </a:lnTo>
                  <a:lnTo>
                    <a:pt x="558977" y="266699"/>
                  </a:lnTo>
                  <a:lnTo>
                    <a:pt x="878633" y="266699"/>
                  </a:lnTo>
                  <a:lnTo>
                    <a:pt x="839913" y="240029"/>
                  </a:lnTo>
                  <a:lnTo>
                    <a:pt x="794259" y="215899"/>
                  </a:lnTo>
                  <a:lnTo>
                    <a:pt x="746060" y="196849"/>
                  </a:lnTo>
                  <a:lnTo>
                    <a:pt x="696019" y="182879"/>
                  </a:lnTo>
                  <a:lnTo>
                    <a:pt x="644838" y="173989"/>
                  </a:lnTo>
                  <a:lnTo>
                    <a:pt x="643013" y="160019"/>
                  </a:lnTo>
                  <a:lnTo>
                    <a:pt x="641188" y="157479"/>
                  </a:lnTo>
                  <a:lnTo>
                    <a:pt x="635712" y="154939"/>
                  </a:lnTo>
                  <a:lnTo>
                    <a:pt x="632061" y="143509"/>
                  </a:lnTo>
                  <a:lnTo>
                    <a:pt x="632185" y="125729"/>
                  </a:lnTo>
                  <a:lnTo>
                    <a:pt x="632517" y="113029"/>
                  </a:lnTo>
                  <a:lnTo>
                    <a:pt x="633601" y="97789"/>
                  </a:lnTo>
                  <a:lnTo>
                    <a:pt x="635712" y="81279"/>
                  </a:lnTo>
                  <a:lnTo>
                    <a:pt x="635712" y="76199"/>
                  </a:lnTo>
                  <a:lnTo>
                    <a:pt x="637537" y="72389"/>
                  </a:lnTo>
                  <a:lnTo>
                    <a:pt x="637537" y="68579"/>
                  </a:lnTo>
                  <a:lnTo>
                    <a:pt x="639362" y="62229"/>
                  </a:lnTo>
                  <a:lnTo>
                    <a:pt x="639362" y="54609"/>
                  </a:lnTo>
                  <a:lnTo>
                    <a:pt x="641188" y="46989"/>
                  </a:lnTo>
                  <a:lnTo>
                    <a:pt x="641188" y="36829"/>
                  </a:lnTo>
                  <a:lnTo>
                    <a:pt x="639676" y="22859"/>
                  </a:lnTo>
                  <a:lnTo>
                    <a:pt x="633199" y="11430"/>
                  </a:lnTo>
                  <a:lnTo>
                    <a:pt x="622953" y="2540"/>
                  </a:lnTo>
                  <a:lnTo>
                    <a:pt x="610133" y="0"/>
                  </a:lnTo>
                  <a:close/>
                </a:path>
                <a:path w="1216660" h="1173479">
                  <a:moveTo>
                    <a:pt x="268536" y="302259"/>
                  </a:moveTo>
                  <a:lnTo>
                    <a:pt x="264886" y="302259"/>
                  </a:lnTo>
                  <a:lnTo>
                    <a:pt x="263060" y="303529"/>
                  </a:lnTo>
                  <a:lnTo>
                    <a:pt x="270727" y="303529"/>
                  </a:lnTo>
                  <a:lnTo>
                    <a:pt x="268536" y="302259"/>
                  </a:lnTo>
                  <a:close/>
                </a:path>
                <a:path w="1216660" h="1173479">
                  <a:moveTo>
                    <a:pt x="1068419" y="222249"/>
                  </a:moveTo>
                  <a:lnTo>
                    <a:pt x="1030291" y="236219"/>
                  </a:lnTo>
                  <a:lnTo>
                    <a:pt x="1028466" y="236219"/>
                  </a:lnTo>
                  <a:lnTo>
                    <a:pt x="1022990" y="241299"/>
                  </a:lnTo>
                  <a:lnTo>
                    <a:pt x="1017490" y="247649"/>
                  </a:lnTo>
                  <a:lnTo>
                    <a:pt x="1013839" y="252729"/>
                  </a:lnTo>
                  <a:lnTo>
                    <a:pt x="1012014" y="256539"/>
                  </a:lnTo>
                  <a:lnTo>
                    <a:pt x="1008363" y="257809"/>
                  </a:lnTo>
                  <a:lnTo>
                    <a:pt x="972892" y="290829"/>
                  </a:lnTo>
                  <a:lnTo>
                    <a:pt x="953556" y="303529"/>
                  </a:lnTo>
                  <a:lnTo>
                    <a:pt x="1049076" y="303529"/>
                  </a:lnTo>
                  <a:lnTo>
                    <a:pt x="1059520" y="298449"/>
                  </a:lnTo>
                  <a:lnTo>
                    <a:pt x="1064996" y="294639"/>
                  </a:lnTo>
                  <a:lnTo>
                    <a:pt x="1072297" y="290829"/>
                  </a:lnTo>
                  <a:lnTo>
                    <a:pt x="1074122" y="288289"/>
                  </a:lnTo>
                  <a:lnTo>
                    <a:pt x="1075948" y="288289"/>
                  </a:lnTo>
                  <a:lnTo>
                    <a:pt x="1079598" y="285749"/>
                  </a:lnTo>
                  <a:lnTo>
                    <a:pt x="1089480" y="274319"/>
                  </a:lnTo>
                  <a:lnTo>
                    <a:pt x="1094222" y="261619"/>
                  </a:lnTo>
                  <a:lnTo>
                    <a:pt x="1093483" y="247649"/>
                  </a:lnTo>
                  <a:lnTo>
                    <a:pt x="1086924" y="234949"/>
                  </a:lnTo>
                  <a:lnTo>
                    <a:pt x="1081890" y="229869"/>
                  </a:lnTo>
                  <a:lnTo>
                    <a:pt x="1075494" y="224789"/>
                  </a:lnTo>
                  <a:lnTo>
                    <a:pt x="1068419" y="2222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624897" y="2915957"/>
              <a:ext cx="7045959" cy="1045210"/>
            </a:xfrm>
            <a:custGeom>
              <a:avLst/>
              <a:gdLst/>
              <a:ahLst/>
              <a:cxnLst/>
              <a:rect l="l" t="t" r="r" b="b"/>
              <a:pathLst>
                <a:path w="7045959" h="1045210">
                  <a:moveTo>
                    <a:pt x="659384" y="1025156"/>
                  </a:moveTo>
                  <a:lnTo>
                    <a:pt x="634746" y="979030"/>
                  </a:lnTo>
                  <a:lnTo>
                    <a:pt x="604634" y="928814"/>
                  </a:lnTo>
                  <a:lnTo>
                    <a:pt x="569493" y="876109"/>
                  </a:lnTo>
                  <a:lnTo>
                    <a:pt x="531622" y="823404"/>
                  </a:lnTo>
                  <a:lnTo>
                    <a:pt x="490486" y="771144"/>
                  </a:lnTo>
                  <a:lnTo>
                    <a:pt x="450875" y="723417"/>
                  </a:lnTo>
                  <a:lnTo>
                    <a:pt x="449364" y="721601"/>
                  </a:lnTo>
                  <a:lnTo>
                    <a:pt x="429831" y="699046"/>
                  </a:lnTo>
                  <a:lnTo>
                    <a:pt x="409600" y="677519"/>
                  </a:lnTo>
                  <a:lnTo>
                    <a:pt x="388683" y="656678"/>
                  </a:lnTo>
                  <a:lnTo>
                    <a:pt x="367093" y="636181"/>
                  </a:lnTo>
                  <a:lnTo>
                    <a:pt x="405904" y="598043"/>
                  </a:lnTo>
                  <a:lnTo>
                    <a:pt x="423672" y="579831"/>
                  </a:lnTo>
                  <a:lnTo>
                    <a:pt x="442976" y="560057"/>
                  </a:lnTo>
                  <a:lnTo>
                    <a:pt x="478675" y="522427"/>
                  </a:lnTo>
                  <a:lnTo>
                    <a:pt x="513372" y="485317"/>
                  </a:lnTo>
                  <a:lnTo>
                    <a:pt x="615111" y="370281"/>
                  </a:lnTo>
                  <a:lnTo>
                    <a:pt x="650379" y="330796"/>
                  </a:lnTo>
                  <a:lnTo>
                    <a:pt x="416509" y="330796"/>
                  </a:lnTo>
                  <a:lnTo>
                    <a:pt x="394995" y="355117"/>
                  </a:lnTo>
                  <a:lnTo>
                    <a:pt x="383070" y="368896"/>
                  </a:lnTo>
                  <a:lnTo>
                    <a:pt x="358152" y="398576"/>
                  </a:lnTo>
                  <a:lnTo>
                    <a:pt x="344830" y="413969"/>
                  </a:lnTo>
                  <a:lnTo>
                    <a:pt x="330784" y="430047"/>
                  </a:lnTo>
                  <a:lnTo>
                    <a:pt x="316014" y="447128"/>
                  </a:lnTo>
                  <a:lnTo>
                    <a:pt x="300939" y="463524"/>
                  </a:lnTo>
                  <a:lnTo>
                    <a:pt x="285877" y="480085"/>
                  </a:lnTo>
                  <a:lnTo>
                    <a:pt x="270802" y="496989"/>
                  </a:lnTo>
                  <a:lnTo>
                    <a:pt x="255727" y="514400"/>
                  </a:lnTo>
                  <a:lnTo>
                    <a:pt x="239890" y="530758"/>
                  </a:lnTo>
                  <a:lnTo>
                    <a:pt x="224904" y="547116"/>
                  </a:lnTo>
                  <a:lnTo>
                    <a:pt x="210261" y="563473"/>
                  </a:lnTo>
                  <a:lnTo>
                    <a:pt x="197269" y="577824"/>
                  </a:lnTo>
                  <a:lnTo>
                    <a:pt x="197269" y="0"/>
                  </a:lnTo>
                  <a:lnTo>
                    <a:pt x="0" y="30899"/>
                  </a:lnTo>
                  <a:lnTo>
                    <a:pt x="0" y="1026972"/>
                  </a:lnTo>
                  <a:lnTo>
                    <a:pt x="197269" y="1026972"/>
                  </a:lnTo>
                  <a:lnTo>
                    <a:pt x="197269" y="723417"/>
                  </a:lnTo>
                  <a:lnTo>
                    <a:pt x="214744" y="737704"/>
                  </a:lnTo>
                  <a:lnTo>
                    <a:pt x="231533" y="753186"/>
                  </a:lnTo>
                  <a:lnTo>
                    <a:pt x="247624" y="769696"/>
                  </a:lnTo>
                  <a:lnTo>
                    <a:pt x="263029" y="787057"/>
                  </a:lnTo>
                  <a:lnTo>
                    <a:pt x="280504" y="806437"/>
                  </a:lnTo>
                  <a:lnTo>
                    <a:pt x="297307" y="826350"/>
                  </a:lnTo>
                  <a:lnTo>
                    <a:pt x="313423" y="846594"/>
                  </a:lnTo>
                  <a:lnTo>
                    <a:pt x="328891" y="867016"/>
                  </a:lnTo>
                  <a:lnTo>
                    <a:pt x="342849" y="888517"/>
                  </a:lnTo>
                  <a:lnTo>
                    <a:pt x="357124" y="909510"/>
                  </a:lnTo>
                  <a:lnTo>
                    <a:pt x="385356" y="950633"/>
                  </a:lnTo>
                  <a:lnTo>
                    <a:pt x="411429" y="989266"/>
                  </a:lnTo>
                  <a:lnTo>
                    <a:pt x="434759" y="1025156"/>
                  </a:lnTo>
                  <a:lnTo>
                    <a:pt x="659384" y="1025156"/>
                  </a:lnTo>
                  <a:close/>
                </a:path>
                <a:path w="7045959" h="1045210">
                  <a:moveTo>
                    <a:pt x="1344485" y="328980"/>
                  </a:moveTo>
                  <a:lnTo>
                    <a:pt x="1147102" y="328980"/>
                  </a:lnTo>
                  <a:lnTo>
                    <a:pt x="1147102" y="863384"/>
                  </a:lnTo>
                  <a:lnTo>
                    <a:pt x="1137526" y="865517"/>
                  </a:lnTo>
                  <a:lnTo>
                    <a:pt x="1127544" y="866787"/>
                  </a:lnTo>
                  <a:lnTo>
                    <a:pt x="1081633" y="870419"/>
                  </a:lnTo>
                  <a:lnTo>
                    <a:pt x="1059497" y="870648"/>
                  </a:lnTo>
                  <a:lnTo>
                    <a:pt x="1027950" y="866902"/>
                  </a:lnTo>
                  <a:lnTo>
                    <a:pt x="981392" y="845096"/>
                  </a:lnTo>
                  <a:lnTo>
                    <a:pt x="955408" y="803173"/>
                  </a:lnTo>
                  <a:lnTo>
                    <a:pt x="942428" y="734999"/>
                  </a:lnTo>
                  <a:lnTo>
                    <a:pt x="940727" y="690702"/>
                  </a:lnTo>
                  <a:lnTo>
                    <a:pt x="940727" y="328980"/>
                  </a:lnTo>
                  <a:lnTo>
                    <a:pt x="743597" y="328980"/>
                  </a:lnTo>
                  <a:lnTo>
                    <a:pt x="743597" y="712520"/>
                  </a:lnTo>
                  <a:lnTo>
                    <a:pt x="744334" y="745502"/>
                  </a:lnTo>
                  <a:lnTo>
                    <a:pt x="751293" y="811441"/>
                  </a:lnTo>
                  <a:lnTo>
                    <a:pt x="766356" y="871334"/>
                  </a:lnTo>
                  <a:lnTo>
                    <a:pt x="790981" y="923150"/>
                  </a:lnTo>
                  <a:lnTo>
                    <a:pt x="827570" y="967447"/>
                  </a:lnTo>
                  <a:lnTo>
                    <a:pt x="874204" y="1000163"/>
                  </a:lnTo>
                  <a:lnTo>
                    <a:pt x="936523" y="1023277"/>
                  </a:lnTo>
                  <a:lnTo>
                    <a:pt x="1010539" y="1035443"/>
                  </a:lnTo>
                  <a:lnTo>
                    <a:pt x="1048537" y="1036078"/>
                  </a:lnTo>
                  <a:lnTo>
                    <a:pt x="1089914" y="1035367"/>
                  </a:lnTo>
                  <a:lnTo>
                    <a:pt x="1131658" y="1033119"/>
                  </a:lnTo>
                  <a:lnTo>
                    <a:pt x="1173391" y="1029169"/>
                  </a:lnTo>
                  <a:lnTo>
                    <a:pt x="1247597" y="1018590"/>
                  </a:lnTo>
                  <a:lnTo>
                    <a:pt x="1312608" y="1005700"/>
                  </a:lnTo>
                  <a:lnTo>
                    <a:pt x="1344485" y="997877"/>
                  </a:lnTo>
                  <a:lnTo>
                    <a:pt x="1344485" y="328980"/>
                  </a:lnTo>
                  <a:close/>
                </a:path>
                <a:path w="7045959" h="1045210">
                  <a:moveTo>
                    <a:pt x="2177542" y="677989"/>
                  </a:moveTo>
                  <a:lnTo>
                    <a:pt x="2174011" y="602322"/>
                  </a:lnTo>
                  <a:lnTo>
                    <a:pt x="2160994" y="530745"/>
                  </a:lnTo>
                  <a:lnTo>
                    <a:pt x="2142871" y="481660"/>
                  </a:lnTo>
                  <a:lnTo>
                    <a:pt x="2137994" y="470763"/>
                  </a:lnTo>
                  <a:lnTo>
                    <a:pt x="2102586" y="416229"/>
                  </a:lnTo>
                  <a:lnTo>
                    <a:pt x="2059228" y="374421"/>
                  </a:lnTo>
                  <a:lnTo>
                    <a:pt x="2011146" y="345351"/>
                  </a:lnTo>
                  <a:lnTo>
                    <a:pt x="1976513" y="331139"/>
                  </a:lnTo>
                  <a:lnTo>
                    <a:pt x="1976513" y="670725"/>
                  </a:lnTo>
                  <a:lnTo>
                    <a:pt x="1974938" y="709815"/>
                  </a:lnTo>
                  <a:lnTo>
                    <a:pt x="1967484" y="747737"/>
                  </a:lnTo>
                  <a:lnTo>
                    <a:pt x="1954517" y="783945"/>
                  </a:lnTo>
                  <a:lnTo>
                    <a:pt x="1936356" y="817956"/>
                  </a:lnTo>
                  <a:lnTo>
                    <a:pt x="1882000" y="860882"/>
                  </a:lnTo>
                  <a:lnTo>
                    <a:pt x="1813941" y="872464"/>
                  </a:lnTo>
                  <a:lnTo>
                    <a:pt x="1802396" y="872464"/>
                  </a:lnTo>
                  <a:lnTo>
                    <a:pt x="1753984" y="869289"/>
                  </a:lnTo>
                  <a:lnTo>
                    <a:pt x="1728038" y="865200"/>
                  </a:lnTo>
                  <a:lnTo>
                    <a:pt x="1728038" y="508927"/>
                  </a:lnTo>
                  <a:lnTo>
                    <a:pt x="1763255" y="492328"/>
                  </a:lnTo>
                  <a:lnTo>
                    <a:pt x="1805762" y="483260"/>
                  </a:lnTo>
                  <a:lnTo>
                    <a:pt x="1835848" y="481660"/>
                  </a:lnTo>
                  <a:lnTo>
                    <a:pt x="1878634" y="486829"/>
                  </a:lnTo>
                  <a:lnTo>
                    <a:pt x="1913839" y="502488"/>
                  </a:lnTo>
                  <a:lnTo>
                    <a:pt x="1960765" y="565162"/>
                  </a:lnTo>
                  <a:lnTo>
                    <a:pt x="1972576" y="612533"/>
                  </a:lnTo>
                  <a:lnTo>
                    <a:pt x="1976513" y="670725"/>
                  </a:lnTo>
                  <a:lnTo>
                    <a:pt x="1976513" y="331139"/>
                  </a:lnTo>
                  <a:lnTo>
                    <a:pt x="1975764" y="330835"/>
                  </a:lnTo>
                  <a:lnTo>
                    <a:pt x="1943201" y="322402"/>
                  </a:lnTo>
                  <a:lnTo>
                    <a:pt x="1909965" y="317715"/>
                  </a:lnTo>
                  <a:lnTo>
                    <a:pt x="1876005" y="316268"/>
                  </a:lnTo>
                  <a:lnTo>
                    <a:pt x="1856841" y="316636"/>
                  </a:lnTo>
                  <a:lnTo>
                    <a:pt x="1818513" y="320090"/>
                  </a:lnTo>
                  <a:lnTo>
                    <a:pt x="1763928" y="333070"/>
                  </a:lnTo>
                  <a:lnTo>
                    <a:pt x="1729981" y="345351"/>
                  </a:lnTo>
                  <a:lnTo>
                    <a:pt x="1729981" y="0"/>
                  </a:lnTo>
                  <a:lnTo>
                    <a:pt x="1532610" y="30899"/>
                  </a:lnTo>
                  <a:lnTo>
                    <a:pt x="1532610" y="1001534"/>
                  </a:lnTo>
                  <a:lnTo>
                    <a:pt x="1545666" y="1006932"/>
                  </a:lnTo>
                  <a:lnTo>
                    <a:pt x="1560042" y="1011986"/>
                  </a:lnTo>
                  <a:lnTo>
                    <a:pt x="1575803" y="1016355"/>
                  </a:lnTo>
                  <a:lnTo>
                    <a:pt x="1592961" y="1019708"/>
                  </a:lnTo>
                  <a:lnTo>
                    <a:pt x="1610715" y="1023480"/>
                  </a:lnTo>
                  <a:lnTo>
                    <a:pt x="1628521" y="1026744"/>
                  </a:lnTo>
                  <a:lnTo>
                    <a:pt x="1664271" y="1032433"/>
                  </a:lnTo>
                  <a:lnTo>
                    <a:pt x="1683435" y="1034084"/>
                  </a:lnTo>
                  <a:lnTo>
                    <a:pt x="1721764" y="1038059"/>
                  </a:lnTo>
                  <a:lnTo>
                    <a:pt x="1740928" y="1039710"/>
                  </a:lnTo>
                  <a:lnTo>
                    <a:pt x="1779054" y="1042200"/>
                  </a:lnTo>
                  <a:lnTo>
                    <a:pt x="1797710" y="1043025"/>
                  </a:lnTo>
                  <a:lnTo>
                    <a:pt x="1815896" y="1043343"/>
                  </a:lnTo>
                  <a:lnTo>
                    <a:pt x="1855177" y="1041920"/>
                  </a:lnTo>
                  <a:lnTo>
                    <a:pt x="1893836" y="1037437"/>
                  </a:lnTo>
                  <a:lnTo>
                    <a:pt x="1931847" y="1029538"/>
                  </a:lnTo>
                  <a:lnTo>
                    <a:pt x="1969223" y="1017879"/>
                  </a:lnTo>
                  <a:lnTo>
                    <a:pt x="2029269" y="986764"/>
                  </a:lnTo>
                  <a:lnTo>
                    <a:pt x="2082380" y="943368"/>
                  </a:lnTo>
                  <a:lnTo>
                    <a:pt x="2123389" y="890193"/>
                  </a:lnTo>
                  <a:lnTo>
                    <a:pt x="2151989" y="828852"/>
                  </a:lnTo>
                  <a:lnTo>
                    <a:pt x="2163686" y="791730"/>
                  </a:lnTo>
                  <a:lnTo>
                    <a:pt x="2171611" y="754100"/>
                  </a:lnTo>
                  <a:lnTo>
                    <a:pt x="2176119" y="716127"/>
                  </a:lnTo>
                  <a:lnTo>
                    <a:pt x="2177542" y="677989"/>
                  </a:lnTo>
                  <a:close/>
                </a:path>
                <a:path w="7045959" h="1045210">
                  <a:moveTo>
                    <a:pt x="2948305" y="668909"/>
                  </a:moveTo>
                  <a:lnTo>
                    <a:pt x="2945879" y="613016"/>
                  </a:lnTo>
                  <a:lnTo>
                    <a:pt x="2945041" y="607098"/>
                  </a:lnTo>
                  <a:lnTo>
                    <a:pt x="2938627" y="561721"/>
                  </a:lnTo>
                  <a:lnTo>
                    <a:pt x="2926613" y="515073"/>
                  </a:lnTo>
                  <a:lnTo>
                    <a:pt x="2909938" y="473290"/>
                  </a:lnTo>
                  <a:lnTo>
                    <a:pt x="2909874" y="473125"/>
                  </a:lnTo>
                  <a:lnTo>
                    <a:pt x="2909557" y="472579"/>
                  </a:lnTo>
                  <a:lnTo>
                    <a:pt x="2888450" y="435927"/>
                  </a:lnTo>
                  <a:lnTo>
                    <a:pt x="2862389" y="403517"/>
                  </a:lnTo>
                  <a:lnTo>
                    <a:pt x="2825877" y="371030"/>
                  </a:lnTo>
                  <a:lnTo>
                    <a:pt x="2784144" y="345605"/>
                  </a:lnTo>
                  <a:lnTo>
                    <a:pt x="2758478" y="335597"/>
                  </a:lnTo>
                  <a:lnTo>
                    <a:pt x="2758478" y="607098"/>
                  </a:lnTo>
                  <a:lnTo>
                    <a:pt x="2499042" y="607098"/>
                  </a:lnTo>
                  <a:lnTo>
                    <a:pt x="2509990" y="558012"/>
                  </a:lnTo>
                  <a:lnTo>
                    <a:pt x="2535542" y="514400"/>
                  </a:lnTo>
                  <a:lnTo>
                    <a:pt x="2575699" y="485317"/>
                  </a:lnTo>
                  <a:lnTo>
                    <a:pt x="2617597" y="473290"/>
                  </a:lnTo>
                  <a:lnTo>
                    <a:pt x="2632405" y="472579"/>
                  </a:lnTo>
                  <a:lnTo>
                    <a:pt x="2647086" y="473290"/>
                  </a:lnTo>
                  <a:lnTo>
                    <a:pt x="2688869" y="485317"/>
                  </a:lnTo>
                  <a:lnTo>
                    <a:pt x="2727325" y="516216"/>
                  </a:lnTo>
                  <a:lnTo>
                    <a:pt x="2749219" y="558012"/>
                  </a:lnTo>
                  <a:lnTo>
                    <a:pt x="2758478" y="607098"/>
                  </a:lnTo>
                  <a:lnTo>
                    <a:pt x="2758478" y="335597"/>
                  </a:lnTo>
                  <a:lnTo>
                    <a:pt x="2737320" y="327342"/>
                  </a:lnTo>
                  <a:lnTo>
                    <a:pt x="2685478" y="316318"/>
                  </a:lnTo>
                  <a:lnTo>
                    <a:pt x="2628760" y="312635"/>
                  </a:lnTo>
                  <a:lnTo>
                    <a:pt x="2597213" y="314020"/>
                  </a:lnTo>
                  <a:lnTo>
                    <a:pt x="2534843" y="325666"/>
                  </a:lnTo>
                  <a:lnTo>
                    <a:pt x="2475293" y="348843"/>
                  </a:lnTo>
                  <a:lnTo>
                    <a:pt x="2422563" y="383552"/>
                  </a:lnTo>
                  <a:lnTo>
                    <a:pt x="2375281" y="431939"/>
                  </a:lnTo>
                  <a:lnTo>
                    <a:pt x="2337638" y="489940"/>
                  </a:lnTo>
                  <a:lnTo>
                    <a:pt x="2311336" y="560451"/>
                  </a:lnTo>
                  <a:lnTo>
                    <a:pt x="2302357" y="600265"/>
                  </a:lnTo>
                  <a:lnTo>
                    <a:pt x="2297176" y="640778"/>
                  </a:lnTo>
                  <a:lnTo>
                    <a:pt x="2296401" y="677418"/>
                  </a:lnTo>
                  <a:lnTo>
                    <a:pt x="2296312" y="681621"/>
                  </a:lnTo>
                  <a:lnTo>
                    <a:pt x="2301329" y="753643"/>
                  </a:lnTo>
                  <a:lnTo>
                    <a:pt x="2314562" y="827036"/>
                  </a:lnTo>
                  <a:lnTo>
                    <a:pt x="2342159" y="887704"/>
                  </a:lnTo>
                  <a:lnTo>
                    <a:pt x="2381974" y="941552"/>
                  </a:lnTo>
                  <a:lnTo>
                    <a:pt x="2435428" y="984948"/>
                  </a:lnTo>
                  <a:lnTo>
                    <a:pt x="2497086" y="1016063"/>
                  </a:lnTo>
                  <a:lnTo>
                    <a:pt x="2537206" y="1029030"/>
                  </a:lnTo>
                  <a:lnTo>
                    <a:pt x="2577985" y="1037882"/>
                  </a:lnTo>
                  <a:lnTo>
                    <a:pt x="2619438" y="1042657"/>
                  </a:lnTo>
                  <a:lnTo>
                    <a:pt x="2661615" y="1043343"/>
                  </a:lnTo>
                  <a:lnTo>
                    <a:pt x="2680754" y="1043025"/>
                  </a:lnTo>
                  <a:lnTo>
                    <a:pt x="2736570" y="1039710"/>
                  </a:lnTo>
                  <a:lnTo>
                    <a:pt x="2805925" y="1028788"/>
                  </a:lnTo>
                  <a:lnTo>
                    <a:pt x="2820936" y="1026795"/>
                  </a:lnTo>
                  <a:lnTo>
                    <a:pt x="2866047" y="1016063"/>
                  </a:lnTo>
                  <a:lnTo>
                    <a:pt x="2908147" y="999718"/>
                  </a:lnTo>
                  <a:lnTo>
                    <a:pt x="2886773" y="874280"/>
                  </a:lnTo>
                  <a:lnTo>
                    <a:pt x="2880893" y="839749"/>
                  </a:lnTo>
                  <a:lnTo>
                    <a:pt x="2838285" y="854608"/>
                  </a:lnTo>
                  <a:lnTo>
                    <a:pt x="2794978" y="865200"/>
                  </a:lnTo>
                  <a:lnTo>
                    <a:pt x="2741930" y="871791"/>
                  </a:lnTo>
                  <a:lnTo>
                    <a:pt x="2688869" y="874280"/>
                  </a:lnTo>
                  <a:lnTo>
                    <a:pt x="2653385" y="872947"/>
                  </a:lnTo>
                  <a:lnTo>
                    <a:pt x="2585174" y="854608"/>
                  </a:lnTo>
                  <a:lnTo>
                    <a:pt x="2531592" y="819327"/>
                  </a:lnTo>
                  <a:lnTo>
                    <a:pt x="2502878" y="771220"/>
                  </a:lnTo>
                  <a:lnTo>
                    <a:pt x="2497086" y="743419"/>
                  </a:lnTo>
                  <a:lnTo>
                    <a:pt x="2944647" y="743419"/>
                  </a:lnTo>
                  <a:lnTo>
                    <a:pt x="2944685" y="735177"/>
                  </a:lnTo>
                  <a:lnTo>
                    <a:pt x="2944901" y="726605"/>
                  </a:lnTo>
                  <a:lnTo>
                    <a:pt x="2945473" y="717372"/>
                  </a:lnTo>
                  <a:lnTo>
                    <a:pt x="2946603" y="707072"/>
                  </a:lnTo>
                  <a:lnTo>
                    <a:pt x="2947581" y="696493"/>
                  </a:lnTo>
                  <a:lnTo>
                    <a:pt x="2948089" y="686612"/>
                  </a:lnTo>
                  <a:lnTo>
                    <a:pt x="2948190" y="681621"/>
                  </a:lnTo>
                  <a:lnTo>
                    <a:pt x="2948305" y="668909"/>
                  </a:lnTo>
                  <a:close/>
                </a:path>
                <a:path w="7045959" h="1045210">
                  <a:moveTo>
                    <a:pt x="3554780" y="339902"/>
                  </a:moveTo>
                  <a:lnTo>
                    <a:pt x="3504501" y="326567"/>
                  </a:lnTo>
                  <a:lnTo>
                    <a:pt x="3470821" y="321716"/>
                  </a:lnTo>
                  <a:lnTo>
                    <a:pt x="3458743" y="319328"/>
                  </a:lnTo>
                  <a:lnTo>
                    <a:pt x="3447211" y="317627"/>
                  </a:lnTo>
                  <a:lnTo>
                    <a:pt x="3436048" y="316598"/>
                  </a:lnTo>
                  <a:lnTo>
                    <a:pt x="3396386" y="314731"/>
                  </a:lnTo>
                  <a:lnTo>
                    <a:pt x="3346805" y="314452"/>
                  </a:lnTo>
                  <a:lnTo>
                    <a:pt x="3306419" y="317169"/>
                  </a:lnTo>
                  <a:lnTo>
                    <a:pt x="3266046" y="322618"/>
                  </a:lnTo>
                  <a:lnTo>
                    <a:pt x="3225990" y="330796"/>
                  </a:lnTo>
                  <a:lnTo>
                    <a:pt x="3163290" y="346024"/>
                  </a:lnTo>
                  <a:lnTo>
                    <a:pt x="3101873" y="365353"/>
                  </a:lnTo>
                  <a:lnTo>
                    <a:pt x="3101873" y="1023340"/>
                  </a:lnTo>
                  <a:lnTo>
                    <a:pt x="3299002" y="1023340"/>
                  </a:lnTo>
                  <a:lnTo>
                    <a:pt x="3299002" y="494398"/>
                  </a:lnTo>
                  <a:lnTo>
                    <a:pt x="3308642" y="491985"/>
                  </a:lnTo>
                  <a:lnTo>
                    <a:pt x="3318230" y="490080"/>
                  </a:lnTo>
                  <a:lnTo>
                    <a:pt x="3337458" y="487133"/>
                  </a:lnTo>
                  <a:lnTo>
                    <a:pt x="3372231" y="483819"/>
                  </a:lnTo>
                  <a:lnTo>
                    <a:pt x="3383203" y="483501"/>
                  </a:lnTo>
                  <a:lnTo>
                    <a:pt x="3402380" y="483870"/>
                  </a:lnTo>
                  <a:lnTo>
                    <a:pt x="3421545" y="485089"/>
                  </a:lnTo>
                  <a:lnTo>
                    <a:pt x="3440709" y="487337"/>
                  </a:lnTo>
                  <a:lnTo>
                    <a:pt x="3476955" y="493776"/>
                  </a:lnTo>
                  <a:lnTo>
                    <a:pt x="3521926" y="503478"/>
                  </a:lnTo>
                  <a:lnTo>
                    <a:pt x="3554780" y="339902"/>
                  </a:lnTo>
                  <a:close/>
                </a:path>
                <a:path w="7045959" h="1045210">
                  <a:moveTo>
                    <a:pt x="4260075" y="628891"/>
                  </a:moveTo>
                  <a:lnTo>
                    <a:pt x="4256849" y="563689"/>
                  </a:lnTo>
                  <a:lnTo>
                    <a:pt x="4245229" y="499846"/>
                  </a:lnTo>
                  <a:lnTo>
                    <a:pt x="4226128" y="447141"/>
                  </a:lnTo>
                  <a:lnTo>
                    <a:pt x="4196067" y="399884"/>
                  </a:lnTo>
                  <a:lnTo>
                    <a:pt x="4154208" y="361937"/>
                  </a:lnTo>
                  <a:lnTo>
                    <a:pt x="4102862" y="336270"/>
                  </a:lnTo>
                  <a:lnTo>
                    <a:pt x="4030484" y="317627"/>
                  </a:lnTo>
                  <a:lnTo>
                    <a:pt x="3956837" y="312635"/>
                  </a:lnTo>
                  <a:lnTo>
                    <a:pt x="3915359" y="313334"/>
                  </a:lnTo>
                  <a:lnTo>
                    <a:pt x="3873639" y="315582"/>
                  </a:lnTo>
                  <a:lnTo>
                    <a:pt x="3831958" y="319532"/>
                  </a:lnTo>
                  <a:lnTo>
                    <a:pt x="3790619" y="325348"/>
                  </a:lnTo>
                  <a:lnTo>
                    <a:pt x="3724935" y="337629"/>
                  </a:lnTo>
                  <a:lnTo>
                    <a:pt x="3660902" y="352615"/>
                  </a:lnTo>
                  <a:lnTo>
                    <a:pt x="3658946" y="1019708"/>
                  </a:lnTo>
                  <a:lnTo>
                    <a:pt x="3856329" y="1019708"/>
                  </a:lnTo>
                  <a:lnTo>
                    <a:pt x="3856329" y="485317"/>
                  </a:lnTo>
                  <a:lnTo>
                    <a:pt x="3865905" y="483984"/>
                  </a:lnTo>
                  <a:lnTo>
                    <a:pt x="3886543" y="481977"/>
                  </a:lnTo>
                  <a:lnTo>
                    <a:pt x="3898188" y="481660"/>
                  </a:lnTo>
                  <a:lnTo>
                    <a:pt x="3921798" y="480072"/>
                  </a:lnTo>
                  <a:lnTo>
                    <a:pt x="3975481" y="482511"/>
                  </a:lnTo>
                  <a:lnTo>
                    <a:pt x="4022039" y="502869"/>
                  </a:lnTo>
                  <a:lnTo>
                    <a:pt x="4048023" y="543420"/>
                  </a:lnTo>
                  <a:lnTo>
                    <a:pt x="4061002" y="610323"/>
                  </a:lnTo>
                  <a:lnTo>
                    <a:pt x="4062704" y="654354"/>
                  </a:lnTo>
                  <a:lnTo>
                    <a:pt x="4062704" y="1019708"/>
                  </a:lnTo>
                  <a:lnTo>
                    <a:pt x="4260075" y="1019708"/>
                  </a:lnTo>
                  <a:lnTo>
                    <a:pt x="4260075" y="628891"/>
                  </a:lnTo>
                  <a:close/>
                </a:path>
                <a:path w="7045959" h="1045210">
                  <a:moveTo>
                    <a:pt x="5061991" y="668909"/>
                  </a:moveTo>
                  <a:lnTo>
                    <a:pt x="5059565" y="613016"/>
                  </a:lnTo>
                  <a:lnTo>
                    <a:pt x="5058727" y="607098"/>
                  </a:lnTo>
                  <a:lnTo>
                    <a:pt x="5052314" y="561721"/>
                  </a:lnTo>
                  <a:lnTo>
                    <a:pt x="5040300" y="515073"/>
                  </a:lnTo>
                  <a:lnTo>
                    <a:pt x="5023561" y="473125"/>
                  </a:lnTo>
                  <a:lnTo>
                    <a:pt x="5022189" y="470763"/>
                  </a:lnTo>
                  <a:lnTo>
                    <a:pt x="5002136" y="435927"/>
                  </a:lnTo>
                  <a:lnTo>
                    <a:pt x="4976076" y="403517"/>
                  </a:lnTo>
                  <a:lnTo>
                    <a:pt x="4939449" y="371030"/>
                  </a:lnTo>
                  <a:lnTo>
                    <a:pt x="4897640" y="345605"/>
                  </a:lnTo>
                  <a:lnTo>
                    <a:pt x="4871923" y="335584"/>
                  </a:lnTo>
                  <a:lnTo>
                    <a:pt x="4871923" y="607098"/>
                  </a:lnTo>
                  <a:lnTo>
                    <a:pt x="4612487" y="605282"/>
                  </a:lnTo>
                  <a:lnTo>
                    <a:pt x="4623435" y="556196"/>
                  </a:lnTo>
                  <a:lnTo>
                    <a:pt x="4641164" y="522452"/>
                  </a:lnTo>
                  <a:lnTo>
                    <a:pt x="4678248" y="489318"/>
                  </a:lnTo>
                  <a:lnTo>
                    <a:pt x="4716945" y="473722"/>
                  </a:lnTo>
                  <a:lnTo>
                    <a:pt x="4745850" y="470763"/>
                  </a:lnTo>
                  <a:lnTo>
                    <a:pt x="4760671" y="471474"/>
                  </a:lnTo>
                  <a:lnTo>
                    <a:pt x="4802556" y="483501"/>
                  </a:lnTo>
                  <a:lnTo>
                    <a:pt x="4840770" y="514400"/>
                  </a:lnTo>
                  <a:lnTo>
                    <a:pt x="4862906" y="558012"/>
                  </a:lnTo>
                  <a:lnTo>
                    <a:pt x="4866576" y="570293"/>
                  </a:lnTo>
                  <a:lnTo>
                    <a:pt x="4869421" y="582561"/>
                  </a:lnTo>
                  <a:lnTo>
                    <a:pt x="4871263" y="594829"/>
                  </a:lnTo>
                  <a:lnTo>
                    <a:pt x="4871821" y="605282"/>
                  </a:lnTo>
                  <a:lnTo>
                    <a:pt x="4871923" y="607098"/>
                  </a:lnTo>
                  <a:lnTo>
                    <a:pt x="4871923" y="335584"/>
                  </a:lnTo>
                  <a:lnTo>
                    <a:pt x="4850777" y="327342"/>
                  </a:lnTo>
                  <a:lnTo>
                    <a:pt x="4798923" y="316318"/>
                  </a:lnTo>
                  <a:lnTo>
                    <a:pt x="4742205" y="312635"/>
                  </a:lnTo>
                  <a:lnTo>
                    <a:pt x="4710696" y="314020"/>
                  </a:lnTo>
                  <a:lnTo>
                    <a:pt x="4648492" y="325666"/>
                  </a:lnTo>
                  <a:lnTo>
                    <a:pt x="4588942" y="348843"/>
                  </a:lnTo>
                  <a:lnTo>
                    <a:pt x="4536046" y="383552"/>
                  </a:lnTo>
                  <a:lnTo>
                    <a:pt x="4488726" y="431939"/>
                  </a:lnTo>
                  <a:lnTo>
                    <a:pt x="4451185" y="489940"/>
                  </a:lnTo>
                  <a:lnTo>
                    <a:pt x="4425023" y="560451"/>
                  </a:lnTo>
                  <a:lnTo>
                    <a:pt x="4416018" y="600265"/>
                  </a:lnTo>
                  <a:lnTo>
                    <a:pt x="4410761" y="640778"/>
                  </a:lnTo>
                  <a:lnTo>
                    <a:pt x="4409859" y="677418"/>
                  </a:lnTo>
                  <a:lnTo>
                    <a:pt x="4409897" y="696493"/>
                  </a:lnTo>
                  <a:lnTo>
                    <a:pt x="4413491" y="753643"/>
                  </a:lnTo>
                  <a:lnTo>
                    <a:pt x="4428007" y="827036"/>
                  </a:lnTo>
                  <a:lnTo>
                    <a:pt x="4455630" y="887704"/>
                  </a:lnTo>
                  <a:lnTo>
                    <a:pt x="4495660" y="941552"/>
                  </a:lnTo>
                  <a:lnTo>
                    <a:pt x="4549114" y="984948"/>
                  </a:lnTo>
                  <a:lnTo>
                    <a:pt x="4610773" y="1016063"/>
                  </a:lnTo>
                  <a:lnTo>
                    <a:pt x="4650791" y="1029030"/>
                  </a:lnTo>
                  <a:lnTo>
                    <a:pt x="4691545" y="1037882"/>
                  </a:lnTo>
                  <a:lnTo>
                    <a:pt x="4732998" y="1042657"/>
                  </a:lnTo>
                  <a:lnTo>
                    <a:pt x="4775060" y="1043343"/>
                  </a:lnTo>
                  <a:lnTo>
                    <a:pt x="4794199" y="1043025"/>
                  </a:lnTo>
                  <a:lnTo>
                    <a:pt x="4850015" y="1039710"/>
                  </a:lnTo>
                  <a:lnTo>
                    <a:pt x="4919370" y="1028788"/>
                  </a:lnTo>
                  <a:lnTo>
                    <a:pt x="4934483" y="1026795"/>
                  </a:lnTo>
                  <a:lnTo>
                    <a:pt x="4949558" y="1023785"/>
                  </a:lnTo>
                  <a:lnTo>
                    <a:pt x="4964620" y="1020102"/>
                  </a:lnTo>
                  <a:lnTo>
                    <a:pt x="4979733" y="1016063"/>
                  </a:lnTo>
                  <a:lnTo>
                    <a:pt x="4990655" y="1012240"/>
                  </a:lnTo>
                  <a:lnTo>
                    <a:pt x="5001425" y="1008583"/>
                  </a:lnTo>
                  <a:lnTo>
                    <a:pt x="5011864" y="1004582"/>
                  </a:lnTo>
                  <a:lnTo>
                    <a:pt x="5021834" y="999718"/>
                  </a:lnTo>
                  <a:lnTo>
                    <a:pt x="5000269" y="874280"/>
                  </a:lnTo>
                  <a:lnTo>
                    <a:pt x="4994338" y="839749"/>
                  </a:lnTo>
                  <a:lnTo>
                    <a:pt x="4951730" y="854608"/>
                  </a:lnTo>
                  <a:lnTo>
                    <a:pt x="4908423" y="865200"/>
                  </a:lnTo>
                  <a:lnTo>
                    <a:pt x="4855489" y="871791"/>
                  </a:lnTo>
                  <a:lnTo>
                    <a:pt x="4802556" y="874280"/>
                  </a:lnTo>
                  <a:lnTo>
                    <a:pt x="4767072" y="872947"/>
                  </a:lnTo>
                  <a:lnTo>
                    <a:pt x="4698758" y="854608"/>
                  </a:lnTo>
                  <a:lnTo>
                    <a:pt x="4645076" y="819327"/>
                  </a:lnTo>
                  <a:lnTo>
                    <a:pt x="4616526" y="771220"/>
                  </a:lnTo>
                  <a:lnTo>
                    <a:pt x="4610773" y="743419"/>
                  </a:lnTo>
                  <a:lnTo>
                    <a:pt x="5058334" y="743419"/>
                  </a:lnTo>
                  <a:lnTo>
                    <a:pt x="5058600" y="735177"/>
                  </a:lnTo>
                  <a:lnTo>
                    <a:pt x="5059197" y="726605"/>
                  </a:lnTo>
                  <a:lnTo>
                    <a:pt x="5059781" y="717372"/>
                  </a:lnTo>
                  <a:lnTo>
                    <a:pt x="5060048" y="707072"/>
                  </a:lnTo>
                  <a:lnTo>
                    <a:pt x="5061166" y="696493"/>
                  </a:lnTo>
                  <a:lnTo>
                    <a:pt x="5061750" y="686612"/>
                  </a:lnTo>
                  <a:lnTo>
                    <a:pt x="5061864" y="681621"/>
                  </a:lnTo>
                  <a:lnTo>
                    <a:pt x="5061966" y="677418"/>
                  </a:lnTo>
                  <a:lnTo>
                    <a:pt x="5061991" y="668909"/>
                  </a:lnTo>
                  <a:close/>
                </a:path>
                <a:path w="7045959" h="1045210">
                  <a:moveTo>
                    <a:pt x="5670181" y="1001534"/>
                  </a:moveTo>
                  <a:lnTo>
                    <a:pt x="5642915" y="848855"/>
                  </a:lnTo>
                  <a:lnTo>
                    <a:pt x="5627738" y="853960"/>
                  </a:lnTo>
                  <a:lnTo>
                    <a:pt x="5612409" y="858393"/>
                  </a:lnTo>
                  <a:lnTo>
                    <a:pt x="5565318" y="867587"/>
                  </a:lnTo>
                  <a:lnTo>
                    <a:pt x="5516854" y="870648"/>
                  </a:lnTo>
                  <a:lnTo>
                    <a:pt x="5485612" y="868299"/>
                  </a:lnTo>
                  <a:lnTo>
                    <a:pt x="5441010" y="849947"/>
                  </a:lnTo>
                  <a:lnTo>
                    <a:pt x="5416613" y="811555"/>
                  </a:lnTo>
                  <a:lnTo>
                    <a:pt x="5405666" y="761961"/>
                  </a:lnTo>
                  <a:lnTo>
                    <a:pt x="5405386" y="736155"/>
                  </a:lnTo>
                  <a:lnTo>
                    <a:pt x="5405386" y="492582"/>
                  </a:lnTo>
                  <a:lnTo>
                    <a:pt x="5642915" y="492582"/>
                  </a:lnTo>
                  <a:lnTo>
                    <a:pt x="5642915" y="328980"/>
                  </a:lnTo>
                  <a:lnTo>
                    <a:pt x="5405386" y="328980"/>
                  </a:lnTo>
                  <a:lnTo>
                    <a:pt x="5405386" y="125412"/>
                  </a:lnTo>
                  <a:lnTo>
                    <a:pt x="5208016" y="156311"/>
                  </a:lnTo>
                  <a:lnTo>
                    <a:pt x="5208016" y="739787"/>
                  </a:lnTo>
                  <a:lnTo>
                    <a:pt x="5207736" y="770064"/>
                  </a:lnTo>
                  <a:lnTo>
                    <a:pt x="5209476" y="800671"/>
                  </a:lnTo>
                  <a:lnTo>
                    <a:pt x="5218963" y="861568"/>
                  </a:lnTo>
                  <a:lnTo>
                    <a:pt x="5237099" y="911555"/>
                  </a:lnTo>
                  <a:lnTo>
                    <a:pt x="5264721" y="956081"/>
                  </a:lnTo>
                  <a:lnTo>
                    <a:pt x="5302593" y="990854"/>
                  </a:lnTo>
                  <a:lnTo>
                    <a:pt x="5348681" y="1016063"/>
                  </a:lnTo>
                  <a:lnTo>
                    <a:pt x="5413997" y="1033805"/>
                  </a:lnTo>
                  <a:lnTo>
                    <a:pt x="5482056" y="1037894"/>
                  </a:lnTo>
                  <a:lnTo>
                    <a:pt x="5509399" y="1037209"/>
                  </a:lnTo>
                  <a:lnTo>
                    <a:pt x="5563476" y="1031748"/>
                  </a:lnTo>
                  <a:lnTo>
                    <a:pt x="5630659" y="1015619"/>
                  </a:lnTo>
                  <a:lnTo>
                    <a:pt x="5650687" y="1009091"/>
                  </a:lnTo>
                  <a:lnTo>
                    <a:pt x="5670181" y="1001534"/>
                  </a:lnTo>
                  <a:close/>
                </a:path>
                <a:path w="7045959" h="1045210">
                  <a:moveTo>
                    <a:pt x="6395428" y="668909"/>
                  </a:moveTo>
                  <a:lnTo>
                    <a:pt x="6393002" y="613016"/>
                  </a:lnTo>
                  <a:lnTo>
                    <a:pt x="6392164" y="607098"/>
                  </a:lnTo>
                  <a:lnTo>
                    <a:pt x="6385750" y="561721"/>
                  </a:lnTo>
                  <a:lnTo>
                    <a:pt x="6373736" y="515073"/>
                  </a:lnTo>
                  <a:lnTo>
                    <a:pt x="6356998" y="473125"/>
                  </a:lnTo>
                  <a:lnTo>
                    <a:pt x="6355626" y="470763"/>
                  </a:lnTo>
                  <a:lnTo>
                    <a:pt x="6335573" y="435927"/>
                  </a:lnTo>
                  <a:lnTo>
                    <a:pt x="6309512" y="403517"/>
                  </a:lnTo>
                  <a:lnTo>
                    <a:pt x="6273000" y="371030"/>
                  </a:lnTo>
                  <a:lnTo>
                    <a:pt x="6231255" y="345605"/>
                  </a:lnTo>
                  <a:lnTo>
                    <a:pt x="6207303" y="336283"/>
                  </a:lnTo>
                  <a:lnTo>
                    <a:pt x="6207303" y="607098"/>
                  </a:lnTo>
                  <a:lnTo>
                    <a:pt x="5947867" y="605282"/>
                  </a:lnTo>
                  <a:lnTo>
                    <a:pt x="5958814" y="556196"/>
                  </a:lnTo>
                  <a:lnTo>
                    <a:pt x="5976544" y="522452"/>
                  </a:lnTo>
                  <a:lnTo>
                    <a:pt x="6013628" y="489318"/>
                  </a:lnTo>
                  <a:lnTo>
                    <a:pt x="6052147" y="473722"/>
                  </a:lnTo>
                  <a:lnTo>
                    <a:pt x="6081230" y="470763"/>
                  </a:lnTo>
                  <a:lnTo>
                    <a:pt x="6096051" y="471474"/>
                  </a:lnTo>
                  <a:lnTo>
                    <a:pt x="6137935" y="483501"/>
                  </a:lnTo>
                  <a:lnTo>
                    <a:pt x="6176149" y="514400"/>
                  </a:lnTo>
                  <a:lnTo>
                    <a:pt x="6198057" y="558012"/>
                  </a:lnTo>
                  <a:lnTo>
                    <a:pt x="6201854" y="570293"/>
                  </a:lnTo>
                  <a:lnTo>
                    <a:pt x="6204775" y="582561"/>
                  </a:lnTo>
                  <a:lnTo>
                    <a:pt x="6206642" y="594829"/>
                  </a:lnTo>
                  <a:lnTo>
                    <a:pt x="6207201" y="605282"/>
                  </a:lnTo>
                  <a:lnTo>
                    <a:pt x="6207303" y="607098"/>
                  </a:lnTo>
                  <a:lnTo>
                    <a:pt x="6207303" y="336283"/>
                  </a:lnTo>
                  <a:lnTo>
                    <a:pt x="6184392" y="327342"/>
                  </a:lnTo>
                  <a:lnTo>
                    <a:pt x="6132487" y="316318"/>
                  </a:lnTo>
                  <a:lnTo>
                    <a:pt x="6075629" y="312635"/>
                  </a:lnTo>
                  <a:lnTo>
                    <a:pt x="6044235" y="314020"/>
                  </a:lnTo>
                  <a:lnTo>
                    <a:pt x="5981966" y="325666"/>
                  </a:lnTo>
                  <a:lnTo>
                    <a:pt x="5922378" y="348843"/>
                  </a:lnTo>
                  <a:lnTo>
                    <a:pt x="5869584" y="383552"/>
                  </a:lnTo>
                  <a:lnTo>
                    <a:pt x="5822404" y="431939"/>
                  </a:lnTo>
                  <a:lnTo>
                    <a:pt x="5784761" y="489940"/>
                  </a:lnTo>
                  <a:lnTo>
                    <a:pt x="5758459" y="560451"/>
                  </a:lnTo>
                  <a:lnTo>
                    <a:pt x="5749455" y="600265"/>
                  </a:lnTo>
                  <a:lnTo>
                    <a:pt x="5744197" y="640778"/>
                  </a:lnTo>
                  <a:lnTo>
                    <a:pt x="5743194" y="681621"/>
                  </a:lnTo>
                  <a:lnTo>
                    <a:pt x="5744502" y="717372"/>
                  </a:lnTo>
                  <a:lnTo>
                    <a:pt x="5753963" y="790257"/>
                  </a:lnTo>
                  <a:lnTo>
                    <a:pt x="5773928" y="857961"/>
                  </a:lnTo>
                  <a:lnTo>
                    <a:pt x="5807570" y="915733"/>
                  </a:lnTo>
                  <a:lnTo>
                    <a:pt x="5854789" y="964704"/>
                  </a:lnTo>
                  <a:lnTo>
                    <a:pt x="5912370" y="1002131"/>
                  </a:lnTo>
                  <a:lnTo>
                    <a:pt x="5984329" y="1029030"/>
                  </a:lnTo>
                  <a:lnTo>
                    <a:pt x="6025108" y="1037882"/>
                  </a:lnTo>
                  <a:lnTo>
                    <a:pt x="6066561" y="1042657"/>
                  </a:lnTo>
                  <a:lnTo>
                    <a:pt x="6108738" y="1043343"/>
                  </a:lnTo>
                  <a:lnTo>
                    <a:pt x="6127864" y="1043025"/>
                  </a:lnTo>
                  <a:lnTo>
                    <a:pt x="6183452" y="1039710"/>
                  </a:lnTo>
                  <a:lnTo>
                    <a:pt x="6253048" y="1028788"/>
                  </a:lnTo>
                  <a:lnTo>
                    <a:pt x="6268059" y="1026795"/>
                  </a:lnTo>
                  <a:lnTo>
                    <a:pt x="6283109" y="1023785"/>
                  </a:lnTo>
                  <a:lnTo>
                    <a:pt x="6298158" y="1020102"/>
                  </a:lnTo>
                  <a:lnTo>
                    <a:pt x="6313170" y="1016063"/>
                  </a:lnTo>
                  <a:lnTo>
                    <a:pt x="6324092" y="1012240"/>
                  </a:lnTo>
                  <a:lnTo>
                    <a:pt x="6334861" y="1008583"/>
                  </a:lnTo>
                  <a:lnTo>
                    <a:pt x="6345301" y="1004582"/>
                  </a:lnTo>
                  <a:lnTo>
                    <a:pt x="6355270" y="999718"/>
                  </a:lnTo>
                  <a:lnTo>
                    <a:pt x="6333706" y="874280"/>
                  </a:lnTo>
                  <a:lnTo>
                    <a:pt x="6327775" y="839749"/>
                  </a:lnTo>
                  <a:lnTo>
                    <a:pt x="6285382" y="854608"/>
                  </a:lnTo>
                  <a:lnTo>
                    <a:pt x="6242101" y="865200"/>
                  </a:lnTo>
                  <a:lnTo>
                    <a:pt x="6189053" y="871791"/>
                  </a:lnTo>
                  <a:lnTo>
                    <a:pt x="6135992" y="874280"/>
                  </a:lnTo>
                  <a:lnTo>
                    <a:pt x="6100508" y="872947"/>
                  </a:lnTo>
                  <a:lnTo>
                    <a:pt x="6032297" y="854608"/>
                  </a:lnTo>
                  <a:lnTo>
                    <a:pt x="5979426" y="819327"/>
                  </a:lnTo>
                  <a:lnTo>
                    <a:pt x="5950229" y="771220"/>
                  </a:lnTo>
                  <a:lnTo>
                    <a:pt x="5944209" y="743419"/>
                  </a:lnTo>
                  <a:lnTo>
                    <a:pt x="6391770" y="743419"/>
                  </a:lnTo>
                  <a:lnTo>
                    <a:pt x="6392075" y="735177"/>
                  </a:lnTo>
                  <a:lnTo>
                    <a:pt x="6392748" y="726605"/>
                  </a:lnTo>
                  <a:lnTo>
                    <a:pt x="6393421" y="717372"/>
                  </a:lnTo>
                  <a:lnTo>
                    <a:pt x="6393726" y="707072"/>
                  </a:lnTo>
                  <a:lnTo>
                    <a:pt x="6394704" y="696493"/>
                  </a:lnTo>
                  <a:lnTo>
                    <a:pt x="6395212" y="686612"/>
                  </a:lnTo>
                  <a:lnTo>
                    <a:pt x="6395313" y="681621"/>
                  </a:lnTo>
                  <a:lnTo>
                    <a:pt x="6395428" y="668909"/>
                  </a:lnTo>
                  <a:close/>
                </a:path>
                <a:path w="7045959" h="1045210">
                  <a:moveTo>
                    <a:pt x="7045719" y="836117"/>
                  </a:moveTo>
                  <a:lnTo>
                    <a:pt x="7042975" y="797941"/>
                  </a:lnTo>
                  <a:lnTo>
                    <a:pt x="7034758" y="759790"/>
                  </a:lnTo>
                  <a:lnTo>
                    <a:pt x="7011454" y="713003"/>
                  </a:lnTo>
                  <a:lnTo>
                    <a:pt x="6985686" y="684428"/>
                  </a:lnTo>
                  <a:lnTo>
                    <a:pt x="6952742" y="659155"/>
                  </a:lnTo>
                  <a:lnTo>
                    <a:pt x="6908000" y="635635"/>
                  </a:lnTo>
                  <a:lnTo>
                    <a:pt x="6853923" y="611835"/>
                  </a:lnTo>
                  <a:lnTo>
                    <a:pt x="6810730" y="596176"/>
                  </a:lnTo>
                  <a:lnTo>
                    <a:pt x="6796570" y="590727"/>
                  </a:lnTo>
                  <a:lnTo>
                    <a:pt x="6748602" y="565759"/>
                  </a:lnTo>
                  <a:lnTo>
                    <a:pt x="6722516" y="528929"/>
                  </a:lnTo>
                  <a:lnTo>
                    <a:pt x="6722516" y="521665"/>
                  </a:lnTo>
                  <a:lnTo>
                    <a:pt x="6745732" y="483260"/>
                  </a:lnTo>
                  <a:lnTo>
                    <a:pt x="6815480" y="470763"/>
                  </a:lnTo>
                  <a:lnTo>
                    <a:pt x="6837794" y="470369"/>
                  </a:lnTo>
                  <a:lnTo>
                    <a:pt x="6860362" y="471678"/>
                  </a:lnTo>
                  <a:lnTo>
                    <a:pt x="6882879" y="474345"/>
                  </a:lnTo>
                  <a:lnTo>
                    <a:pt x="6905053" y="478028"/>
                  </a:lnTo>
                  <a:lnTo>
                    <a:pt x="6961111" y="493636"/>
                  </a:lnTo>
                  <a:lnTo>
                    <a:pt x="6980009" y="499846"/>
                  </a:lnTo>
                  <a:lnTo>
                    <a:pt x="7014807" y="347167"/>
                  </a:lnTo>
                  <a:lnTo>
                    <a:pt x="6968109" y="333298"/>
                  </a:lnTo>
                  <a:lnTo>
                    <a:pt x="6921601" y="323532"/>
                  </a:lnTo>
                  <a:lnTo>
                    <a:pt x="6860387" y="315353"/>
                  </a:lnTo>
                  <a:lnTo>
                    <a:pt x="6799186" y="312635"/>
                  </a:lnTo>
                  <a:lnTo>
                    <a:pt x="6739560" y="316064"/>
                  </a:lnTo>
                  <a:lnTo>
                    <a:pt x="6686588" y="326491"/>
                  </a:lnTo>
                  <a:lnTo>
                    <a:pt x="6640144" y="344068"/>
                  </a:lnTo>
                  <a:lnTo>
                    <a:pt x="6600101" y="368985"/>
                  </a:lnTo>
                  <a:lnTo>
                    <a:pt x="6568389" y="400024"/>
                  </a:lnTo>
                  <a:lnTo>
                    <a:pt x="6545034" y="437375"/>
                  </a:lnTo>
                  <a:lnTo>
                    <a:pt x="6530899" y="479145"/>
                  </a:lnTo>
                  <a:lnTo>
                    <a:pt x="6526847" y="523481"/>
                  </a:lnTo>
                  <a:lnTo>
                    <a:pt x="6527597" y="545274"/>
                  </a:lnTo>
                  <a:lnTo>
                    <a:pt x="6534645" y="588162"/>
                  </a:lnTo>
                  <a:lnTo>
                    <a:pt x="6549199" y="625983"/>
                  </a:lnTo>
                  <a:lnTo>
                    <a:pt x="6581851" y="670725"/>
                  </a:lnTo>
                  <a:lnTo>
                    <a:pt x="6612356" y="695248"/>
                  </a:lnTo>
                  <a:lnTo>
                    <a:pt x="6645618" y="714336"/>
                  </a:lnTo>
                  <a:lnTo>
                    <a:pt x="6685623" y="733196"/>
                  </a:lnTo>
                  <a:lnTo>
                    <a:pt x="6729819" y="750684"/>
                  </a:lnTo>
                  <a:lnTo>
                    <a:pt x="6752984" y="758469"/>
                  </a:lnTo>
                  <a:lnTo>
                    <a:pt x="6775844" y="767956"/>
                  </a:lnTo>
                  <a:lnTo>
                    <a:pt x="6830441" y="796671"/>
                  </a:lnTo>
                  <a:lnTo>
                    <a:pt x="6848589" y="830668"/>
                  </a:lnTo>
                  <a:lnTo>
                    <a:pt x="6847929" y="842797"/>
                  </a:lnTo>
                  <a:lnTo>
                    <a:pt x="6808089" y="876452"/>
                  </a:lnTo>
                  <a:lnTo>
                    <a:pt x="6769214" y="881913"/>
                  </a:lnTo>
                  <a:lnTo>
                    <a:pt x="6749770" y="881570"/>
                  </a:lnTo>
                  <a:lnTo>
                    <a:pt x="6694830" y="879297"/>
                  </a:lnTo>
                  <a:lnTo>
                    <a:pt x="6643903" y="874280"/>
                  </a:lnTo>
                  <a:lnTo>
                    <a:pt x="6592075" y="860882"/>
                  </a:lnTo>
                  <a:lnTo>
                    <a:pt x="6541694" y="843381"/>
                  </a:lnTo>
                  <a:lnTo>
                    <a:pt x="6508597" y="1003350"/>
                  </a:lnTo>
                  <a:lnTo>
                    <a:pt x="6571196" y="1023023"/>
                  </a:lnTo>
                  <a:lnTo>
                    <a:pt x="6631165" y="1036967"/>
                  </a:lnTo>
                  <a:lnTo>
                    <a:pt x="6669710" y="1042428"/>
                  </a:lnTo>
                  <a:lnTo>
                    <a:pt x="6708610" y="1045159"/>
                  </a:lnTo>
                  <a:lnTo>
                    <a:pt x="6748069" y="1045159"/>
                  </a:lnTo>
                  <a:lnTo>
                    <a:pt x="6802399" y="1042987"/>
                  </a:lnTo>
                  <a:lnTo>
                    <a:pt x="6851459" y="1036535"/>
                  </a:lnTo>
                  <a:lnTo>
                    <a:pt x="6895262" y="1025906"/>
                  </a:lnTo>
                  <a:lnTo>
                    <a:pt x="6933819" y="1011174"/>
                  </a:lnTo>
                  <a:lnTo>
                    <a:pt x="6967106" y="992428"/>
                  </a:lnTo>
                  <a:lnTo>
                    <a:pt x="7002285" y="962126"/>
                  </a:lnTo>
                  <a:lnTo>
                    <a:pt x="7027672" y="924496"/>
                  </a:lnTo>
                  <a:lnTo>
                    <a:pt x="7042429" y="881761"/>
                  </a:lnTo>
                  <a:lnTo>
                    <a:pt x="7045719" y="836117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1100" y="1590675"/>
            <a:ext cx="4229100" cy="37623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79439" y="1509649"/>
            <a:ext cx="210629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160" b="1">
                <a:solidFill>
                  <a:srgbClr val="FFFFFF"/>
                </a:solidFill>
                <a:latin typeface="Tahoma"/>
                <a:cs typeface="Tahoma"/>
              </a:rPr>
              <a:t>Follow</a:t>
            </a:r>
            <a:r>
              <a:rPr dirty="0" sz="2750" spc="-1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60" b="1">
                <a:solidFill>
                  <a:srgbClr val="FFFFFF"/>
                </a:solidFill>
                <a:latin typeface="Tahoma"/>
                <a:cs typeface="Tahoma"/>
              </a:rPr>
              <a:t>us</a:t>
            </a:r>
            <a:r>
              <a:rPr dirty="0" sz="2750" spc="-2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80" b="1">
                <a:solidFill>
                  <a:srgbClr val="FFFFFF"/>
                </a:solidFill>
                <a:latin typeface="Tahoma"/>
                <a:cs typeface="Tahoma"/>
              </a:rPr>
              <a:t>on:</a:t>
            </a:r>
            <a:endParaRPr sz="2750">
              <a:latin typeface="Tahoma"/>
              <a:cs typeface="Tahom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43625" y="2105025"/>
            <a:ext cx="609600" cy="6096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2675" y="2771775"/>
            <a:ext cx="542925" cy="54292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62675" y="3429000"/>
            <a:ext cx="542925" cy="54292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62675" y="4695825"/>
            <a:ext cx="542925" cy="54292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62675" y="4086225"/>
            <a:ext cx="542925" cy="53340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6863080" y="2172017"/>
            <a:ext cx="3723640" cy="2978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FFFF"/>
                </a:solidFill>
                <a:latin typeface="Consolas"/>
                <a:cs typeface="Consolas"/>
              </a:rPr>
              <a:t>@thinknyx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305"/>
              </a:spcBef>
            </a:pPr>
            <a:r>
              <a:rPr dirty="0" sz="2400" spc="-10">
                <a:solidFill>
                  <a:srgbClr val="FFFFFF"/>
                </a:solidFill>
                <a:latin typeface="Consolas"/>
                <a:cs typeface="Consolas"/>
              </a:rPr>
              <a:t>@thinknyx</a:t>
            </a:r>
            <a:endParaRPr sz="2400">
              <a:latin typeface="Consolas"/>
              <a:cs typeface="Consolas"/>
            </a:endParaRPr>
          </a:p>
          <a:p>
            <a:pPr marL="12700" marR="5080">
              <a:lnSpc>
                <a:spcPct val="180000"/>
              </a:lnSpc>
              <a:spcBef>
                <a:spcPts val="5"/>
              </a:spcBef>
            </a:pPr>
            <a:r>
              <a:rPr dirty="0" sz="2400" spc="-20">
                <a:solidFill>
                  <a:srgbClr val="FFFFFF"/>
                </a:solidFill>
                <a:latin typeface="Consolas"/>
                <a:cs typeface="Consolas"/>
              </a:rPr>
              <a:t>@thinknyx-</a:t>
            </a:r>
            <a:r>
              <a:rPr dirty="0" sz="2400" spc="-10">
                <a:solidFill>
                  <a:srgbClr val="FFFFFF"/>
                </a:solidFill>
                <a:latin typeface="Consolas"/>
                <a:cs typeface="Consolas"/>
              </a:rPr>
              <a:t>technologies @thinknyx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930"/>
              </a:spcBef>
            </a:pPr>
            <a:r>
              <a:rPr dirty="0" sz="2400" spc="-20">
                <a:solidFill>
                  <a:srgbClr val="FFFFFF"/>
                </a:solidFill>
                <a:latin typeface="Consolas"/>
                <a:cs typeface="Consolas"/>
              </a:rPr>
              <a:t>@thinknyx-</a:t>
            </a:r>
            <a:r>
              <a:rPr dirty="0" sz="2400" spc="-10">
                <a:solidFill>
                  <a:srgbClr val="FFFFFF"/>
                </a:solidFill>
                <a:latin typeface="Consolas"/>
                <a:cs typeface="Consolas"/>
              </a:rPr>
              <a:t>technologies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140585">
              <a:lnSpc>
                <a:spcPct val="100000"/>
              </a:lnSpc>
              <a:spcBef>
                <a:spcPts val="130"/>
              </a:spcBef>
            </a:pPr>
            <a:r>
              <a:rPr dirty="0"/>
              <a:t>Choosing</a:t>
            </a:r>
            <a:r>
              <a:rPr dirty="0" spc="-335"/>
              <a:t> </a:t>
            </a:r>
            <a:r>
              <a:rPr dirty="0"/>
              <a:t>the</a:t>
            </a:r>
            <a:r>
              <a:rPr dirty="0" spc="-315"/>
              <a:t> </a:t>
            </a:r>
            <a:r>
              <a:rPr dirty="0"/>
              <a:t>Right</a:t>
            </a:r>
            <a:r>
              <a:rPr dirty="0" spc="-325"/>
              <a:t> </a:t>
            </a:r>
            <a:r>
              <a:rPr dirty="0" spc="-10"/>
              <a:t>Option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524000" y="2095500"/>
            <a:ext cx="2657475" cy="2667000"/>
            <a:chOff x="1524000" y="2095500"/>
            <a:chExt cx="2657475" cy="2667000"/>
          </a:xfrm>
        </p:grpSpPr>
        <p:sp>
          <p:nvSpPr>
            <p:cNvPr id="4" name="object 4" descr=""/>
            <p:cNvSpPr/>
            <p:nvPr/>
          </p:nvSpPr>
          <p:spPr>
            <a:xfrm>
              <a:off x="1524000" y="2095500"/>
              <a:ext cx="2657475" cy="2667000"/>
            </a:xfrm>
            <a:custGeom>
              <a:avLst/>
              <a:gdLst/>
              <a:ahLst/>
              <a:cxnLst/>
              <a:rect l="l" t="t" r="r" b="b"/>
              <a:pathLst>
                <a:path w="2657475" h="2667000">
                  <a:moveTo>
                    <a:pt x="1328801" y="0"/>
                  </a:moveTo>
                  <a:lnTo>
                    <a:pt x="263144" y="528192"/>
                  </a:lnTo>
                  <a:lnTo>
                    <a:pt x="0" y="1715135"/>
                  </a:lnTo>
                  <a:lnTo>
                    <a:pt x="737362" y="2667000"/>
                  </a:lnTo>
                  <a:lnTo>
                    <a:pt x="1920113" y="2667000"/>
                  </a:lnTo>
                  <a:lnTo>
                    <a:pt x="2657475" y="1715135"/>
                  </a:lnTo>
                  <a:lnTo>
                    <a:pt x="2394330" y="528192"/>
                  </a:lnTo>
                  <a:lnTo>
                    <a:pt x="1328801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4575" y="2695575"/>
              <a:ext cx="1076325" cy="1076325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2352039" y="4166552"/>
            <a:ext cx="10083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85" b="1">
                <a:solidFill>
                  <a:srgbClr val="FFFFFF"/>
                </a:solidFill>
                <a:latin typeface="Tahoma"/>
                <a:cs typeface="Tahoma"/>
              </a:rPr>
              <a:t>Expertise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762500" y="2095500"/>
            <a:ext cx="2667000" cy="2667000"/>
            <a:chOff x="4762500" y="2095500"/>
            <a:chExt cx="2667000" cy="2667000"/>
          </a:xfrm>
        </p:grpSpPr>
        <p:sp>
          <p:nvSpPr>
            <p:cNvPr id="8" name="object 8" descr=""/>
            <p:cNvSpPr/>
            <p:nvPr/>
          </p:nvSpPr>
          <p:spPr>
            <a:xfrm>
              <a:off x="4762500" y="2095500"/>
              <a:ext cx="2667000" cy="2667000"/>
            </a:xfrm>
            <a:custGeom>
              <a:avLst/>
              <a:gdLst/>
              <a:ahLst/>
              <a:cxnLst/>
              <a:rect l="l" t="t" r="r" b="b"/>
              <a:pathLst>
                <a:path w="2667000" h="2667000">
                  <a:moveTo>
                    <a:pt x="1333500" y="0"/>
                  </a:moveTo>
                  <a:lnTo>
                    <a:pt x="264160" y="528192"/>
                  </a:lnTo>
                  <a:lnTo>
                    <a:pt x="0" y="1715135"/>
                  </a:lnTo>
                  <a:lnTo>
                    <a:pt x="740028" y="2667000"/>
                  </a:lnTo>
                  <a:lnTo>
                    <a:pt x="1926971" y="2667000"/>
                  </a:lnTo>
                  <a:lnTo>
                    <a:pt x="2667000" y="1715135"/>
                  </a:lnTo>
                  <a:lnTo>
                    <a:pt x="2402840" y="528192"/>
                  </a:lnTo>
                  <a:lnTo>
                    <a:pt x="1333500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3075" y="2695575"/>
              <a:ext cx="1085850" cy="1076325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5370829" y="4013136"/>
            <a:ext cx="1464310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344170">
              <a:lnSpc>
                <a:spcPct val="100800"/>
              </a:lnSpc>
              <a:spcBef>
                <a:spcPts val="85"/>
              </a:spcBef>
            </a:pPr>
            <a:r>
              <a:rPr dirty="0" sz="1800" spc="-10" b="1">
                <a:solidFill>
                  <a:srgbClr val="FFFFFF"/>
                </a:solidFill>
                <a:latin typeface="Tahoma"/>
                <a:cs typeface="Tahoma"/>
              </a:rPr>
              <a:t>Project </a:t>
            </a:r>
            <a:r>
              <a:rPr dirty="0" sz="1800" spc="-125" b="1">
                <a:solidFill>
                  <a:srgbClr val="FFFFFF"/>
                </a:solidFill>
                <a:latin typeface="Tahoma"/>
                <a:cs typeface="Tahoma"/>
              </a:rPr>
              <a:t>Requirements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8010525" y="2095500"/>
            <a:ext cx="2657475" cy="2667000"/>
            <a:chOff x="8010525" y="2095500"/>
            <a:chExt cx="2657475" cy="2667000"/>
          </a:xfrm>
        </p:grpSpPr>
        <p:sp>
          <p:nvSpPr>
            <p:cNvPr id="12" name="object 12" descr=""/>
            <p:cNvSpPr/>
            <p:nvPr/>
          </p:nvSpPr>
          <p:spPr>
            <a:xfrm>
              <a:off x="8010525" y="2095500"/>
              <a:ext cx="2657475" cy="2667000"/>
            </a:xfrm>
            <a:custGeom>
              <a:avLst/>
              <a:gdLst/>
              <a:ahLst/>
              <a:cxnLst/>
              <a:rect l="l" t="t" r="r" b="b"/>
              <a:pathLst>
                <a:path w="2657475" h="2667000">
                  <a:moveTo>
                    <a:pt x="1328801" y="0"/>
                  </a:moveTo>
                  <a:lnTo>
                    <a:pt x="263144" y="528192"/>
                  </a:lnTo>
                  <a:lnTo>
                    <a:pt x="0" y="1715135"/>
                  </a:lnTo>
                  <a:lnTo>
                    <a:pt x="737361" y="2667000"/>
                  </a:lnTo>
                  <a:lnTo>
                    <a:pt x="1920113" y="2667000"/>
                  </a:lnTo>
                  <a:lnTo>
                    <a:pt x="2657475" y="1715135"/>
                  </a:lnTo>
                  <a:lnTo>
                    <a:pt x="2394330" y="528192"/>
                  </a:lnTo>
                  <a:lnTo>
                    <a:pt x="1328801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01100" y="2695575"/>
              <a:ext cx="1076325" cy="1076325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8963659" y="4166552"/>
            <a:ext cx="7613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14" b="1">
                <a:solidFill>
                  <a:srgbClr val="FFFFFF"/>
                </a:solidFill>
                <a:latin typeface="Tahoma"/>
                <a:cs typeface="Tahoma"/>
              </a:rPr>
              <a:t>Budget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8976" y="2804794"/>
            <a:ext cx="420243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80">
                <a:solidFill>
                  <a:srgbClr val="FFFFFF"/>
                </a:solidFill>
              </a:rPr>
              <a:t>Summary</a:t>
            </a:r>
            <a:endParaRPr sz="8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314825" cy="6858000"/>
            </a:xfrm>
            <a:custGeom>
              <a:avLst/>
              <a:gdLst/>
              <a:ahLst/>
              <a:cxnLst/>
              <a:rect l="l" t="t" r="r" b="b"/>
              <a:pathLst>
                <a:path w="4314825" h="6858000">
                  <a:moveTo>
                    <a:pt x="43148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14825" y="6858000"/>
                  </a:lnTo>
                  <a:lnTo>
                    <a:pt x="431482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91" y="1598873"/>
              <a:ext cx="3763105" cy="365301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4711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Summary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633976" y="1154747"/>
            <a:ext cx="3919854" cy="139890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History</a:t>
            </a:r>
            <a:r>
              <a:rPr dirty="0" sz="2000" spc="-18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of</a:t>
            </a:r>
            <a:r>
              <a:rPr dirty="0" sz="2000" spc="-19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Kubernetes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20">
                <a:latin typeface="Tahoma"/>
                <a:cs typeface="Tahoma"/>
              </a:rPr>
              <a:t>Advantages</a:t>
            </a:r>
            <a:r>
              <a:rPr dirty="0" sz="2000" spc="-215">
                <a:latin typeface="Tahoma"/>
                <a:cs typeface="Tahoma"/>
              </a:rPr>
              <a:t> </a:t>
            </a:r>
            <a:r>
              <a:rPr dirty="0" sz="2000" spc="50">
                <a:latin typeface="Tahoma"/>
                <a:cs typeface="Tahoma"/>
              </a:rPr>
              <a:t>of</a:t>
            </a:r>
            <a:r>
              <a:rPr dirty="0" sz="2000" spc="-18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using</a:t>
            </a:r>
            <a:r>
              <a:rPr dirty="0" sz="2000" spc="-17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Kubernetes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Tahoma"/>
                <a:cs typeface="Tahoma"/>
              </a:rPr>
              <a:t>Different</a:t>
            </a:r>
            <a:r>
              <a:rPr dirty="0" sz="2000" spc="-16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setup</a:t>
            </a:r>
            <a:r>
              <a:rPr dirty="0" sz="2000" spc="-16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options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53560" y="2804794"/>
            <a:ext cx="449643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05">
                <a:solidFill>
                  <a:srgbClr val="FFFFFF"/>
                </a:solidFill>
              </a:rPr>
              <a:t>Section:</a:t>
            </a:r>
            <a:r>
              <a:rPr dirty="0" sz="8000" spc="-869">
                <a:solidFill>
                  <a:srgbClr val="FFFFFF"/>
                </a:solidFill>
              </a:rPr>
              <a:t> </a:t>
            </a:r>
            <a:r>
              <a:rPr dirty="0" sz="8000" spc="-315">
                <a:solidFill>
                  <a:srgbClr val="FFFFFF"/>
                </a:solidFill>
              </a:rPr>
              <a:t>3</a:t>
            </a:r>
            <a:endParaRPr sz="8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56196" y="5367801"/>
            <a:ext cx="1426210" cy="1391285"/>
            <a:chOff x="10656196" y="5367801"/>
            <a:chExt cx="1426210" cy="1391285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12192000" cy="2476500"/>
            <a:chOff x="0" y="0"/>
            <a:chExt cx="12192000" cy="24765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24765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2174" y="238125"/>
              <a:ext cx="8053451" cy="144297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48125" y="1000125"/>
              <a:ext cx="4129151" cy="144297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081722" y="3879151"/>
            <a:ext cx="2548890" cy="1555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20"/>
              </a:spcBef>
            </a:pPr>
            <a:r>
              <a:rPr dirty="0" sz="5000" spc="-10" b="1">
                <a:solidFill>
                  <a:srgbClr val="316CE4"/>
                </a:solidFill>
                <a:latin typeface="Calibri"/>
                <a:cs typeface="Calibri"/>
              </a:rPr>
              <a:t>Section Overview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4376801" y="2748026"/>
            <a:ext cx="0" cy="3926840"/>
          </a:xfrm>
          <a:custGeom>
            <a:avLst/>
            <a:gdLst/>
            <a:ahLst/>
            <a:cxnLst/>
            <a:rect l="l" t="t" r="r" b="b"/>
            <a:pathLst>
              <a:path w="0" h="3926840">
                <a:moveTo>
                  <a:pt x="0" y="0"/>
                </a:moveTo>
                <a:lnTo>
                  <a:pt x="0" y="3926420"/>
                </a:lnTo>
              </a:path>
            </a:pathLst>
          </a:custGeom>
          <a:ln w="28575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4817745" y="3965003"/>
            <a:ext cx="4575810" cy="139890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Architectural</a:t>
            </a:r>
            <a:r>
              <a:rPr dirty="0" sz="2000" spc="3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components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of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Kubernetes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Kubernetes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Documentation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Troubleshooting</a:t>
            </a:r>
            <a:r>
              <a:rPr dirty="0" sz="2000" spc="-85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tips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64510" y="408622"/>
            <a:ext cx="7068184" cy="155575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905000" marR="5080" indent="-1892935">
              <a:lnSpc>
                <a:spcPct val="100000"/>
              </a:lnSpc>
              <a:spcBef>
                <a:spcPts val="130"/>
              </a:spcBef>
            </a:pPr>
            <a:r>
              <a:rPr dirty="0" sz="5000" spc="-20" b="1">
                <a:solidFill>
                  <a:srgbClr val="FFFFFF"/>
                </a:solidFill>
                <a:latin typeface="Calibri"/>
                <a:cs typeface="Calibri"/>
              </a:rPr>
              <a:t>Understanding</a:t>
            </a:r>
            <a:r>
              <a:rPr dirty="0" sz="5000" spc="-1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spc="-10" b="1">
                <a:solidFill>
                  <a:srgbClr val="FFFFFF"/>
                </a:solidFill>
                <a:latin typeface="Calibri"/>
                <a:cs typeface="Calibri"/>
              </a:rPr>
              <a:t>Kubernetes Architecture</a:t>
            </a:r>
            <a:endParaRPr sz="5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962" y="2188464"/>
            <a:ext cx="10509885" cy="24707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2445385" marR="5080" indent="-2433320">
              <a:lnSpc>
                <a:spcPct val="100099"/>
              </a:lnSpc>
              <a:spcBef>
                <a:spcPts val="125"/>
              </a:spcBef>
            </a:pPr>
            <a:r>
              <a:rPr dirty="0" sz="8000" spc="-140">
                <a:solidFill>
                  <a:srgbClr val="FFFFFF"/>
                </a:solidFill>
              </a:rPr>
              <a:t>Overview</a:t>
            </a:r>
            <a:r>
              <a:rPr dirty="0" sz="8000" spc="-850">
                <a:solidFill>
                  <a:srgbClr val="FFFFFF"/>
                </a:solidFill>
              </a:rPr>
              <a:t> </a:t>
            </a:r>
            <a:r>
              <a:rPr dirty="0" sz="8000" spc="140">
                <a:solidFill>
                  <a:srgbClr val="FFFFFF"/>
                </a:solidFill>
              </a:rPr>
              <a:t>of</a:t>
            </a:r>
            <a:r>
              <a:rPr dirty="0" sz="8000" spc="-900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Kubernetes Components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920115">
              <a:lnSpc>
                <a:spcPct val="100000"/>
              </a:lnSpc>
              <a:spcBef>
                <a:spcPts val="130"/>
              </a:spcBef>
            </a:pPr>
            <a:r>
              <a:rPr dirty="0" spc="-45"/>
              <a:t>Overview</a:t>
            </a:r>
            <a:r>
              <a:rPr dirty="0" spc="-290"/>
              <a:t> </a:t>
            </a:r>
            <a:r>
              <a:rPr dirty="0" spc="85"/>
              <a:t>of</a:t>
            </a:r>
            <a:r>
              <a:rPr dirty="0" spc="-254"/>
              <a:t> </a:t>
            </a:r>
            <a:r>
              <a:rPr dirty="0"/>
              <a:t>Kubernetes</a:t>
            </a:r>
            <a:r>
              <a:rPr dirty="0" spc="-315"/>
              <a:t> </a:t>
            </a:r>
            <a:r>
              <a:rPr dirty="0" spc="-10"/>
              <a:t>Components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7882" y="1893086"/>
            <a:ext cx="1376235" cy="132875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681351" y="4710176"/>
            <a:ext cx="2381250" cy="70485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74930" rIns="0" bIns="0" rtlCol="0" vert="horz">
            <a:spAutoFit/>
          </a:bodyPr>
          <a:lstStyle/>
          <a:p>
            <a:pPr marL="555625" marR="506730" indent="-48260">
              <a:lnSpc>
                <a:spcPct val="100800"/>
              </a:lnSpc>
              <a:spcBef>
                <a:spcPts val="590"/>
              </a:spcBef>
            </a:pPr>
            <a:r>
              <a:rPr dirty="0" sz="1800">
                <a:solidFill>
                  <a:srgbClr val="316CE4"/>
                </a:solidFill>
                <a:latin typeface="Tahoma"/>
                <a:cs typeface="Tahoma"/>
              </a:rPr>
              <a:t>Control-</a:t>
            </a: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plane Components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139051" y="4710176"/>
            <a:ext cx="2381250" cy="70485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74930" rIns="0" bIns="0" rtlCol="0" vert="horz">
            <a:spAutoFit/>
          </a:bodyPr>
          <a:lstStyle/>
          <a:p>
            <a:pPr marL="561975" marR="548640" indent="368300">
              <a:lnSpc>
                <a:spcPct val="100800"/>
              </a:lnSpc>
              <a:spcBef>
                <a:spcPts val="590"/>
              </a:spcBef>
            </a:pPr>
            <a:r>
              <a:rPr dirty="0" sz="1800" spc="-20">
                <a:solidFill>
                  <a:srgbClr val="316CE4"/>
                </a:solidFill>
                <a:latin typeface="Tahoma"/>
                <a:cs typeface="Tahoma"/>
              </a:rPr>
              <a:t>Node </a:t>
            </a: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Components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3871849" y="3240658"/>
            <a:ext cx="4458970" cy="1462405"/>
          </a:xfrm>
          <a:custGeom>
            <a:avLst/>
            <a:gdLst/>
            <a:ahLst/>
            <a:cxnLst/>
            <a:rect l="l" t="t" r="r" b="b"/>
            <a:pathLst>
              <a:path w="4458970" h="1462404">
                <a:moveTo>
                  <a:pt x="4458970" y="1462278"/>
                </a:moveTo>
                <a:lnTo>
                  <a:pt x="4440339" y="1430274"/>
                </a:lnTo>
                <a:lnTo>
                  <a:pt x="4416171" y="1388745"/>
                </a:lnTo>
                <a:lnTo>
                  <a:pt x="4397006" y="1417980"/>
                </a:lnTo>
                <a:lnTo>
                  <a:pt x="2230628" y="0"/>
                </a:lnTo>
                <a:lnTo>
                  <a:pt x="2229548" y="1651"/>
                </a:lnTo>
                <a:lnTo>
                  <a:pt x="2228469" y="0"/>
                </a:lnTo>
                <a:lnTo>
                  <a:pt x="62077" y="1417980"/>
                </a:lnTo>
                <a:lnTo>
                  <a:pt x="42926" y="1388745"/>
                </a:lnTo>
                <a:lnTo>
                  <a:pt x="0" y="1462278"/>
                </a:lnTo>
                <a:lnTo>
                  <a:pt x="84709" y="1452499"/>
                </a:lnTo>
                <a:lnTo>
                  <a:pt x="70053" y="1430147"/>
                </a:lnTo>
                <a:lnTo>
                  <a:pt x="65532" y="1423250"/>
                </a:lnTo>
                <a:lnTo>
                  <a:pt x="2229535" y="6756"/>
                </a:lnTo>
                <a:lnTo>
                  <a:pt x="4393501" y="1423339"/>
                </a:lnTo>
                <a:lnTo>
                  <a:pt x="4374388" y="1452499"/>
                </a:lnTo>
                <a:lnTo>
                  <a:pt x="4458970" y="1462278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2752979" y="5474334"/>
            <a:ext cx="171640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Master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Node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7216775" y="5474334"/>
            <a:ext cx="174688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Master</a:t>
            </a:r>
            <a:r>
              <a:rPr dirty="0" sz="2000" spc="-9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Node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4965" algn="l"/>
              </a:tabLst>
            </a:pPr>
            <a:r>
              <a:rPr dirty="0" sz="2000" spc="-20">
                <a:latin typeface="Calibri"/>
                <a:cs typeface="Calibri"/>
              </a:rPr>
              <a:t>Worker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Node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2351" y="2188464"/>
            <a:ext cx="6075680" cy="24707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226060" marR="5080" indent="-213995">
              <a:lnSpc>
                <a:spcPct val="100099"/>
              </a:lnSpc>
              <a:spcBef>
                <a:spcPts val="125"/>
              </a:spcBef>
            </a:pPr>
            <a:r>
              <a:rPr dirty="0" sz="8000">
                <a:solidFill>
                  <a:srgbClr val="FFFFFF"/>
                </a:solidFill>
              </a:rPr>
              <a:t>Control-</a:t>
            </a:r>
            <a:r>
              <a:rPr dirty="0" sz="8000" spc="-25">
                <a:solidFill>
                  <a:srgbClr val="FFFFFF"/>
                </a:solidFill>
              </a:rPr>
              <a:t>plane </a:t>
            </a:r>
            <a:r>
              <a:rPr dirty="0" sz="8000" spc="-10">
                <a:solidFill>
                  <a:srgbClr val="FFFFFF"/>
                </a:solidFill>
              </a:rPr>
              <a:t>Components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032635">
              <a:lnSpc>
                <a:spcPct val="100000"/>
              </a:lnSpc>
              <a:spcBef>
                <a:spcPts val="130"/>
              </a:spcBef>
            </a:pPr>
            <a:r>
              <a:rPr dirty="0"/>
              <a:t>Control-</a:t>
            </a:r>
            <a:r>
              <a:rPr dirty="0" spc="-10"/>
              <a:t>plane</a:t>
            </a:r>
            <a:r>
              <a:rPr dirty="0" spc="-120"/>
              <a:t> </a:t>
            </a:r>
            <a:r>
              <a:rPr dirty="0" spc="-10"/>
              <a:t>Components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444519" y="1815468"/>
            <a:ext cx="1303655" cy="1409065"/>
            <a:chOff x="5444519" y="1815468"/>
            <a:chExt cx="1303655" cy="1409065"/>
          </a:xfrm>
        </p:grpSpPr>
        <p:sp>
          <p:nvSpPr>
            <p:cNvPr id="4" name="object 4" descr=""/>
            <p:cNvSpPr/>
            <p:nvPr/>
          </p:nvSpPr>
          <p:spPr>
            <a:xfrm>
              <a:off x="5455381" y="2036334"/>
              <a:ext cx="1071245" cy="1177290"/>
            </a:xfrm>
            <a:custGeom>
              <a:avLst/>
              <a:gdLst/>
              <a:ahLst/>
              <a:cxnLst/>
              <a:rect l="l" t="t" r="r" b="b"/>
              <a:pathLst>
                <a:path w="1071245" h="1177289">
                  <a:moveTo>
                    <a:pt x="1071185" y="0"/>
                  </a:moveTo>
                  <a:lnTo>
                    <a:pt x="1" y="0"/>
                  </a:lnTo>
                  <a:lnTo>
                    <a:pt x="0" y="1176790"/>
                  </a:lnTo>
                  <a:lnTo>
                    <a:pt x="1071185" y="1176790"/>
                  </a:lnTo>
                  <a:lnTo>
                    <a:pt x="107118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526566" y="1826303"/>
              <a:ext cx="210820" cy="1386840"/>
            </a:xfrm>
            <a:custGeom>
              <a:avLst/>
              <a:gdLst/>
              <a:ahLst/>
              <a:cxnLst/>
              <a:rect l="l" t="t" r="r" b="b"/>
              <a:pathLst>
                <a:path w="210820" h="1386839">
                  <a:moveTo>
                    <a:pt x="210586" y="0"/>
                  </a:moveTo>
                  <a:lnTo>
                    <a:pt x="0" y="210031"/>
                  </a:lnTo>
                  <a:lnTo>
                    <a:pt x="0" y="1386823"/>
                  </a:lnTo>
                  <a:lnTo>
                    <a:pt x="210586" y="1176778"/>
                  </a:lnTo>
                  <a:lnTo>
                    <a:pt x="210586" y="0"/>
                  </a:lnTo>
                  <a:close/>
                </a:path>
              </a:pathLst>
            </a:custGeom>
            <a:solidFill>
              <a:srgbClr val="2856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455382" y="1826302"/>
              <a:ext cx="1282065" cy="210185"/>
            </a:xfrm>
            <a:custGeom>
              <a:avLst/>
              <a:gdLst/>
              <a:ahLst/>
              <a:cxnLst/>
              <a:rect l="l" t="t" r="r" b="b"/>
              <a:pathLst>
                <a:path w="1282065" h="210185">
                  <a:moveTo>
                    <a:pt x="1281770" y="0"/>
                  </a:moveTo>
                  <a:lnTo>
                    <a:pt x="210575" y="0"/>
                  </a:lnTo>
                  <a:lnTo>
                    <a:pt x="0" y="210031"/>
                  </a:lnTo>
                  <a:lnTo>
                    <a:pt x="1071184" y="210031"/>
                  </a:lnTo>
                  <a:lnTo>
                    <a:pt x="1281770" y="0"/>
                  </a:lnTo>
                  <a:close/>
                </a:path>
              </a:pathLst>
            </a:custGeom>
            <a:solidFill>
              <a:srgbClr val="5A88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444519" y="1815468"/>
              <a:ext cx="1303655" cy="1409065"/>
            </a:xfrm>
            <a:custGeom>
              <a:avLst/>
              <a:gdLst/>
              <a:ahLst/>
              <a:cxnLst/>
              <a:rect l="l" t="t" r="r" b="b"/>
              <a:pathLst>
                <a:path w="1303654" h="1409064">
                  <a:moveTo>
                    <a:pt x="1303496" y="0"/>
                  </a:moveTo>
                  <a:lnTo>
                    <a:pt x="216935" y="0"/>
                  </a:lnTo>
                  <a:lnTo>
                    <a:pt x="0" y="216387"/>
                  </a:lnTo>
                  <a:lnTo>
                    <a:pt x="0" y="1408491"/>
                  </a:lnTo>
                  <a:lnTo>
                    <a:pt x="1086552" y="1408491"/>
                  </a:lnTo>
                  <a:lnTo>
                    <a:pt x="1097414" y="1397656"/>
                  </a:lnTo>
                  <a:lnTo>
                    <a:pt x="21724" y="1397656"/>
                  </a:lnTo>
                  <a:lnTo>
                    <a:pt x="10862" y="1386821"/>
                  </a:lnTo>
                  <a:lnTo>
                    <a:pt x="21724" y="1386821"/>
                  </a:lnTo>
                  <a:lnTo>
                    <a:pt x="21724" y="231700"/>
                  </a:lnTo>
                  <a:lnTo>
                    <a:pt x="10862" y="231700"/>
                  </a:lnTo>
                  <a:lnTo>
                    <a:pt x="10862" y="210031"/>
                  </a:lnTo>
                  <a:lnTo>
                    <a:pt x="37094" y="210031"/>
                  </a:lnTo>
                  <a:lnTo>
                    <a:pt x="225929" y="21669"/>
                  </a:lnTo>
                  <a:lnTo>
                    <a:pt x="221439" y="21669"/>
                  </a:lnTo>
                  <a:lnTo>
                    <a:pt x="229115" y="18491"/>
                  </a:lnTo>
                  <a:lnTo>
                    <a:pt x="1269590" y="18491"/>
                  </a:lnTo>
                  <a:lnTo>
                    <a:pt x="1284943" y="3178"/>
                  </a:lnTo>
                  <a:lnTo>
                    <a:pt x="1303496" y="3178"/>
                  </a:lnTo>
                  <a:lnTo>
                    <a:pt x="1303496" y="0"/>
                  </a:lnTo>
                  <a:close/>
                </a:path>
                <a:path w="1303654" h="1409064">
                  <a:moveTo>
                    <a:pt x="21724" y="1386821"/>
                  </a:moveTo>
                  <a:lnTo>
                    <a:pt x="10862" y="1386821"/>
                  </a:lnTo>
                  <a:lnTo>
                    <a:pt x="21724" y="1397656"/>
                  </a:lnTo>
                  <a:lnTo>
                    <a:pt x="21724" y="1386821"/>
                  </a:lnTo>
                  <a:close/>
                </a:path>
                <a:path w="1303654" h="1409064">
                  <a:moveTo>
                    <a:pt x="1071185" y="1386822"/>
                  </a:moveTo>
                  <a:lnTo>
                    <a:pt x="21724" y="1386821"/>
                  </a:lnTo>
                  <a:lnTo>
                    <a:pt x="21724" y="1397656"/>
                  </a:lnTo>
                  <a:lnTo>
                    <a:pt x="1071185" y="1397656"/>
                  </a:lnTo>
                  <a:lnTo>
                    <a:pt x="1071185" y="1386822"/>
                  </a:lnTo>
                  <a:close/>
                </a:path>
                <a:path w="1303654" h="1409064">
                  <a:moveTo>
                    <a:pt x="1092910" y="220866"/>
                  </a:moveTo>
                  <a:lnTo>
                    <a:pt x="1071185" y="220866"/>
                  </a:lnTo>
                  <a:lnTo>
                    <a:pt x="1071185" y="1397656"/>
                  </a:lnTo>
                  <a:lnTo>
                    <a:pt x="1092910" y="1397656"/>
                  </a:lnTo>
                  <a:lnTo>
                    <a:pt x="1092910" y="1389995"/>
                  </a:lnTo>
                  <a:lnTo>
                    <a:pt x="1074371" y="1389995"/>
                  </a:lnTo>
                  <a:lnTo>
                    <a:pt x="1092910" y="1371504"/>
                  </a:lnTo>
                  <a:lnTo>
                    <a:pt x="1092910" y="231701"/>
                  </a:lnTo>
                  <a:lnTo>
                    <a:pt x="1086551" y="231701"/>
                  </a:lnTo>
                  <a:lnTo>
                    <a:pt x="1092905" y="225363"/>
                  </a:lnTo>
                  <a:lnTo>
                    <a:pt x="1092910" y="220866"/>
                  </a:lnTo>
                  <a:close/>
                </a:path>
                <a:path w="1303654" h="1409064">
                  <a:moveTo>
                    <a:pt x="1281771" y="1183120"/>
                  </a:moveTo>
                  <a:lnTo>
                    <a:pt x="1092910" y="1371504"/>
                  </a:lnTo>
                  <a:lnTo>
                    <a:pt x="1092910" y="1397656"/>
                  </a:lnTo>
                  <a:lnTo>
                    <a:pt x="1097414" y="1397656"/>
                  </a:lnTo>
                  <a:lnTo>
                    <a:pt x="1303496" y="1192106"/>
                  </a:lnTo>
                  <a:lnTo>
                    <a:pt x="1303496" y="1187613"/>
                  </a:lnTo>
                  <a:lnTo>
                    <a:pt x="1281771" y="1187613"/>
                  </a:lnTo>
                  <a:lnTo>
                    <a:pt x="1281771" y="1183120"/>
                  </a:lnTo>
                  <a:close/>
                </a:path>
                <a:path w="1303654" h="1409064">
                  <a:moveTo>
                    <a:pt x="1092910" y="1371504"/>
                  </a:moveTo>
                  <a:lnTo>
                    <a:pt x="1074371" y="1389995"/>
                  </a:lnTo>
                  <a:lnTo>
                    <a:pt x="1082047" y="1386822"/>
                  </a:lnTo>
                  <a:lnTo>
                    <a:pt x="1092910" y="1386822"/>
                  </a:lnTo>
                  <a:lnTo>
                    <a:pt x="1092910" y="1371504"/>
                  </a:lnTo>
                  <a:close/>
                </a:path>
                <a:path w="1303654" h="1409064">
                  <a:moveTo>
                    <a:pt x="1092910" y="1386822"/>
                  </a:moveTo>
                  <a:lnTo>
                    <a:pt x="1082047" y="1386822"/>
                  </a:lnTo>
                  <a:lnTo>
                    <a:pt x="1074371" y="1389995"/>
                  </a:lnTo>
                  <a:lnTo>
                    <a:pt x="1092910" y="1389995"/>
                  </a:lnTo>
                  <a:lnTo>
                    <a:pt x="1092910" y="1386822"/>
                  </a:lnTo>
                  <a:close/>
                </a:path>
                <a:path w="1303654" h="1409064">
                  <a:moveTo>
                    <a:pt x="1284943" y="1179957"/>
                  </a:moveTo>
                  <a:lnTo>
                    <a:pt x="1281771" y="1183120"/>
                  </a:lnTo>
                  <a:lnTo>
                    <a:pt x="1281771" y="1187613"/>
                  </a:lnTo>
                  <a:lnTo>
                    <a:pt x="1284943" y="1179957"/>
                  </a:lnTo>
                  <a:close/>
                </a:path>
                <a:path w="1303654" h="1409064">
                  <a:moveTo>
                    <a:pt x="1303496" y="1179957"/>
                  </a:moveTo>
                  <a:lnTo>
                    <a:pt x="1284943" y="1179957"/>
                  </a:lnTo>
                  <a:lnTo>
                    <a:pt x="1281771" y="1187613"/>
                  </a:lnTo>
                  <a:lnTo>
                    <a:pt x="1303496" y="1187613"/>
                  </a:lnTo>
                  <a:lnTo>
                    <a:pt x="1303496" y="1179957"/>
                  </a:lnTo>
                  <a:close/>
                </a:path>
                <a:path w="1303654" h="1409064">
                  <a:moveTo>
                    <a:pt x="1303496" y="3178"/>
                  </a:moveTo>
                  <a:lnTo>
                    <a:pt x="1284943" y="3178"/>
                  </a:lnTo>
                  <a:lnTo>
                    <a:pt x="1300309" y="18491"/>
                  </a:lnTo>
                  <a:lnTo>
                    <a:pt x="1281771" y="36982"/>
                  </a:lnTo>
                  <a:lnTo>
                    <a:pt x="1281771" y="1183120"/>
                  </a:lnTo>
                  <a:lnTo>
                    <a:pt x="1284943" y="1179957"/>
                  </a:lnTo>
                  <a:lnTo>
                    <a:pt x="1303496" y="1179957"/>
                  </a:lnTo>
                  <a:lnTo>
                    <a:pt x="1303496" y="3178"/>
                  </a:lnTo>
                  <a:close/>
                </a:path>
                <a:path w="1303654" h="1409064">
                  <a:moveTo>
                    <a:pt x="37094" y="210031"/>
                  </a:moveTo>
                  <a:lnTo>
                    <a:pt x="10862" y="210031"/>
                  </a:lnTo>
                  <a:lnTo>
                    <a:pt x="10862" y="231700"/>
                  </a:lnTo>
                  <a:lnTo>
                    <a:pt x="21724" y="231700"/>
                  </a:lnTo>
                  <a:lnTo>
                    <a:pt x="21724" y="228537"/>
                  </a:lnTo>
                  <a:lnTo>
                    <a:pt x="18542" y="228537"/>
                  </a:lnTo>
                  <a:lnTo>
                    <a:pt x="21724" y="220866"/>
                  </a:lnTo>
                  <a:lnTo>
                    <a:pt x="26232" y="220866"/>
                  </a:lnTo>
                  <a:lnTo>
                    <a:pt x="37094" y="210031"/>
                  </a:lnTo>
                  <a:close/>
                </a:path>
                <a:path w="1303654" h="1409064">
                  <a:moveTo>
                    <a:pt x="1077557" y="210031"/>
                  </a:moveTo>
                  <a:lnTo>
                    <a:pt x="37094" y="210031"/>
                  </a:lnTo>
                  <a:lnTo>
                    <a:pt x="21724" y="225363"/>
                  </a:lnTo>
                  <a:lnTo>
                    <a:pt x="21724" y="231700"/>
                  </a:lnTo>
                  <a:lnTo>
                    <a:pt x="1071185" y="231701"/>
                  </a:lnTo>
                  <a:lnTo>
                    <a:pt x="1071185" y="220866"/>
                  </a:lnTo>
                  <a:lnTo>
                    <a:pt x="1097414" y="220866"/>
                  </a:lnTo>
                  <a:lnTo>
                    <a:pt x="1105090" y="213210"/>
                  </a:lnTo>
                  <a:lnTo>
                    <a:pt x="1074371" y="213210"/>
                  </a:lnTo>
                  <a:lnTo>
                    <a:pt x="1077557" y="210031"/>
                  </a:lnTo>
                  <a:close/>
                </a:path>
                <a:path w="1303654" h="1409064">
                  <a:moveTo>
                    <a:pt x="1092910" y="225363"/>
                  </a:moveTo>
                  <a:lnTo>
                    <a:pt x="1086551" y="231701"/>
                  </a:lnTo>
                  <a:lnTo>
                    <a:pt x="1092910" y="231701"/>
                  </a:lnTo>
                  <a:lnTo>
                    <a:pt x="1092910" y="225363"/>
                  </a:lnTo>
                  <a:close/>
                </a:path>
                <a:path w="1303654" h="1409064">
                  <a:moveTo>
                    <a:pt x="21724" y="220866"/>
                  </a:moveTo>
                  <a:lnTo>
                    <a:pt x="18542" y="228537"/>
                  </a:lnTo>
                  <a:lnTo>
                    <a:pt x="21724" y="225363"/>
                  </a:lnTo>
                  <a:lnTo>
                    <a:pt x="21724" y="220866"/>
                  </a:lnTo>
                  <a:close/>
                </a:path>
                <a:path w="1303654" h="1409064">
                  <a:moveTo>
                    <a:pt x="21724" y="225363"/>
                  </a:moveTo>
                  <a:lnTo>
                    <a:pt x="18542" y="228537"/>
                  </a:lnTo>
                  <a:lnTo>
                    <a:pt x="21724" y="228537"/>
                  </a:lnTo>
                  <a:lnTo>
                    <a:pt x="21724" y="225363"/>
                  </a:lnTo>
                  <a:close/>
                </a:path>
                <a:path w="1303654" h="1409064">
                  <a:moveTo>
                    <a:pt x="26232" y="220866"/>
                  </a:moveTo>
                  <a:lnTo>
                    <a:pt x="21724" y="220866"/>
                  </a:lnTo>
                  <a:lnTo>
                    <a:pt x="21724" y="225363"/>
                  </a:lnTo>
                  <a:lnTo>
                    <a:pt x="26232" y="220866"/>
                  </a:lnTo>
                  <a:close/>
                </a:path>
                <a:path w="1303654" h="1409064">
                  <a:moveTo>
                    <a:pt x="1097414" y="220866"/>
                  </a:moveTo>
                  <a:lnTo>
                    <a:pt x="1092910" y="220866"/>
                  </a:lnTo>
                  <a:lnTo>
                    <a:pt x="1092910" y="225363"/>
                  </a:lnTo>
                  <a:lnTo>
                    <a:pt x="1097414" y="220866"/>
                  </a:lnTo>
                  <a:close/>
                </a:path>
                <a:path w="1303654" h="1409064">
                  <a:moveTo>
                    <a:pt x="1284943" y="3178"/>
                  </a:moveTo>
                  <a:lnTo>
                    <a:pt x="1074371" y="213210"/>
                  </a:lnTo>
                  <a:lnTo>
                    <a:pt x="1082047" y="210031"/>
                  </a:lnTo>
                  <a:lnTo>
                    <a:pt x="1108276" y="210031"/>
                  </a:lnTo>
                  <a:lnTo>
                    <a:pt x="1281771" y="36982"/>
                  </a:lnTo>
                  <a:lnTo>
                    <a:pt x="1281771" y="10834"/>
                  </a:lnTo>
                  <a:lnTo>
                    <a:pt x="1292626" y="10834"/>
                  </a:lnTo>
                  <a:lnTo>
                    <a:pt x="1284943" y="3178"/>
                  </a:lnTo>
                  <a:close/>
                </a:path>
                <a:path w="1303654" h="1409064">
                  <a:moveTo>
                    <a:pt x="1108276" y="210031"/>
                  </a:moveTo>
                  <a:lnTo>
                    <a:pt x="1082047" y="210031"/>
                  </a:lnTo>
                  <a:lnTo>
                    <a:pt x="1074371" y="213210"/>
                  </a:lnTo>
                  <a:lnTo>
                    <a:pt x="1105090" y="213210"/>
                  </a:lnTo>
                  <a:lnTo>
                    <a:pt x="1108276" y="210031"/>
                  </a:lnTo>
                  <a:close/>
                </a:path>
                <a:path w="1303654" h="1409064">
                  <a:moveTo>
                    <a:pt x="1281771" y="10834"/>
                  </a:moveTo>
                  <a:lnTo>
                    <a:pt x="1281771" y="36982"/>
                  </a:lnTo>
                  <a:lnTo>
                    <a:pt x="1297123" y="21669"/>
                  </a:lnTo>
                  <a:lnTo>
                    <a:pt x="1292633" y="21669"/>
                  </a:lnTo>
                  <a:lnTo>
                    <a:pt x="1281771" y="10834"/>
                  </a:lnTo>
                  <a:close/>
                </a:path>
                <a:path w="1303654" h="1409064">
                  <a:moveTo>
                    <a:pt x="229115" y="18491"/>
                  </a:moveTo>
                  <a:lnTo>
                    <a:pt x="221439" y="21669"/>
                  </a:lnTo>
                  <a:lnTo>
                    <a:pt x="225929" y="21669"/>
                  </a:lnTo>
                  <a:lnTo>
                    <a:pt x="229115" y="18491"/>
                  </a:lnTo>
                  <a:close/>
                </a:path>
                <a:path w="1303654" h="1409064">
                  <a:moveTo>
                    <a:pt x="1269590" y="18491"/>
                  </a:moveTo>
                  <a:lnTo>
                    <a:pt x="229115" y="18491"/>
                  </a:lnTo>
                  <a:lnTo>
                    <a:pt x="225929" y="21669"/>
                  </a:lnTo>
                  <a:lnTo>
                    <a:pt x="1266404" y="21669"/>
                  </a:lnTo>
                  <a:lnTo>
                    <a:pt x="1269590" y="18491"/>
                  </a:lnTo>
                  <a:close/>
                </a:path>
                <a:path w="1303654" h="1409064">
                  <a:moveTo>
                    <a:pt x="1292626" y="10834"/>
                  </a:moveTo>
                  <a:lnTo>
                    <a:pt x="1281771" y="10834"/>
                  </a:lnTo>
                  <a:lnTo>
                    <a:pt x="1292633" y="21669"/>
                  </a:lnTo>
                  <a:lnTo>
                    <a:pt x="1297123" y="21669"/>
                  </a:lnTo>
                  <a:lnTo>
                    <a:pt x="1300309" y="18491"/>
                  </a:lnTo>
                  <a:lnTo>
                    <a:pt x="1292626" y="108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2446020" y="3270567"/>
            <a:ext cx="7279005" cy="1529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889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Control-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plane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85"/>
              </a:spcBef>
            </a:pPr>
            <a:endParaRPr sz="2000">
              <a:latin typeface="Tahoma"/>
              <a:cs typeface="Tahoma"/>
            </a:endParaRPr>
          </a:p>
          <a:p>
            <a:pPr algn="ctr" marL="381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Central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nervous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system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dirty="0" sz="2000">
                <a:latin typeface="Calibri"/>
                <a:cs typeface="Calibri"/>
              </a:rPr>
              <a:t>Manage,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plan,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schedule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monitor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nodes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application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787523" y="1864471"/>
              <a:ext cx="798830" cy="554990"/>
            </a:xfrm>
            <a:custGeom>
              <a:avLst/>
              <a:gdLst/>
              <a:ahLst/>
              <a:cxnLst/>
              <a:rect l="l" t="t" r="r" b="b"/>
              <a:pathLst>
                <a:path w="798830" h="554989">
                  <a:moveTo>
                    <a:pt x="754440" y="0"/>
                  </a:moveTo>
                  <a:lnTo>
                    <a:pt x="44378" y="0"/>
                  </a:lnTo>
                  <a:lnTo>
                    <a:pt x="3501" y="27145"/>
                  </a:lnTo>
                  <a:lnTo>
                    <a:pt x="0" y="44376"/>
                  </a:lnTo>
                  <a:lnTo>
                    <a:pt x="0" y="205241"/>
                  </a:lnTo>
                  <a:lnTo>
                    <a:pt x="9517" y="202970"/>
                  </a:lnTo>
                  <a:lnTo>
                    <a:pt x="19554" y="201220"/>
                  </a:lnTo>
                  <a:lnTo>
                    <a:pt x="29799" y="200093"/>
                  </a:lnTo>
                  <a:lnTo>
                    <a:pt x="39940" y="199694"/>
                  </a:lnTo>
                  <a:lnTo>
                    <a:pt x="46597" y="199885"/>
                  </a:lnTo>
                  <a:lnTo>
                    <a:pt x="66568" y="201913"/>
                  </a:lnTo>
                  <a:lnTo>
                    <a:pt x="66568" y="66564"/>
                  </a:lnTo>
                  <a:lnTo>
                    <a:pt x="732251" y="66565"/>
                  </a:lnTo>
                  <a:lnTo>
                    <a:pt x="732251" y="488142"/>
                  </a:lnTo>
                  <a:lnTo>
                    <a:pt x="356140" y="488142"/>
                  </a:lnTo>
                  <a:lnTo>
                    <a:pt x="292900" y="554707"/>
                  </a:lnTo>
                  <a:lnTo>
                    <a:pt x="754440" y="554707"/>
                  </a:lnTo>
                  <a:lnTo>
                    <a:pt x="795317" y="527561"/>
                  </a:lnTo>
                  <a:lnTo>
                    <a:pt x="798819" y="510331"/>
                  </a:lnTo>
                  <a:lnTo>
                    <a:pt x="798819" y="44376"/>
                  </a:lnTo>
                  <a:lnTo>
                    <a:pt x="795317" y="27146"/>
                  </a:lnTo>
                  <a:lnTo>
                    <a:pt x="785783" y="13035"/>
                  </a:lnTo>
                  <a:lnTo>
                    <a:pt x="771672" y="3501"/>
                  </a:lnTo>
                  <a:lnTo>
                    <a:pt x="754440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268" y="2108543"/>
              <a:ext cx="188610" cy="1886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14438" y="2166416"/>
              <a:ext cx="927100" cy="3407410"/>
            </a:xfrm>
            <a:custGeom>
              <a:avLst/>
              <a:gdLst/>
              <a:ahLst/>
              <a:cxnLst/>
              <a:rect l="l" t="t" r="r" b="b"/>
              <a:pathLst>
                <a:path w="927100" h="3407410">
                  <a:moveTo>
                    <a:pt x="416242" y="1245184"/>
                  </a:moveTo>
                  <a:lnTo>
                    <a:pt x="327482" y="1245184"/>
                  </a:lnTo>
                  <a:lnTo>
                    <a:pt x="327482" y="1558569"/>
                  </a:lnTo>
                  <a:lnTo>
                    <a:pt x="416242" y="1558569"/>
                  </a:lnTo>
                  <a:lnTo>
                    <a:pt x="416242" y="1245184"/>
                  </a:lnTo>
                  <a:close/>
                </a:path>
                <a:path w="927100" h="3407410">
                  <a:moveTo>
                    <a:pt x="438429" y="2840977"/>
                  </a:moveTo>
                  <a:lnTo>
                    <a:pt x="294195" y="2840977"/>
                  </a:lnTo>
                  <a:lnTo>
                    <a:pt x="294195" y="2885351"/>
                  </a:lnTo>
                  <a:lnTo>
                    <a:pt x="438429" y="2885351"/>
                  </a:lnTo>
                  <a:lnTo>
                    <a:pt x="438429" y="2840977"/>
                  </a:lnTo>
                  <a:close/>
                </a:path>
                <a:path w="927100" h="3407410">
                  <a:moveTo>
                    <a:pt x="549376" y="1345920"/>
                  </a:moveTo>
                  <a:lnTo>
                    <a:pt x="460616" y="1345920"/>
                  </a:lnTo>
                  <a:lnTo>
                    <a:pt x="460616" y="1558569"/>
                  </a:lnTo>
                  <a:lnTo>
                    <a:pt x="549376" y="1558569"/>
                  </a:lnTo>
                  <a:lnTo>
                    <a:pt x="549376" y="1345920"/>
                  </a:lnTo>
                  <a:close/>
                </a:path>
                <a:path w="927100" h="3407410">
                  <a:moveTo>
                    <a:pt x="583717" y="50850"/>
                  </a:moveTo>
                  <a:lnTo>
                    <a:pt x="563727" y="7416"/>
                  </a:lnTo>
                  <a:lnTo>
                    <a:pt x="529031" y="0"/>
                  </a:lnTo>
                  <a:lnTo>
                    <a:pt x="511467" y="6477"/>
                  </a:lnTo>
                  <a:lnTo>
                    <a:pt x="507034" y="8699"/>
                  </a:lnTo>
                  <a:lnTo>
                    <a:pt x="504812" y="13131"/>
                  </a:lnTo>
                  <a:lnTo>
                    <a:pt x="340614" y="183984"/>
                  </a:lnTo>
                  <a:lnTo>
                    <a:pt x="304253" y="168389"/>
                  </a:lnTo>
                  <a:lnTo>
                    <a:pt x="252958" y="157353"/>
                  </a:lnTo>
                  <a:lnTo>
                    <a:pt x="214134" y="154025"/>
                  </a:lnTo>
                  <a:lnTo>
                    <a:pt x="194818" y="154851"/>
                  </a:lnTo>
                  <a:lnTo>
                    <a:pt x="155778" y="161048"/>
                  </a:lnTo>
                  <a:lnTo>
                    <a:pt x="109016" y="175323"/>
                  </a:lnTo>
                  <a:lnTo>
                    <a:pt x="59550" y="201803"/>
                  </a:lnTo>
                  <a:lnTo>
                    <a:pt x="28841" y="230301"/>
                  </a:lnTo>
                  <a:lnTo>
                    <a:pt x="0" y="341515"/>
                  </a:lnTo>
                  <a:lnTo>
                    <a:pt x="331736" y="341515"/>
                  </a:lnTo>
                  <a:lnTo>
                    <a:pt x="331736" y="340410"/>
                  </a:lnTo>
                  <a:lnTo>
                    <a:pt x="426034" y="230581"/>
                  </a:lnTo>
                  <a:lnTo>
                    <a:pt x="571373" y="77482"/>
                  </a:lnTo>
                  <a:lnTo>
                    <a:pt x="579577" y="65519"/>
                  </a:lnTo>
                  <a:lnTo>
                    <a:pt x="583717" y="50850"/>
                  </a:lnTo>
                  <a:close/>
                </a:path>
                <a:path w="927100" h="3407410">
                  <a:moveTo>
                    <a:pt x="682510" y="1424266"/>
                  </a:moveTo>
                  <a:lnTo>
                    <a:pt x="593750" y="1424266"/>
                  </a:lnTo>
                  <a:lnTo>
                    <a:pt x="593750" y="1558569"/>
                  </a:lnTo>
                  <a:lnTo>
                    <a:pt x="682510" y="1558569"/>
                  </a:lnTo>
                  <a:lnTo>
                    <a:pt x="682510" y="1424266"/>
                  </a:lnTo>
                  <a:close/>
                </a:path>
                <a:path w="927100" h="3407410">
                  <a:moveTo>
                    <a:pt x="715797" y="3195993"/>
                  </a:moveTo>
                  <a:lnTo>
                    <a:pt x="294195" y="3195993"/>
                  </a:lnTo>
                  <a:lnTo>
                    <a:pt x="294195" y="3240367"/>
                  </a:lnTo>
                  <a:lnTo>
                    <a:pt x="715797" y="3240367"/>
                  </a:lnTo>
                  <a:lnTo>
                    <a:pt x="715797" y="3195993"/>
                  </a:lnTo>
                  <a:close/>
                </a:path>
                <a:path w="927100" h="3407410">
                  <a:moveTo>
                    <a:pt x="715797" y="3107245"/>
                  </a:moveTo>
                  <a:lnTo>
                    <a:pt x="294195" y="3107245"/>
                  </a:lnTo>
                  <a:lnTo>
                    <a:pt x="294195" y="3151619"/>
                  </a:lnTo>
                  <a:lnTo>
                    <a:pt x="715797" y="3151619"/>
                  </a:lnTo>
                  <a:lnTo>
                    <a:pt x="715797" y="3107245"/>
                  </a:lnTo>
                  <a:close/>
                </a:path>
                <a:path w="927100" h="3407410">
                  <a:moveTo>
                    <a:pt x="715797" y="3018485"/>
                  </a:moveTo>
                  <a:lnTo>
                    <a:pt x="294195" y="3018485"/>
                  </a:lnTo>
                  <a:lnTo>
                    <a:pt x="294195" y="3062859"/>
                  </a:lnTo>
                  <a:lnTo>
                    <a:pt x="715797" y="3062859"/>
                  </a:lnTo>
                  <a:lnTo>
                    <a:pt x="715797" y="3018485"/>
                  </a:lnTo>
                  <a:close/>
                </a:path>
                <a:path w="927100" h="3407410">
                  <a:moveTo>
                    <a:pt x="715797" y="2929737"/>
                  </a:moveTo>
                  <a:lnTo>
                    <a:pt x="294195" y="2929737"/>
                  </a:lnTo>
                  <a:lnTo>
                    <a:pt x="294195" y="2974111"/>
                  </a:lnTo>
                  <a:lnTo>
                    <a:pt x="715797" y="2974111"/>
                  </a:lnTo>
                  <a:lnTo>
                    <a:pt x="715797" y="2929737"/>
                  </a:lnTo>
                  <a:close/>
                </a:path>
                <a:path w="927100" h="3407410">
                  <a:moveTo>
                    <a:pt x="848931" y="2763316"/>
                  </a:moveTo>
                  <a:lnTo>
                    <a:pt x="836333" y="2752229"/>
                  </a:lnTo>
                  <a:lnTo>
                    <a:pt x="782370" y="2704757"/>
                  </a:lnTo>
                  <a:lnTo>
                    <a:pt x="782370" y="2818790"/>
                  </a:lnTo>
                  <a:lnTo>
                    <a:pt x="782370" y="3340214"/>
                  </a:lnTo>
                  <a:lnTo>
                    <a:pt x="227634" y="3340214"/>
                  </a:lnTo>
                  <a:lnTo>
                    <a:pt x="227634" y="2585821"/>
                  </a:lnTo>
                  <a:lnTo>
                    <a:pt x="505002" y="2585821"/>
                  </a:lnTo>
                  <a:lnTo>
                    <a:pt x="505002" y="2818790"/>
                  </a:lnTo>
                  <a:lnTo>
                    <a:pt x="782370" y="2818790"/>
                  </a:lnTo>
                  <a:lnTo>
                    <a:pt x="782370" y="2704757"/>
                  </a:lnTo>
                  <a:lnTo>
                    <a:pt x="710247" y="2641282"/>
                  </a:lnTo>
                  <a:lnTo>
                    <a:pt x="710247" y="2752229"/>
                  </a:lnTo>
                  <a:lnTo>
                    <a:pt x="571563" y="2752229"/>
                  </a:lnTo>
                  <a:lnTo>
                    <a:pt x="571563" y="2613545"/>
                  </a:lnTo>
                  <a:lnTo>
                    <a:pt x="710247" y="2752229"/>
                  </a:lnTo>
                  <a:lnTo>
                    <a:pt x="710247" y="2641282"/>
                  </a:lnTo>
                  <a:lnTo>
                    <a:pt x="678726" y="2613545"/>
                  </a:lnTo>
                  <a:lnTo>
                    <a:pt x="647217" y="2585821"/>
                  </a:lnTo>
                  <a:lnTo>
                    <a:pt x="571563" y="2519248"/>
                  </a:lnTo>
                  <a:lnTo>
                    <a:pt x="161061" y="2519248"/>
                  </a:lnTo>
                  <a:lnTo>
                    <a:pt x="161061" y="3406787"/>
                  </a:lnTo>
                  <a:lnTo>
                    <a:pt x="848931" y="3406787"/>
                  </a:lnTo>
                  <a:lnTo>
                    <a:pt x="848931" y="3340214"/>
                  </a:lnTo>
                  <a:lnTo>
                    <a:pt x="848931" y="2763316"/>
                  </a:lnTo>
                  <a:close/>
                </a:path>
                <a:path w="927100" h="3407410">
                  <a:moveTo>
                    <a:pt x="926592" y="1144460"/>
                  </a:moveTo>
                  <a:lnTo>
                    <a:pt x="924852" y="1135748"/>
                  </a:lnTo>
                  <a:lnTo>
                    <a:pt x="920102" y="1128636"/>
                  </a:lnTo>
                  <a:lnTo>
                    <a:pt x="913041" y="1123835"/>
                  </a:lnTo>
                  <a:lnTo>
                    <a:pt x="904405" y="1122070"/>
                  </a:lnTo>
                  <a:lnTo>
                    <a:pt x="815644" y="1122070"/>
                  </a:lnTo>
                  <a:lnTo>
                    <a:pt x="815644" y="1200416"/>
                  </a:lnTo>
                  <a:lnTo>
                    <a:pt x="815644" y="1603336"/>
                  </a:lnTo>
                  <a:lnTo>
                    <a:pt x="194348" y="1603336"/>
                  </a:lnTo>
                  <a:lnTo>
                    <a:pt x="194348" y="1200416"/>
                  </a:lnTo>
                  <a:lnTo>
                    <a:pt x="815644" y="1200416"/>
                  </a:lnTo>
                  <a:lnTo>
                    <a:pt x="815644" y="1122070"/>
                  </a:lnTo>
                  <a:lnTo>
                    <a:pt x="527189" y="1122070"/>
                  </a:lnTo>
                  <a:lnTo>
                    <a:pt x="527189" y="1099693"/>
                  </a:lnTo>
                  <a:lnTo>
                    <a:pt x="525449" y="1090980"/>
                  </a:lnTo>
                  <a:lnTo>
                    <a:pt x="520687" y="1083856"/>
                  </a:lnTo>
                  <a:lnTo>
                    <a:pt x="513638" y="1079068"/>
                  </a:lnTo>
                  <a:lnTo>
                    <a:pt x="505002" y="1077302"/>
                  </a:lnTo>
                  <a:lnTo>
                    <a:pt x="496354" y="1079068"/>
                  </a:lnTo>
                  <a:lnTo>
                    <a:pt x="489305" y="1083856"/>
                  </a:lnTo>
                  <a:lnTo>
                    <a:pt x="484555" y="1090980"/>
                  </a:lnTo>
                  <a:lnTo>
                    <a:pt x="482803" y="1099693"/>
                  </a:lnTo>
                  <a:lnTo>
                    <a:pt x="482803" y="1122070"/>
                  </a:lnTo>
                  <a:lnTo>
                    <a:pt x="105587" y="1122070"/>
                  </a:lnTo>
                  <a:lnTo>
                    <a:pt x="96951" y="1123835"/>
                  </a:lnTo>
                  <a:lnTo>
                    <a:pt x="89890" y="1128636"/>
                  </a:lnTo>
                  <a:lnTo>
                    <a:pt x="85140" y="1135748"/>
                  </a:lnTo>
                  <a:lnTo>
                    <a:pt x="83400" y="1144460"/>
                  </a:lnTo>
                  <a:lnTo>
                    <a:pt x="85140" y="1153172"/>
                  </a:lnTo>
                  <a:lnTo>
                    <a:pt x="89890" y="1160284"/>
                  </a:lnTo>
                  <a:lnTo>
                    <a:pt x="96951" y="1165085"/>
                  </a:lnTo>
                  <a:lnTo>
                    <a:pt x="105587" y="1166837"/>
                  </a:lnTo>
                  <a:lnTo>
                    <a:pt x="127774" y="1166837"/>
                  </a:lnTo>
                  <a:lnTo>
                    <a:pt x="127774" y="1625714"/>
                  </a:lnTo>
                  <a:lnTo>
                    <a:pt x="105587" y="1625714"/>
                  </a:lnTo>
                  <a:lnTo>
                    <a:pt x="96951" y="1627479"/>
                  </a:lnTo>
                  <a:lnTo>
                    <a:pt x="89890" y="1632280"/>
                  </a:lnTo>
                  <a:lnTo>
                    <a:pt x="85140" y="1639392"/>
                  </a:lnTo>
                  <a:lnTo>
                    <a:pt x="83400" y="1648104"/>
                  </a:lnTo>
                  <a:lnTo>
                    <a:pt x="85140" y="1656816"/>
                  </a:lnTo>
                  <a:lnTo>
                    <a:pt x="89890" y="1663941"/>
                  </a:lnTo>
                  <a:lnTo>
                    <a:pt x="96951" y="1668729"/>
                  </a:lnTo>
                  <a:lnTo>
                    <a:pt x="105587" y="1670494"/>
                  </a:lnTo>
                  <a:lnTo>
                    <a:pt x="444423" y="1670494"/>
                  </a:lnTo>
                  <a:lnTo>
                    <a:pt x="273888" y="1842516"/>
                  </a:lnTo>
                  <a:lnTo>
                    <a:pt x="269011" y="1849932"/>
                  </a:lnTo>
                  <a:lnTo>
                    <a:pt x="267385" y="1858352"/>
                  </a:lnTo>
                  <a:lnTo>
                    <a:pt x="269011" y="1866773"/>
                  </a:lnTo>
                  <a:lnTo>
                    <a:pt x="273888" y="1874189"/>
                  </a:lnTo>
                  <a:lnTo>
                    <a:pt x="281228" y="1879104"/>
                  </a:lnTo>
                  <a:lnTo>
                    <a:pt x="289585" y="1880743"/>
                  </a:lnTo>
                  <a:lnTo>
                    <a:pt x="297954" y="1879104"/>
                  </a:lnTo>
                  <a:lnTo>
                    <a:pt x="305295" y="1874189"/>
                  </a:lnTo>
                  <a:lnTo>
                    <a:pt x="482815" y="1695107"/>
                  </a:lnTo>
                  <a:lnTo>
                    <a:pt x="482815" y="1894332"/>
                  </a:lnTo>
                  <a:lnTo>
                    <a:pt x="484555" y="1903044"/>
                  </a:lnTo>
                  <a:lnTo>
                    <a:pt x="489305" y="1910156"/>
                  </a:lnTo>
                  <a:lnTo>
                    <a:pt x="496354" y="1914956"/>
                  </a:lnTo>
                  <a:lnTo>
                    <a:pt x="505002" y="1916722"/>
                  </a:lnTo>
                  <a:lnTo>
                    <a:pt x="513638" y="1914956"/>
                  </a:lnTo>
                  <a:lnTo>
                    <a:pt x="520687" y="1910156"/>
                  </a:lnTo>
                  <a:lnTo>
                    <a:pt x="525449" y="1903044"/>
                  </a:lnTo>
                  <a:lnTo>
                    <a:pt x="527189" y="1894332"/>
                  </a:lnTo>
                  <a:lnTo>
                    <a:pt x="527189" y="1695450"/>
                  </a:lnTo>
                  <a:lnTo>
                    <a:pt x="704697" y="1874532"/>
                  </a:lnTo>
                  <a:lnTo>
                    <a:pt x="712190" y="1879600"/>
                  </a:lnTo>
                  <a:lnTo>
                    <a:pt x="712495" y="1879600"/>
                  </a:lnTo>
                  <a:lnTo>
                    <a:pt x="720445" y="1881200"/>
                  </a:lnTo>
                  <a:lnTo>
                    <a:pt x="728853" y="1879600"/>
                  </a:lnTo>
                  <a:lnTo>
                    <a:pt x="736257" y="1874697"/>
                  </a:lnTo>
                  <a:lnTo>
                    <a:pt x="741210" y="1867268"/>
                  </a:lnTo>
                  <a:lnTo>
                    <a:pt x="742886" y="1858810"/>
                  </a:lnTo>
                  <a:lnTo>
                    <a:pt x="741299" y="1850326"/>
                  </a:lnTo>
                  <a:lnTo>
                    <a:pt x="736434" y="1842846"/>
                  </a:lnTo>
                  <a:lnTo>
                    <a:pt x="590321" y="1695450"/>
                  </a:lnTo>
                  <a:lnTo>
                    <a:pt x="589978" y="1695107"/>
                  </a:lnTo>
                  <a:lnTo>
                    <a:pt x="565581" y="1670494"/>
                  </a:lnTo>
                  <a:lnTo>
                    <a:pt x="904405" y="1670494"/>
                  </a:lnTo>
                  <a:lnTo>
                    <a:pt x="913041" y="1668729"/>
                  </a:lnTo>
                  <a:lnTo>
                    <a:pt x="920102" y="1663941"/>
                  </a:lnTo>
                  <a:lnTo>
                    <a:pt x="924852" y="1656816"/>
                  </a:lnTo>
                  <a:lnTo>
                    <a:pt x="926592" y="1648104"/>
                  </a:lnTo>
                  <a:lnTo>
                    <a:pt x="924852" y="1639392"/>
                  </a:lnTo>
                  <a:lnTo>
                    <a:pt x="920102" y="1632280"/>
                  </a:lnTo>
                  <a:lnTo>
                    <a:pt x="913041" y="1627479"/>
                  </a:lnTo>
                  <a:lnTo>
                    <a:pt x="904405" y="1625714"/>
                  </a:lnTo>
                  <a:lnTo>
                    <a:pt x="882218" y="1625714"/>
                  </a:lnTo>
                  <a:lnTo>
                    <a:pt x="882218" y="1603336"/>
                  </a:lnTo>
                  <a:lnTo>
                    <a:pt x="882218" y="1200416"/>
                  </a:lnTo>
                  <a:lnTo>
                    <a:pt x="882218" y="1166837"/>
                  </a:lnTo>
                  <a:lnTo>
                    <a:pt x="904405" y="1166837"/>
                  </a:lnTo>
                  <a:lnTo>
                    <a:pt x="913041" y="1165085"/>
                  </a:lnTo>
                  <a:lnTo>
                    <a:pt x="920102" y="1160284"/>
                  </a:lnTo>
                  <a:lnTo>
                    <a:pt x="924852" y="1153172"/>
                  </a:lnTo>
                  <a:lnTo>
                    <a:pt x="926592" y="114446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766951" y="3397250"/>
            <a:ext cx="283781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spc="-105" b="1">
                <a:solidFill>
                  <a:srgbClr val="316CE4"/>
                </a:solidFill>
                <a:latin typeface="Tahoma"/>
                <a:cs typeface="Tahoma"/>
              </a:rPr>
              <a:t>Live</a:t>
            </a:r>
            <a:r>
              <a:rPr dirty="0" sz="2400" spc="-185" b="1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400" spc="-155" b="1">
                <a:solidFill>
                  <a:srgbClr val="316CE4"/>
                </a:solidFill>
                <a:latin typeface="Tahoma"/>
                <a:cs typeface="Tahoma"/>
              </a:rPr>
              <a:t>Demonstrations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716404" y="4968811"/>
            <a:ext cx="180975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25" b="1">
                <a:solidFill>
                  <a:srgbClr val="316CE4"/>
                </a:solidFill>
                <a:latin typeface="Tahoma"/>
                <a:cs typeface="Tahoma"/>
              </a:rPr>
              <a:t>Assignments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766951" y="1946211"/>
            <a:ext cx="125666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75" b="1">
                <a:solidFill>
                  <a:srgbClr val="316CE4"/>
                </a:solidFill>
                <a:latin typeface="Tahoma"/>
                <a:cs typeface="Tahoma"/>
              </a:rPr>
              <a:t>Lectures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997513" y="1739836"/>
            <a:ext cx="6559550" cy="3759835"/>
            <a:chOff x="4997513" y="1739836"/>
            <a:chExt cx="6559550" cy="3759835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0625" y="1743074"/>
              <a:ext cx="3209925" cy="1800225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4999101" y="1741423"/>
              <a:ext cx="3213100" cy="1803400"/>
            </a:xfrm>
            <a:custGeom>
              <a:avLst/>
              <a:gdLst/>
              <a:ahLst/>
              <a:cxnLst/>
              <a:rect l="l" t="t" r="r" b="b"/>
              <a:pathLst>
                <a:path w="3213100" h="1803400">
                  <a:moveTo>
                    <a:pt x="0" y="1803400"/>
                  </a:moveTo>
                  <a:lnTo>
                    <a:pt x="3213100" y="1803400"/>
                  </a:lnTo>
                  <a:lnTo>
                    <a:pt x="3213100" y="0"/>
                  </a:lnTo>
                  <a:lnTo>
                    <a:pt x="0" y="0"/>
                  </a:lnTo>
                  <a:lnTo>
                    <a:pt x="0" y="1803400"/>
                  </a:lnTo>
                  <a:close/>
                </a:path>
              </a:pathLst>
            </a:custGeom>
            <a:ln w="31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4375" y="1743074"/>
              <a:ext cx="3219450" cy="180975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8332851" y="1741423"/>
              <a:ext cx="3222625" cy="1812925"/>
            </a:xfrm>
            <a:custGeom>
              <a:avLst/>
              <a:gdLst/>
              <a:ahLst/>
              <a:cxnLst/>
              <a:rect l="l" t="t" r="r" b="b"/>
              <a:pathLst>
                <a:path w="3222625" h="1812925">
                  <a:moveTo>
                    <a:pt x="0" y="1812925"/>
                  </a:moveTo>
                  <a:lnTo>
                    <a:pt x="3222625" y="1812925"/>
                  </a:lnTo>
                  <a:lnTo>
                    <a:pt x="3222625" y="0"/>
                  </a:lnTo>
                  <a:lnTo>
                    <a:pt x="0" y="0"/>
                  </a:lnTo>
                  <a:lnTo>
                    <a:pt x="0" y="1812925"/>
                  </a:lnTo>
                  <a:close/>
                </a:path>
              </a:pathLst>
            </a:custGeom>
            <a:ln w="31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0625" y="3695700"/>
              <a:ext cx="3209925" cy="1800225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4999101" y="3694175"/>
              <a:ext cx="3213100" cy="1803400"/>
            </a:xfrm>
            <a:custGeom>
              <a:avLst/>
              <a:gdLst/>
              <a:ahLst/>
              <a:cxnLst/>
              <a:rect l="l" t="t" r="r" b="b"/>
              <a:pathLst>
                <a:path w="3213100" h="1803400">
                  <a:moveTo>
                    <a:pt x="0" y="1803400"/>
                  </a:moveTo>
                  <a:lnTo>
                    <a:pt x="3213100" y="1803400"/>
                  </a:lnTo>
                  <a:lnTo>
                    <a:pt x="3213100" y="0"/>
                  </a:lnTo>
                  <a:lnTo>
                    <a:pt x="0" y="0"/>
                  </a:lnTo>
                  <a:lnTo>
                    <a:pt x="0" y="1803400"/>
                  </a:lnTo>
                  <a:close/>
                </a:path>
              </a:pathLst>
            </a:custGeom>
            <a:ln w="31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3900" y="3695700"/>
              <a:ext cx="3209925" cy="1800225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8342376" y="3694175"/>
              <a:ext cx="3213100" cy="1803400"/>
            </a:xfrm>
            <a:custGeom>
              <a:avLst/>
              <a:gdLst/>
              <a:ahLst/>
              <a:cxnLst/>
              <a:rect l="l" t="t" r="r" b="b"/>
              <a:pathLst>
                <a:path w="3213100" h="1803400">
                  <a:moveTo>
                    <a:pt x="0" y="1803400"/>
                  </a:moveTo>
                  <a:lnTo>
                    <a:pt x="3213100" y="1803400"/>
                  </a:lnTo>
                  <a:lnTo>
                    <a:pt x="3213100" y="0"/>
                  </a:lnTo>
                  <a:lnTo>
                    <a:pt x="0" y="0"/>
                  </a:lnTo>
                  <a:lnTo>
                    <a:pt x="0" y="1803400"/>
                  </a:lnTo>
                  <a:close/>
                </a:path>
              </a:pathLst>
            </a:custGeom>
            <a:ln w="31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119120">
              <a:lnSpc>
                <a:spcPct val="100000"/>
              </a:lnSpc>
              <a:spcBef>
                <a:spcPts val="130"/>
              </a:spcBef>
            </a:pPr>
            <a:r>
              <a:rPr dirty="0"/>
              <a:t>Course</a:t>
            </a:r>
            <a:r>
              <a:rPr dirty="0" spc="-290"/>
              <a:t> </a:t>
            </a:r>
            <a:r>
              <a:rPr dirty="0" spc="-10"/>
              <a:t>Workflow</a:t>
            </a:r>
          </a:p>
        </p:txBody>
      </p:sp>
      <p:sp>
        <p:nvSpPr>
          <p:cNvPr id="19" name="object 1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032635">
              <a:lnSpc>
                <a:spcPct val="100000"/>
              </a:lnSpc>
              <a:spcBef>
                <a:spcPts val="130"/>
              </a:spcBef>
            </a:pPr>
            <a:r>
              <a:rPr dirty="0"/>
              <a:t>Control-</a:t>
            </a:r>
            <a:r>
              <a:rPr dirty="0" spc="-10"/>
              <a:t>plane</a:t>
            </a:r>
            <a:r>
              <a:rPr dirty="0" spc="-120"/>
              <a:t> </a:t>
            </a:r>
            <a:r>
              <a:rPr dirty="0" spc="-10"/>
              <a:t>Components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71500" y="1670569"/>
            <a:ext cx="3343910" cy="4311650"/>
            <a:chOff x="571500" y="1670569"/>
            <a:chExt cx="3343910" cy="4311650"/>
          </a:xfrm>
        </p:grpSpPr>
        <p:sp>
          <p:nvSpPr>
            <p:cNvPr id="4" name="object 4" descr=""/>
            <p:cNvSpPr/>
            <p:nvPr/>
          </p:nvSpPr>
          <p:spPr>
            <a:xfrm>
              <a:off x="585787" y="2252726"/>
              <a:ext cx="3315335" cy="3714750"/>
            </a:xfrm>
            <a:custGeom>
              <a:avLst/>
              <a:gdLst/>
              <a:ahLst/>
              <a:cxnLst/>
              <a:rect l="l" t="t" r="r" b="b"/>
              <a:pathLst>
                <a:path w="3315335" h="3714750">
                  <a:moveTo>
                    <a:pt x="0" y="125475"/>
                  </a:moveTo>
                  <a:lnTo>
                    <a:pt x="9870" y="76616"/>
                  </a:lnTo>
                  <a:lnTo>
                    <a:pt x="36787" y="36734"/>
                  </a:lnTo>
                  <a:lnTo>
                    <a:pt x="76707" y="9854"/>
                  </a:lnTo>
                  <a:lnTo>
                    <a:pt x="125590" y="0"/>
                  </a:lnTo>
                  <a:lnTo>
                    <a:pt x="3189160" y="0"/>
                  </a:lnTo>
                  <a:lnTo>
                    <a:pt x="3238039" y="9854"/>
                  </a:lnTo>
                  <a:lnTo>
                    <a:pt x="3277965" y="36734"/>
                  </a:lnTo>
                  <a:lnTo>
                    <a:pt x="3304889" y="76616"/>
                  </a:lnTo>
                  <a:lnTo>
                    <a:pt x="3314763" y="125475"/>
                  </a:lnTo>
                  <a:lnTo>
                    <a:pt x="3314763" y="3589096"/>
                  </a:lnTo>
                  <a:lnTo>
                    <a:pt x="3304889" y="3637978"/>
                  </a:lnTo>
                  <a:lnTo>
                    <a:pt x="3277965" y="3677899"/>
                  </a:lnTo>
                  <a:lnTo>
                    <a:pt x="3238039" y="3704816"/>
                  </a:lnTo>
                  <a:lnTo>
                    <a:pt x="3189160" y="3714686"/>
                  </a:lnTo>
                  <a:lnTo>
                    <a:pt x="125590" y="3714686"/>
                  </a:lnTo>
                  <a:lnTo>
                    <a:pt x="76707" y="3704816"/>
                  </a:lnTo>
                  <a:lnTo>
                    <a:pt x="36787" y="3677899"/>
                  </a:lnTo>
                  <a:lnTo>
                    <a:pt x="9870" y="3637978"/>
                  </a:lnTo>
                  <a:lnTo>
                    <a:pt x="0" y="3589096"/>
                  </a:lnTo>
                  <a:lnTo>
                    <a:pt x="0" y="125475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829864" y="1812870"/>
              <a:ext cx="683260" cy="758190"/>
            </a:xfrm>
            <a:custGeom>
              <a:avLst/>
              <a:gdLst/>
              <a:ahLst/>
              <a:cxnLst/>
              <a:rect l="l" t="t" r="r" b="b"/>
              <a:pathLst>
                <a:path w="683260" h="758189">
                  <a:moveTo>
                    <a:pt x="683077" y="0"/>
                  </a:moveTo>
                  <a:lnTo>
                    <a:pt x="0" y="0"/>
                  </a:lnTo>
                  <a:lnTo>
                    <a:pt x="0" y="758192"/>
                  </a:lnTo>
                  <a:lnTo>
                    <a:pt x="683077" y="758192"/>
                  </a:lnTo>
                  <a:lnTo>
                    <a:pt x="683077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512941" y="1677550"/>
              <a:ext cx="134620" cy="894080"/>
            </a:xfrm>
            <a:custGeom>
              <a:avLst/>
              <a:gdLst/>
              <a:ahLst/>
              <a:cxnLst/>
              <a:rect l="l" t="t" r="r" b="b"/>
              <a:pathLst>
                <a:path w="134619" h="894080">
                  <a:moveTo>
                    <a:pt x="134287" y="0"/>
                  </a:moveTo>
                  <a:lnTo>
                    <a:pt x="0" y="135320"/>
                  </a:lnTo>
                  <a:lnTo>
                    <a:pt x="0" y="893514"/>
                  </a:lnTo>
                  <a:lnTo>
                    <a:pt x="134287" y="758184"/>
                  </a:lnTo>
                  <a:lnTo>
                    <a:pt x="134287" y="0"/>
                  </a:lnTo>
                  <a:close/>
                </a:path>
              </a:pathLst>
            </a:custGeom>
            <a:solidFill>
              <a:srgbClr val="2856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829865" y="1677549"/>
              <a:ext cx="817880" cy="135890"/>
            </a:xfrm>
            <a:custGeom>
              <a:avLst/>
              <a:gdLst/>
              <a:ahLst/>
              <a:cxnLst/>
              <a:rect l="l" t="t" r="r" b="b"/>
              <a:pathLst>
                <a:path w="817880" h="135889">
                  <a:moveTo>
                    <a:pt x="817363" y="0"/>
                  </a:moveTo>
                  <a:lnTo>
                    <a:pt x="134280" y="0"/>
                  </a:lnTo>
                  <a:lnTo>
                    <a:pt x="0" y="135320"/>
                  </a:lnTo>
                  <a:lnTo>
                    <a:pt x="683076" y="135321"/>
                  </a:lnTo>
                  <a:lnTo>
                    <a:pt x="817363" y="0"/>
                  </a:lnTo>
                  <a:close/>
                </a:path>
              </a:pathLst>
            </a:custGeom>
            <a:solidFill>
              <a:srgbClr val="5A88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822937" y="1670569"/>
              <a:ext cx="831215" cy="908050"/>
            </a:xfrm>
            <a:custGeom>
              <a:avLst/>
              <a:gdLst/>
              <a:ahLst/>
              <a:cxnLst/>
              <a:rect l="l" t="t" r="r" b="b"/>
              <a:pathLst>
                <a:path w="831214" h="908050">
                  <a:moveTo>
                    <a:pt x="831218" y="0"/>
                  </a:moveTo>
                  <a:lnTo>
                    <a:pt x="138336" y="0"/>
                  </a:lnTo>
                  <a:lnTo>
                    <a:pt x="0" y="139416"/>
                  </a:lnTo>
                  <a:lnTo>
                    <a:pt x="0" y="907474"/>
                  </a:lnTo>
                  <a:lnTo>
                    <a:pt x="692876" y="907474"/>
                  </a:lnTo>
                  <a:lnTo>
                    <a:pt x="699803" y="900494"/>
                  </a:lnTo>
                  <a:lnTo>
                    <a:pt x="13853" y="900493"/>
                  </a:lnTo>
                  <a:lnTo>
                    <a:pt x="6926" y="893513"/>
                  </a:lnTo>
                  <a:lnTo>
                    <a:pt x="13853" y="893513"/>
                  </a:lnTo>
                  <a:lnTo>
                    <a:pt x="13853" y="149282"/>
                  </a:lnTo>
                  <a:lnTo>
                    <a:pt x="6926" y="149282"/>
                  </a:lnTo>
                  <a:lnTo>
                    <a:pt x="6926" y="135320"/>
                  </a:lnTo>
                  <a:lnTo>
                    <a:pt x="23654" y="135320"/>
                  </a:lnTo>
                  <a:lnTo>
                    <a:pt x="144071" y="13961"/>
                  </a:lnTo>
                  <a:lnTo>
                    <a:pt x="141208" y="13961"/>
                  </a:lnTo>
                  <a:lnTo>
                    <a:pt x="146103" y="11913"/>
                  </a:lnTo>
                  <a:lnTo>
                    <a:pt x="809597" y="11913"/>
                  </a:lnTo>
                  <a:lnTo>
                    <a:pt x="819387" y="2047"/>
                  </a:lnTo>
                  <a:lnTo>
                    <a:pt x="831218" y="2047"/>
                  </a:lnTo>
                  <a:lnTo>
                    <a:pt x="831218" y="0"/>
                  </a:lnTo>
                  <a:close/>
                </a:path>
                <a:path w="831214" h="908050">
                  <a:moveTo>
                    <a:pt x="13853" y="893513"/>
                  </a:moveTo>
                  <a:lnTo>
                    <a:pt x="6926" y="893513"/>
                  </a:lnTo>
                  <a:lnTo>
                    <a:pt x="13853" y="900493"/>
                  </a:lnTo>
                  <a:lnTo>
                    <a:pt x="13853" y="893513"/>
                  </a:lnTo>
                  <a:close/>
                </a:path>
                <a:path w="831214" h="908050">
                  <a:moveTo>
                    <a:pt x="683077" y="893513"/>
                  </a:moveTo>
                  <a:lnTo>
                    <a:pt x="13853" y="893513"/>
                  </a:lnTo>
                  <a:lnTo>
                    <a:pt x="13853" y="900493"/>
                  </a:lnTo>
                  <a:lnTo>
                    <a:pt x="683077" y="900494"/>
                  </a:lnTo>
                  <a:lnTo>
                    <a:pt x="683077" y="893513"/>
                  </a:lnTo>
                  <a:close/>
                </a:path>
                <a:path w="831214" h="908050">
                  <a:moveTo>
                    <a:pt x="696930" y="142301"/>
                  </a:moveTo>
                  <a:lnTo>
                    <a:pt x="683077" y="142301"/>
                  </a:lnTo>
                  <a:lnTo>
                    <a:pt x="683077" y="900494"/>
                  </a:lnTo>
                  <a:lnTo>
                    <a:pt x="696930" y="900494"/>
                  </a:lnTo>
                  <a:lnTo>
                    <a:pt x="696930" y="895558"/>
                  </a:lnTo>
                  <a:lnTo>
                    <a:pt x="685109" y="895558"/>
                  </a:lnTo>
                  <a:lnTo>
                    <a:pt x="696930" y="883644"/>
                  </a:lnTo>
                  <a:lnTo>
                    <a:pt x="696930" y="149282"/>
                  </a:lnTo>
                  <a:lnTo>
                    <a:pt x="692876" y="149282"/>
                  </a:lnTo>
                  <a:lnTo>
                    <a:pt x="696928" y="145199"/>
                  </a:lnTo>
                  <a:lnTo>
                    <a:pt x="696930" y="142301"/>
                  </a:lnTo>
                  <a:close/>
                </a:path>
                <a:path w="831214" h="908050">
                  <a:moveTo>
                    <a:pt x="817364" y="762271"/>
                  </a:moveTo>
                  <a:lnTo>
                    <a:pt x="696930" y="883644"/>
                  </a:lnTo>
                  <a:lnTo>
                    <a:pt x="696930" y="900494"/>
                  </a:lnTo>
                  <a:lnTo>
                    <a:pt x="699803" y="900494"/>
                  </a:lnTo>
                  <a:lnTo>
                    <a:pt x="831218" y="768060"/>
                  </a:lnTo>
                  <a:lnTo>
                    <a:pt x="831218" y="765165"/>
                  </a:lnTo>
                  <a:lnTo>
                    <a:pt x="817364" y="765165"/>
                  </a:lnTo>
                  <a:lnTo>
                    <a:pt x="817364" y="762271"/>
                  </a:lnTo>
                  <a:close/>
                </a:path>
                <a:path w="831214" h="908050">
                  <a:moveTo>
                    <a:pt x="696930" y="883644"/>
                  </a:moveTo>
                  <a:lnTo>
                    <a:pt x="685109" y="895558"/>
                  </a:lnTo>
                  <a:lnTo>
                    <a:pt x="690004" y="893513"/>
                  </a:lnTo>
                  <a:lnTo>
                    <a:pt x="696930" y="893513"/>
                  </a:lnTo>
                  <a:lnTo>
                    <a:pt x="696930" y="883644"/>
                  </a:lnTo>
                  <a:close/>
                </a:path>
                <a:path w="831214" h="908050">
                  <a:moveTo>
                    <a:pt x="696930" y="893513"/>
                  </a:moveTo>
                  <a:lnTo>
                    <a:pt x="690004" y="893513"/>
                  </a:lnTo>
                  <a:lnTo>
                    <a:pt x="685109" y="895558"/>
                  </a:lnTo>
                  <a:lnTo>
                    <a:pt x="696930" y="895558"/>
                  </a:lnTo>
                  <a:lnTo>
                    <a:pt x="696930" y="893513"/>
                  </a:lnTo>
                  <a:close/>
                </a:path>
                <a:path w="831214" h="908050">
                  <a:moveTo>
                    <a:pt x="819387" y="760232"/>
                  </a:moveTo>
                  <a:lnTo>
                    <a:pt x="817364" y="762271"/>
                  </a:lnTo>
                  <a:lnTo>
                    <a:pt x="817364" y="765165"/>
                  </a:lnTo>
                  <a:lnTo>
                    <a:pt x="819387" y="760232"/>
                  </a:lnTo>
                  <a:close/>
                </a:path>
                <a:path w="831214" h="908050">
                  <a:moveTo>
                    <a:pt x="831218" y="760232"/>
                  </a:moveTo>
                  <a:lnTo>
                    <a:pt x="819387" y="760232"/>
                  </a:lnTo>
                  <a:lnTo>
                    <a:pt x="817364" y="765165"/>
                  </a:lnTo>
                  <a:lnTo>
                    <a:pt x="831218" y="765165"/>
                  </a:lnTo>
                  <a:lnTo>
                    <a:pt x="831218" y="760232"/>
                  </a:lnTo>
                  <a:close/>
                </a:path>
                <a:path w="831214" h="908050">
                  <a:moveTo>
                    <a:pt x="831218" y="2047"/>
                  </a:moveTo>
                  <a:lnTo>
                    <a:pt x="819387" y="2047"/>
                  </a:lnTo>
                  <a:lnTo>
                    <a:pt x="829186" y="11913"/>
                  </a:lnTo>
                  <a:lnTo>
                    <a:pt x="817364" y="23827"/>
                  </a:lnTo>
                  <a:lnTo>
                    <a:pt x="817364" y="762271"/>
                  </a:lnTo>
                  <a:lnTo>
                    <a:pt x="819387" y="760232"/>
                  </a:lnTo>
                  <a:lnTo>
                    <a:pt x="831218" y="760232"/>
                  </a:lnTo>
                  <a:lnTo>
                    <a:pt x="831218" y="2047"/>
                  </a:lnTo>
                  <a:close/>
                </a:path>
                <a:path w="831214" h="908050">
                  <a:moveTo>
                    <a:pt x="23654" y="135320"/>
                  </a:moveTo>
                  <a:lnTo>
                    <a:pt x="6926" y="135320"/>
                  </a:lnTo>
                  <a:lnTo>
                    <a:pt x="6926" y="149282"/>
                  </a:lnTo>
                  <a:lnTo>
                    <a:pt x="13853" y="149282"/>
                  </a:lnTo>
                  <a:lnTo>
                    <a:pt x="13853" y="147243"/>
                  </a:lnTo>
                  <a:lnTo>
                    <a:pt x="11824" y="147243"/>
                  </a:lnTo>
                  <a:lnTo>
                    <a:pt x="13853" y="142301"/>
                  </a:lnTo>
                  <a:lnTo>
                    <a:pt x="16728" y="142301"/>
                  </a:lnTo>
                  <a:lnTo>
                    <a:pt x="23654" y="135320"/>
                  </a:lnTo>
                  <a:close/>
                </a:path>
                <a:path w="831214" h="908050">
                  <a:moveTo>
                    <a:pt x="687140" y="135321"/>
                  </a:moveTo>
                  <a:lnTo>
                    <a:pt x="23654" y="135320"/>
                  </a:lnTo>
                  <a:lnTo>
                    <a:pt x="13853" y="145198"/>
                  </a:lnTo>
                  <a:lnTo>
                    <a:pt x="13853" y="149282"/>
                  </a:lnTo>
                  <a:lnTo>
                    <a:pt x="683077" y="149282"/>
                  </a:lnTo>
                  <a:lnTo>
                    <a:pt x="683077" y="142301"/>
                  </a:lnTo>
                  <a:lnTo>
                    <a:pt x="699803" y="142301"/>
                  </a:lnTo>
                  <a:lnTo>
                    <a:pt x="704697" y="137368"/>
                  </a:lnTo>
                  <a:lnTo>
                    <a:pt x="685109" y="137368"/>
                  </a:lnTo>
                  <a:lnTo>
                    <a:pt x="687140" y="135321"/>
                  </a:lnTo>
                  <a:close/>
                </a:path>
                <a:path w="831214" h="908050">
                  <a:moveTo>
                    <a:pt x="696930" y="145199"/>
                  </a:moveTo>
                  <a:lnTo>
                    <a:pt x="692876" y="149282"/>
                  </a:lnTo>
                  <a:lnTo>
                    <a:pt x="696930" y="149282"/>
                  </a:lnTo>
                  <a:lnTo>
                    <a:pt x="696930" y="145199"/>
                  </a:lnTo>
                  <a:close/>
                </a:path>
                <a:path w="831214" h="908050">
                  <a:moveTo>
                    <a:pt x="13853" y="142301"/>
                  </a:moveTo>
                  <a:lnTo>
                    <a:pt x="11824" y="147243"/>
                  </a:lnTo>
                  <a:lnTo>
                    <a:pt x="13853" y="145198"/>
                  </a:lnTo>
                  <a:lnTo>
                    <a:pt x="13853" y="142301"/>
                  </a:lnTo>
                  <a:close/>
                </a:path>
                <a:path w="831214" h="908050">
                  <a:moveTo>
                    <a:pt x="13853" y="145198"/>
                  </a:moveTo>
                  <a:lnTo>
                    <a:pt x="11824" y="147243"/>
                  </a:lnTo>
                  <a:lnTo>
                    <a:pt x="13853" y="147243"/>
                  </a:lnTo>
                  <a:lnTo>
                    <a:pt x="13853" y="145198"/>
                  </a:lnTo>
                  <a:close/>
                </a:path>
                <a:path w="831214" h="908050">
                  <a:moveTo>
                    <a:pt x="16728" y="142301"/>
                  </a:moveTo>
                  <a:lnTo>
                    <a:pt x="13853" y="142301"/>
                  </a:lnTo>
                  <a:lnTo>
                    <a:pt x="13853" y="145198"/>
                  </a:lnTo>
                  <a:lnTo>
                    <a:pt x="16728" y="142301"/>
                  </a:lnTo>
                  <a:close/>
                </a:path>
                <a:path w="831214" h="908050">
                  <a:moveTo>
                    <a:pt x="699803" y="142301"/>
                  </a:moveTo>
                  <a:lnTo>
                    <a:pt x="696930" y="142301"/>
                  </a:lnTo>
                  <a:lnTo>
                    <a:pt x="696930" y="145199"/>
                  </a:lnTo>
                  <a:lnTo>
                    <a:pt x="699803" y="142301"/>
                  </a:lnTo>
                  <a:close/>
                </a:path>
                <a:path w="831214" h="908050">
                  <a:moveTo>
                    <a:pt x="819387" y="2047"/>
                  </a:moveTo>
                  <a:lnTo>
                    <a:pt x="685109" y="137368"/>
                  </a:lnTo>
                  <a:lnTo>
                    <a:pt x="690003" y="135321"/>
                  </a:lnTo>
                  <a:lnTo>
                    <a:pt x="706729" y="135321"/>
                  </a:lnTo>
                  <a:lnTo>
                    <a:pt x="817364" y="23827"/>
                  </a:lnTo>
                  <a:lnTo>
                    <a:pt x="817364" y="6980"/>
                  </a:lnTo>
                  <a:lnTo>
                    <a:pt x="824286" y="6980"/>
                  </a:lnTo>
                  <a:lnTo>
                    <a:pt x="819387" y="2047"/>
                  </a:lnTo>
                  <a:close/>
                </a:path>
                <a:path w="831214" h="908050">
                  <a:moveTo>
                    <a:pt x="706729" y="135321"/>
                  </a:moveTo>
                  <a:lnTo>
                    <a:pt x="690003" y="135321"/>
                  </a:lnTo>
                  <a:lnTo>
                    <a:pt x="685109" y="137368"/>
                  </a:lnTo>
                  <a:lnTo>
                    <a:pt x="704697" y="137368"/>
                  </a:lnTo>
                  <a:lnTo>
                    <a:pt x="706729" y="135321"/>
                  </a:lnTo>
                  <a:close/>
                </a:path>
                <a:path w="831214" h="908050">
                  <a:moveTo>
                    <a:pt x="817364" y="6980"/>
                  </a:moveTo>
                  <a:lnTo>
                    <a:pt x="817364" y="23827"/>
                  </a:lnTo>
                  <a:lnTo>
                    <a:pt x="827154" y="13961"/>
                  </a:lnTo>
                  <a:lnTo>
                    <a:pt x="824291" y="13961"/>
                  </a:lnTo>
                  <a:lnTo>
                    <a:pt x="817364" y="6980"/>
                  </a:lnTo>
                  <a:close/>
                </a:path>
                <a:path w="831214" h="908050">
                  <a:moveTo>
                    <a:pt x="146103" y="11913"/>
                  </a:moveTo>
                  <a:lnTo>
                    <a:pt x="141208" y="13961"/>
                  </a:lnTo>
                  <a:lnTo>
                    <a:pt x="144071" y="13961"/>
                  </a:lnTo>
                  <a:lnTo>
                    <a:pt x="146103" y="11913"/>
                  </a:lnTo>
                  <a:close/>
                </a:path>
                <a:path w="831214" h="908050">
                  <a:moveTo>
                    <a:pt x="809597" y="11913"/>
                  </a:moveTo>
                  <a:lnTo>
                    <a:pt x="146103" y="11913"/>
                  </a:lnTo>
                  <a:lnTo>
                    <a:pt x="144071" y="13961"/>
                  </a:lnTo>
                  <a:lnTo>
                    <a:pt x="807565" y="13961"/>
                  </a:lnTo>
                  <a:lnTo>
                    <a:pt x="809597" y="11913"/>
                  </a:lnTo>
                  <a:close/>
                </a:path>
                <a:path w="831214" h="908050">
                  <a:moveTo>
                    <a:pt x="824286" y="6980"/>
                  </a:moveTo>
                  <a:lnTo>
                    <a:pt x="817364" y="6980"/>
                  </a:lnTo>
                  <a:lnTo>
                    <a:pt x="824291" y="13961"/>
                  </a:lnTo>
                  <a:lnTo>
                    <a:pt x="827154" y="13961"/>
                  </a:lnTo>
                  <a:lnTo>
                    <a:pt x="829186" y="11913"/>
                  </a:lnTo>
                  <a:lnTo>
                    <a:pt x="824286" y="6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622171" y="2583116"/>
            <a:ext cx="123444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316CE4"/>
                </a:solidFill>
                <a:latin typeface="Tahoma"/>
                <a:cs typeface="Tahoma"/>
              </a:rPr>
              <a:t>Control-</a:t>
            </a:r>
            <a:r>
              <a:rPr dirty="0" sz="1550" spc="-20">
                <a:solidFill>
                  <a:srgbClr val="316CE4"/>
                </a:solidFill>
                <a:latin typeface="Tahoma"/>
                <a:cs typeface="Tahoma"/>
              </a:rPr>
              <a:t>plane</a:t>
            </a:r>
            <a:endParaRPr sz="155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7035" y="1983043"/>
            <a:ext cx="1234678" cy="1196462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algn="ctr" marL="146685">
              <a:lnSpc>
                <a:spcPct val="100000"/>
              </a:lnSpc>
              <a:spcBef>
                <a:spcPts val="125"/>
              </a:spcBef>
            </a:pPr>
            <a:r>
              <a:rPr dirty="0"/>
              <a:t>Kube-</a:t>
            </a:r>
            <a:r>
              <a:rPr dirty="0" spc="-10"/>
              <a:t>apiserver</a:t>
            </a:r>
          </a:p>
          <a:p>
            <a:pPr marL="355600" indent="-342900">
              <a:lnSpc>
                <a:spcPct val="100000"/>
              </a:lnSpc>
              <a:spcBef>
                <a:spcPts val="206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Acts</a:t>
            </a:r>
            <a:r>
              <a:rPr dirty="0" spc="-6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dirty="0" spc="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pc="-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0">
                <a:solidFill>
                  <a:srgbClr val="000000"/>
                </a:solidFill>
                <a:latin typeface="Calibri"/>
                <a:cs typeface="Calibri"/>
              </a:rPr>
              <a:t>central</a:t>
            </a:r>
            <a:r>
              <a:rPr dirty="0" spc="-2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point</a:t>
            </a:r>
            <a:r>
              <a:rPr dirty="0" spc="-2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pc="-3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0">
                <a:solidFill>
                  <a:srgbClr val="000000"/>
                </a:solidFill>
                <a:latin typeface="Calibri"/>
                <a:cs typeface="Calibri"/>
              </a:rPr>
              <a:t>communication</a:t>
            </a:r>
            <a:r>
              <a:rPr dirty="0" spc="-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&amp;</a:t>
            </a:r>
            <a:r>
              <a:rPr dirty="0" spc="-4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0">
                <a:solidFill>
                  <a:srgbClr val="000000"/>
                </a:solidFill>
                <a:latin typeface="Calibri"/>
                <a:cs typeface="Calibri"/>
              </a:rPr>
              <a:t>management</a:t>
            </a: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pc="-10">
                <a:solidFill>
                  <a:srgbClr val="000000"/>
                </a:solidFill>
                <a:latin typeface="Calibri"/>
                <a:cs typeface="Calibri"/>
              </a:rPr>
              <a:t>Responsible</a:t>
            </a:r>
            <a:r>
              <a:rPr dirty="0" spc="-8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pc="-7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exposing</a:t>
            </a:r>
            <a:r>
              <a:rPr dirty="0" spc="-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K8s</a:t>
            </a:r>
            <a:r>
              <a:rPr dirty="0" spc="-8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0">
                <a:solidFill>
                  <a:srgbClr val="000000"/>
                </a:solidFill>
                <a:latin typeface="Calibri"/>
                <a:cs typeface="Calibri"/>
              </a:rPr>
              <a:t>API’s</a:t>
            </a:r>
            <a:r>
              <a:rPr dirty="0" spc="-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&amp;</a:t>
            </a:r>
            <a:r>
              <a:rPr dirty="0" spc="-7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0">
                <a:solidFill>
                  <a:srgbClr val="000000"/>
                </a:solidFill>
                <a:latin typeface="Calibri"/>
                <a:cs typeface="Calibri"/>
              </a:rPr>
              <a:t>orchestrating</a:t>
            </a:r>
            <a:r>
              <a:rPr dirty="0" spc="-2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all</a:t>
            </a:r>
            <a:r>
              <a:rPr dirty="0" spc="-6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0">
                <a:solidFill>
                  <a:srgbClr val="000000"/>
                </a:solidFill>
                <a:latin typeface="Calibri"/>
                <a:cs typeface="Calibri"/>
              </a:rPr>
              <a:t>operations</a:t>
            </a:r>
          </a:p>
          <a:p>
            <a:pPr marL="355600">
              <a:lnSpc>
                <a:spcPct val="100000"/>
              </a:lnSpc>
            </a:pP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within</a:t>
            </a:r>
            <a:r>
              <a:rPr dirty="0" spc="-5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pc="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0">
                <a:solidFill>
                  <a:srgbClr val="000000"/>
                </a:solidFill>
                <a:latin typeface="Calibri"/>
                <a:cs typeface="Calibri"/>
              </a:rPr>
              <a:t>cluster</a:t>
            </a: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Serves</a:t>
            </a:r>
            <a:r>
              <a:rPr dirty="0" spc="-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dirty="0" spc="-7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single</a:t>
            </a:r>
            <a:r>
              <a:rPr dirty="0" spc="-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point</a:t>
            </a:r>
            <a:r>
              <a:rPr dirty="0" spc="-4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pc="-6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entry</a:t>
            </a:r>
            <a:r>
              <a:rPr dirty="0" spc="-5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pc="-6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all</a:t>
            </a:r>
            <a:r>
              <a:rPr dirty="0" spc="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user </a:t>
            </a:r>
            <a:r>
              <a:rPr dirty="0" spc="-10">
                <a:solidFill>
                  <a:srgbClr val="000000"/>
                </a:solidFill>
                <a:latin typeface="Calibri"/>
                <a:cs typeface="Calibri"/>
              </a:rPr>
              <a:t>requests</a:t>
            </a:r>
            <a:r>
              <a:rPr dirty="0" spc="-8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&amp;</a:t>
            </a:r>
            <a:r>
              <a:rPr dirty="0" spc="-7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0">
                <a:solidFill>
                  <a:srgbClr val="000000"/>
                </a:solidFill>
                <a:latin typeface="Calibri"/>
                <a:cs typeface="Calibri"/>
              </a:rPr>
              <a:t>interactions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dirty="0" spc="-4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pc="2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0">
                <a:solidFill>
                  <a:srgbClr val="000000"/>
                </a:solidFill>
                <a:latin typeface="Calibri"/>
                <a:cs typeface="Calibri"/>
              </a:rPr>
              <a:t>cluster</a:t>
            </a: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  <a:path w="12187555" h="6853555">
                  <a:moveTo>
                    <a:pt x="581024" y="2373439"/>
                  </a:moveTo>
                  <a:lnTo>
                    <a:pt x="590894" y="2324580"/>
                  </a:lnTo>
                  <a:lnTo>
                    <a:pt x="617811" y="2284698"/>
                  </a:lnTo>
                  <a:lnTo>
                    <a:pt x="657732" y="2257817"/>
                  </a:lnTo>
                  <a:lnTo>
                    <a:pt x="706614" y="2247963"/>
                  </a:lnTo>
                  <a:lnTo>
                    <a:pt x="3770184" y="2247963"/>
                  </a:lnTo>
                  <a:lnTo>
                    <a:pt x="3819064" y="2257817"/>
                  </a:lnTo>
                  <a:lnTo>
                    <a:pt x="3858989" y="2284698"/>
                  </a:lnTo>
                  <a:lnTo>
                    <a:pt x="3885913" y="2324580"/>
                  </a:lnTo>
                  <a:lnTo>
                    <a:pt x="3895787" y="2373439"/>
                  </a:lnTo>
                  <a:lnTo>
                    <a:pt x="3895787" y="5837059"/>
                  </a:lnTo>
                  <a:lnTo>
                    <a:pt x="3885913" y="5885942"/>
                  </a:lnTo>
                  <a:lnTo>
                    <a:pt x="3858989" y="5925862"/>
                  </a:lnTo>
                  <a:lnTo>
                    <a:pt x="3819064" y="5952779"/>
                  </a:lnTo>
                  <a:lnTo>
                    <a:pt x="3770184" y="5962650"/>
                  </a:lnTo>
                  <a:lnTo>
                    <a:pt x="706614" y="5962650"/>
                  </a:lnTo>
                  <a:lnTo>
                    <a:pt x="657732" y="5952779"/>
                  </a:lnTo>
                  <a:lnTo>
                    <a:pt x="617811" y="5925862"/>
                  </a:lnTo>
                  <a:lnTo>
                    <a:pt x="590894" y="5885942"/>
                  </a:lnTo>
                  <a:lnTo>
                    <a:pt x="581024" y="5837059"/>
                  </a:lnTo>
                  <a:lnTo>
                    <a:pt x="581024" y="2373439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032635">
              <a:lnSpc>
                <a:spcPct val="100000"/>
              </a:lnSpc>
              <a:spcBef>
                <a:spcPts val="130"/>
              </a:spcBef>
            </a:pPr>
            <a:r>
              <a:rPr dirty="0"/>
              <a:t>Control-</a:t>
            </a:r>
            <a:r>
              <a:rPr dirty="0" spc="-10"/>
              <a:t>plane</a:t>
            </a:r>
            <a:r>
              <a:rPr dirty="0" spc="-120"/>
              <a:t> </a:t>
            </a:r>
            <a:r>
              <a:rPr dirty="0" spc="-10"/>
              <a:t>Components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1822937" y="1670569"/>
            <a:ext cx="7159625" cy="1539875"/>
            <a:chOff x="1822937" y="1670569"/>
            <a:chExt cx="7159625" cy="1539875"/>
          </a:xfrm>
        </p:grpSpPr>
        <p:sp>
          <p:nvSpPr>
            <p:cNvPr id="9" name="object 9" descr=""/>
            <p:cNvSpPr/>
            <p:nvPr/>
          </p:nvSpPr>
          <p:spPr>
            <a:xfrm>
              <a:off x="1829864" y="1812870"/>
              <a:ext cx="683260" cy="758190"/>
            </a:xfrm>
            <a:custGeom>
              <a:avLst/>
              <a:gdLst/>
              <a:ahLst/>
              <a:cxnLst/>
              <a:rect l="l" t="t" r="r" b="b"/>
              <a:pathLst>
                <a:path w="683260" h="758189">
                  <a:moveTo>
                    <a:pt x="683077" y="0"/>
                  </a:moveTo>
                  <a:lnTo>
                    <a:pt x="0" y="0"/>
                  </a:lnTo>
                  <a:lnTo>
                    <a:pt x="0" y="758192"/>
                  </a:lnTo>
                  <a:lnTo>
                    <a:pt x="683077" y="758192"/>
                  </a:lnTo>
                  <a:lnTo>
                    <a:pt x="683077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512941" y="1677550"/>
              <a:ext cx="134620" cy="894080"/>
            </a:xfrm>
            <a:custGeom>
              <a:avLst/>
              <a:gdLst/>
              <a:ahLst/>
              <a:cxnLst/>
              <a:rect l="l" t="t" r="r" b="b"/>
              <a:pathLst>
                <a:path w="134619" h="894080">
                  <a:moveTo>
                    <a:pt x="134287" y="0"/>
                  </a:moveTo>
                  <a:lnTo>
                    <a:pt x="0" y="135320"/>
                  </a:lnTo>
                  <a:lnTo>
                    <a:pt x="0" y="893514"/>
                  </a:lnTo>
                  <a:lnTo>
                    <a:pt x="134287" y="758184"/>
                  </a:lnTo>
                  <a:lnTo>
                    <a:pt x="134287" y="0"/>
                  </a:lnTo>
                  <a:close/>
                </a:path>
              </a:pathLst>
            </a:custGeom>
            <a:solidFill>
              <a:srgbClr val="2856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829865" y="1677549"/>
              <a:ext cx="817880" cy="135890"/>
            </a:xfrm>
            <a:custGeom>
              <a:avLst/>
              <a:gdLst/>
              <a:ahLst/>
              <a:cxnLst/>
              <a:rect l="l" t="t" r="r" b="b"/>
              <a:pathLst>
                <a:path w="817880" h="135889">
                  <a:moveTo>
                    <a:pt x="817363" y="0"/>
                  </a:moveTo>
                  <a:lnTo>
                    <a:pt x="134280" y="0"/>
                  </a:lnTo>
                  <a:lnTo>
                    <a:pt x="0" y="135320"/>
                  </a:lnTo>
                  <a:lnTo>
                    <a:pt x="683076" y="135321"/>
                  </a:lnTo>
                  <a:lnTo>
                    <a:pt x="817363" y="0"/>
                  </a:lnTo>
                  <a:close/>
                </a:path>
              </a:pathLst>
            </a:custGeom>
            <a:solidFill>
              <a:srgbClr val="5A88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822937" y="1670569"/>
              <a:ext cx="831215" cy="908050"/>
            </a:xfrm>
            <a:custGeom>
              <a:avLst/>
              <a:gdLst/>
              <a:ahLst/>
              <a:cxnLst/>
              <a:rect l="l" t="t" r="r" b="b"/>
              <a:pathLst>
                <a:path w="831214" h="908050">
                  <a:moveTo>
                    <a:pt x="831218" y="0"/>
                  </a:moveTo>
                  <a:lnTo>
                    <a:pt x="138336" y="0"/>
                  </a:lnTo>
                  <a:lnTo>
                    <a:pt x="0" y="139416"/>
                  </a:lnTo>
                  <a:lnTo>
                    <a:pt x="0" y="907474"/>
                  </a:lnTo>
                  <a:lnTo>
                    <a:pt x="692876" y="907474"/>
                  </a:lnTo>
                  <a:lnTo>
                    <a:pt x="699803" y="900494"/>
                  </a:lnTo>
                  <a:lnTo>
                    <a:pt x="13853" y="900493"/>
                  </a:lnTo>
                  <a:lnTo>
                    <a:pt x="6926" y="893513"/>
                  </a:lnTo>
                  <a:lnTo>
                    <a:pt x="13853" y="893513"/>
                  </a:lnTo>
                  <a:lnTo>
                    <a:pt x="13853" y="149282"/>
                  </a:lnTo>
                  <a:lnTo>
                    <a:pt x="6926" y="149282"/>
                  </a:lnTo>
                  <a:lnTo>
                    <a:pt x="6926" y="135320"/>
                  </a:lnTo>
                  <a:lnTo>
                    <a:pt x="23654" y="135320"/>
                  </a:lnTo>
                  <a:lnTo>
                    <a:pt x="144071" y="13961"/>
                  </a:lnTo>
                  <a:lnTo>
                    <a:pt x="141208" y="13961"/>
                  </a:lnTo>
                  <a:lnTo>
                    <a:pt x="146103" y="11913"/>
                  </a:lnTo>
                  <a:lnTo>
                    <a:pt x="809597" y="11913"/>
                  </a:lnTo>
                  <a:lnTo>
                    <a:pt x="819387" y="2047"/>
                  </a:lnTo>
                  <a:lnTo>
                    <a:pt x="831218" y="2047"/>
                  </a:lnTo>
                  <a:lnTo>
                    <a:pt x="831218" y="0"/>
                  </a:lnTo>
                  <a:close/>
                </a:path>
                <a:path w="831214" h="908050">
                  <a:moveTo>
                    <a:pt x="13853" y="893513"/>
                  </a:moveTo>
                  <a:lnTo>
                    <a:pt x="6926" y="893513"/>
                  </a:lnTo>
                  <a:lnTo>
                    <a:pt x="13853" y="900493"/>
                  </a:lnTo>
                  <a:lnTo>
                    <a:pt x="13853" y="893513"/>
                  </a:lnTo>
                  <a:close/>
                </a:path>
                <a:path w="831214" h="908050">
                  <a:moveTo>
                    <a:pt x="683077" y="893513"/>
                  </a:moveTo>
                  <a:lnTo>
                    <a:pt x="13853" y="893513"/>
                  </a:lnTo>
                  <a:lnTo>
                    <a:pt x="13853" y="900493"/>
                  </a:lnTo>
                  <a:lnTo>
                    <a:pt x="683077" y="900494"/>
                  </a:lnTo>
                  <a:lnTo>
                    <a:pt x="683077" y="893513"/>
                  </a:lnTo>
                  <a:close/>
                </a:path>
                <a:path w="831214" h="908050">
                  <a:moveTo>
                    <a:pt x="696930" y="142301"/>
                  </a:moveTo>
                  <a:lnTo>
                    <a:pt x="683077" y="142301"/>
                  </a:lnTo>
                  <a:lnTo>
                    <a:pt x="683077" y="900494"/>
                  </a:lnTo>
                  <a:lnTo>
                    <a:pt x="696930" y="900494"/>
                  </a:lnTo>
                  <a:lnTo>
                    <a:pt x="696930" y="895558"/>
                  </a:lnTo>
                  <a:lnTo>
                    <a:pt x="685109" y="895558"/>
                  </a:lnTo>
                  <a:lnTo>
                    <a:pt x="696930" y="883644"/>
                  </a:lnTo>
                  <a:lnTo>
                    <a:pt x="696930" y="149282"/>
                  </a:lnTo>
                  <a:lnTo>
                    <a:pt x="692876" y="149282"/>
                  </a:lnTo>
                  <a:lnTo>
                    <a:pt x="696928" y="145199"/>
                  </a:lnTo>
                  <a:lnTo>
                    <a:pt x="696930" y="142301"/>
                  </a:lnTo>
                  <a:close/>
                </a:path>
                <a:path w="831214" h="908050">
                  <a:moveTo>
                    <a:pt x="817364" y="762271"/>
                  </a:moveTo>
                  <a:lnTo>
                    <a:pt x="696930" y="883644"/>
                  </a:lnTo>
                  <a:lnTo>
                    <a:pt x="696930" y="900494"/>
                  </a:lnTo>
                  <a:lnTo>
                    <a:pt x="699803" y="900494"/>
                  </a:lnTo>
                  <a:lnTo>
                    <a:pt x="831218" y="768060"/>
                  </a:lnTo>
                  <a:lnTo>
                    <a:pt x="831218" y="765165"/>
                  </a:lnTo>
                  <a:lnTo>
                    <a:pt x="817364" y="765165"/>
                  </a:lnTo>
                  <a:lnTo>
                    <a:pt x="817364" y="762271"/>
                  </a:lnTo>
                  <a:close/>
                </a:path>
                <a:path w="831214" h="908050">
                  <a:moveTo>
                    <a:pt x="696930" y="883644"/>
                  </a:moveTo>
                  <a:lnTo>
                    <a:pt x="685109" y="895558"/>
                  </a:lnTo>
                  <a:lnTo>
                    <a:pt x="690004" y="893513"/>
                  </a:lnTo>
                  <a:lnTo>
                    <a:pt x="696930" y="893513"/>
                  </a:lnTo>
                  <a:lnTo>
                    <a:pt x="696930" y="883644"/>
                  </a:lnTo>
                  <a:close/>
                </a:path>
                <a:path w="831214" h="908050">
                  <a:moveTo>
                    <a:pt x="696930" y="893513"/>
                  </a:moveTo>
                  <a:lnTo>
                    <a:pt x="690004" y="893513"/>
                  </a:lnTo>
                  <a:lnTo>
                    <a:pt x="685109" y="895558"/>
                  </a:lnTo>
                  <a:lnTo>
                    <a:pt x="696930" y="895558"/>
                  </a:lnTo>
                  <a:lnTo>
                    <a:pt x="696930" y="893513"/>
                  </a:lnTo>
                  <a:close/>
                </a:path>
                <a:path w="831214" h="908050">
                  <a:moveTo>
                    <a:pt x="819387" y="760232"/>
                  </a:moveTo>
                  <a:lnTo>
                    <a:pt x="817364" y="762271"/>
                  </a:lnTo>
                  <a:lnTo>
                    <a:pt x="817364" y="765165"/>
                  </a:lnTo>
                  <a:lnTo>
                    <a:pt x="819387" y="760232"/>
                  </a:lnTo>
                  <a:close/>
                </a:path>
                <a:path w="831214" h="908050">
                  <a:moveTo>
                    <a:pt x="831218" y="760232"/>
                  </a:moveTo>
                  <a:lnTo>
                    <a:pt x="819387" y="760232"/>
                  </a:lnTo>
                  <a:lnTo>
                    <a:pt x="817364" y="765165"/>
                  </a:lnTo>
                  <a:lnTo>
                    <a:pt x="831218" y="765165"/>
                  </a:lnTo>
                  <a:lnTo>
                    <a:pt x="831218" y="760232"/>
                  </a:lnTo>
                  <a:close/>
                </a:path>
                <a:path w="831214" h="908050">
                  <a:moveTo>
                    <a:pt x="831218" y="2047"/>
                  </a:moveTo>
                  <a:lnTo>
                    <a:pt x="819387" y="2047"/>
                  </a:lnTo>
                  <a:lnTo>
                    <a:pt x="829186" y="11913"/>
                  </a:lnTo>
                  <a:lnTo>
                    <a:pt x="817364" y="23827"/>
                  </a:lnTo>
                  <a:lnTo>
                    <a:pt x="817364" y="762271"/>
                  </a:lnTo>
                  <a:lnTo>
                    <a:pt x="819387" y="760232"/>
                  </a:lnTo>
                  <a:lnTo>
                    <a:pt x="831218" y="760232"/>
                  </a:lnTo>
                  <a:lnTo>
                    <a:pt x="831218" y="2047"/>
                  </a:lnTo>
                  <a:close/>
                </a:path>
                <a:path w="831214" h="908050">
                  <a:moveTo>
                    <a:pt x="23654" y="135320"/>
                  </a:moveTo>
                  <a:lnTo>
                    <a:pt x="6926" y="135320"/>
                  </a:lnTo>
                  <a:lnTo>
                    <a:pt x="6926" y="149282"/>
                  </a:lnTo>
                  <a:lnTo>
                    <a:pt x="13853" y="149282"/>
                  </a:lnTo>
                  <a:lnTo>
                    <a:pt x="13853" y="147243"/>
                  </a:lnTo>
                  <a:lnTo>
                    <a:pt x="11824" y="147243"/>
                  </a:lnTo>
                  <a:lnTo>
                    <a:pt x="13853" y="142301"/>
                  </a:lnTo>
                  <a:lnTo>
                    <a:pt x="16728" y="142301"/>
                  </a:lnTo>
                  <a:lnTo>
                    <a:pt x="23654" y="135320"/>
                  </a:lnTo>
                  <a:close/>
                </a:path>
                <a:path w="831214" h="908050">
                  <a:moveTo>
                    <a:pt x="687140" y="135321"/>
                  </a:moveTo>
                  <a:lnTo>
                    <a:pt x="23654" y="135320"/>
                  </a:lnTo>
                  <a:lnTo>
                    <a:pt x="13853" y="145198"/>
                  </a:lnTo>
                  <a:lnTo>
                    <a:pt x="13853" y="149282"/>
                  </a:lnTo>
                  <a:lnTo>
                    <a:pt x="683077" y="149282"/>
                  </a:lnTo>
                  <a:lnTo>
                    <a:pt x="683077" y="142301"/>
                  </a:lnTo>
                  <a:lnTo>
                    <a:pt x="699803" y="142301"/>
                  </a:lnTo>
                  <a:lnTo>
                    <a:pt x="704697" y="137368"/>
                  </a:lnTo>
                  <a:lnTo>
                    <a:pt x="685109" y="137368"/>
                  </a:lnTo>
                  <a:lnTo>
                    <a:pt x="687140" y="135321"/>
                  </a:lnTo>
                  <a:close/>
                </a:path>
                <a:path w="831214" h="908050">
                  <a:moveTo>
                    <a:pt x="696930" y="145199"/>
                  </a:moveTo>
                  <a:lnTo>
                    <a:pt x="692876" y="149282"/>
                  </a:lnTo>
                  <a:lnTo>
                    <a:pt x="696930" y="149282"/>
                  </a:lnTo>
                  <a:lnTo>
                    <a:pt x="696930" y="145199"/>
                  </a:lnTo>
                  <a:close/>
                </a:path>
                <a:path w="831214" h="908050">
                  <a:moveTo>
                    <a:pt x="13853" y="142301"/>
                  </a:moveTo>
                  <a:lnTo>
                    <a:pt x="11824" y="147243"/>
                  </a:lnTo>
                  <a:lnTo>
                    <a:pt x="13853" y="145198"/>
                  </a:lnTo>
                  <a:lnTo>
                    <a:pt x="13853" y="142301"/>
                  </a:lnTo>
                  <a:close/>
                </a:path>
                <a:path w="831214" h="908050">
                  <a:moveTo>
                    <a:pt x="13853" y="145198"/>
                  </a:moveTo>
                  <a:lnTo>
                    <a:pt x="11824" y="147243"/>
                  </a:lnTo>
                  <a:lnTo>
                    <a:pt x="13853" y="147243"/>
                  </a:lnTo>
                  <a:lnTo>
                    <a:pt x="13853" y="145198"/>
                  </a:lnTo>
                  <a:close/>
                </a:path>
                <a:path w="831214" h="908050">
                  <a:moveTo>
                    <a:pt x="16728" y="142301"/>
                  </a:moveTo>
                  <a:lnTo>
                    <a:pt x="13853" y="142301"/>
                  </a:lnTo>
                  <a:lnTo>
                    <a:pt x="13853" y="145198"/>
                  </a:lnTo>
                  <a:lnTo>
                    <a:pt x="16728" y="142301"/>
                  </a:lnTo>
                  <a:close/>
                </a:path>
                <a:path w="831214" h="908050">
                  <a:moveTo>
                    <a:pt x="699803" y="142301"/>
                  </a:moveTo>
                  <a:lnTo>
                    <a:pt x="696930" y="142301"/>
                  </a:lnTo>
                  <a:lnTo>
                    <a:pt x="696930" y="145199"/>
                  </a:lnTo>
                  <a:lnTo>
                    <a:pt x="699803" y="142301"/>
                  </a:lnTo>
                  <a:close/>
                </a:path>
                <a:path w="831214" h="908050">
                  <a:moveTo>
                    <a:pt x="819387" y="2047"/>
                  </a:moveTo>
                  <a:lnTo>
                    <a:pt x="685109" y="137368"/>
                  </a:lnTo>
                  <a:lnTo>
                    <a:pt x="690003" y="135321"/>
                  </a:lnTo>
                  <a:lnTo>
                    <a:pt x="706729" y="135321"/>
                  </a:lnTo>
                  <a:lnTo>
                    <a:pt x="817364" y="23827"/>
                  </a:lnTo>
                  <a:lnTo>
                    <a:pt x="817364" y="6980"/>
                  </a:lnTo>
                  <a:lnTo>
                    <a:pt x="824286" y="6980"/>
                  </a:lnTo>
                  <a:lnTo>
                    <a:pt x="819387" y="2047"/>
                  </a:lnTo>
                  <a:close/>
                </a:path>
                <a:path w="831214" h="908050">
                  <a:moveTo>
                    <a:pt x="706729" y="135321"/>
                  </a:moveTo>
                  <a:lnTo>
                    <a:pt x="690003" y="135321"/>
                  </a:lnTo>
                  <a:lnTo>
                    <a:pt x="685109" y="137368"/>
                  </a:lnTo>
                  <a:lnTo>
                    <a:pt x="704697" y="137368"/>
                  </a:lnTo>
                  <a:lnTo>
                    <a:pt x="706729" y="135321"/>
                  </a:lnTo>
                  <a:close/>
                </a:path>
                <a:path w="831214" h="908050">
                  <a:moveTo>
                    <a:pt x="817364" y="6980"/>
                  </a:moveTo>
                  <a:lnTo>
                    <a:pt x="817364" y="23827"/>
                  </a:lnTo>
                  <a:lnTo>
                    <a:pt x="827154" y="13961"/>
                  </a:lnTo>
                  <a:lnTo>
                    <a:pt x="824291" y="13961"/>
                  </a:lnTo>
                  <a:lnTo>
                    <a:pt x="817364" y="6980"/>
                  </a:lnTo>
                  <a:close/>
                </a:path>
                <a:path w="831214" h="908050">
                  <a:moveTo>
                    <a:pt x="146103" y="11913"/>
                  </a:moveTo>
                  <a:lnTo>
                    <a:pt x="141208" y="13961"/>
                  </a:lnTo>
                  <a:lnTo>
                    <a:pt x="144071" y="13961"/>
                  </a:lnTo>
                  <a:lnTo>
                    <a:pt x="146103" y="11913"/>
                  </a:lnTo>
                  <a:close/>
                </a:path>
                <a:path w="831214" h="908050">
                  <a:moveTo>
                    <a:pt x="809597" y="11913"/>
                  </a:moveTo>
                  <a:lnTo>
                    <a:pt x="146103" y="11913"/>
                  </a:lnTo>
                  <a:lnTo>
                    <a:pt x="144071" y="13961"/>
                  </a:lnTo>
                  <a:lnTo>
                    <a:pt x="807565" y="13961"/>
                  </a:lnTo>
                  <a:lnTo>
                    <a:pt x="809597" y="11913"/>
                  </a:lnTo>
                  <a:close/>
                </a:path>
                <a:path w="831214" h="908050">
                  <a:moveTo>
                    <a:pt x="824286" y="6980"/>
                  </a:moveTo>
                  <a:lnTo>
                    <a:pt x="817364" y="6980"/>
                  </a:lnTo>
                  <a:lnTo>
                    <a:pt x="824291" y="13961"/>
                  </a:lnTo>
                  <a:lnTo>
                    <a:pt x="827154" y="13961"/>
                  </a:lnTo>
                  <a:lnTo>
                    <a:pt x="829186" y="11913"/>
                  </a:lnTo>
                  <a:lnTo>
                    <a:pt x="824286" y="6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6675" y="1952625"/>
              <a:ext cx="1295400" cy="1257300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8080756" y="3222053"/>
            <a:ext cx="52832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etcd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739640" y="3788473"/>
            <a:ext cx="7096125" cy="1250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Brain's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memory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endParaRPr sz="200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Securely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stores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all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cluster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configuration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data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&amp;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current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state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all </a:t>
            </a:r>
            <a:r>
              <a:rPr dirty="0" sz="2000" spc="-10">
                <a:latin typeface="Calibri"/>
                <a:cs typeface="Calibri"/>
              </a:rPr>
              <a:t>resources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within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Provides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single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source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truth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1304" y="3126811"/>
            <a:ext cx="880616" cy="852026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779780" y="4019550"/>
            <a:ext cx="1382395" cy="2654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316CE4"/>
                </a:solidFill>
                <a:latin typeface="Tahoma"/>
                <a:cs typeface="Tahoma"/>
              </a:rPr>
              <a:t>Kube-</a:t>
            </a:r>
            <a:r>
              <a:rPr dirty="0" sz="1550" spc="-10">
                <a:solidFill>
                  <a:srgbClr val="316CE4"/>
                </a:solidFill>
                <a:latin typeface="Tahoma"/>
                <a:cs typeface="Tahoma"/>
              </a:rPr>
              <a:t>apiserver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8" name="object 18" descr=""/>
          <p:cNvSpPr txBox="1"/>
          <p:nvPr/>
        </p:nvSpPr>
        <p:spPr>
          <a:xfrm>
            <a:off x="1622171" y="2583116"/>
            <a:ext cx="123444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316CE4"/>
                </a:solidFill>
                <a:latin typeface="Tahoma"/>
                <a:cs typeface="Tahoma"/>
              </a:rPr>
              <a:t>Control-</a:t>
            </a:r>
            <a:r>
              <a:rPr dirty="0" sz="1550" spc="-20">
                <a:solidFill>
                  <a:srgbClr val="316CE4"/>
                </a:solidFill>
                <a:latin typeface="Tahoma"/>
                <a:cs typeface="Tahoma"/>
              </a:rPr>
              <a:t>plane</a:t>
            </a:r>
            <a:endParaRPr sz="15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  <a:path w="12187555" h="6853555">
                  <a:moveTo>
                    <a:pt x="581024" y="2373439"/>
                  </a:moveTo>
                  <a:lnTo>
                    <a:pt x="590894" y="2324580"/>
                  </a:lnTo>
                  <a:lnTo>
                    <a:pt x="617811" y="2284698"/>
                  </a:lnTo>
                  <a:lnTo>
                    <a:pt x="657732" y="2257817"/>
                  </a:lnTo>
                  <a:lnTo>
                    <a:pt x="706614" y="2247963"/>
                  </a:lnTo>
                  <a:lnTo>
                    <a:pt x="3770184" y="2247963"/>
                  </a:lnTo>
                  <a:lnTo>
                    <a:pt x="3819064" y="2257817"/>
                  </a:lnTo>
                  <a:lnTo>
                    <a:pt x="3858989" y="2284698"/>
                  </a:lnTo>
                  <a:lnTo>
                    <a:pt x="3885913" y="2324580"/>
                  </a:lnTo>
                  <a:lnTo>
                    <a:pt x="3895787" y="2373439"/>
                  </a:lnTo>
                  <a:lnTo>
                    <a:pt x="3895787" y="5837059"/>
                  </a:lnTo>
                  <a:lnTo>
                    <a:pt x="3885913" y="5885942"/>
                  </a:lnTo>
                  <a:lnTo>
                    <a:pt x="3858989" y="5925862"/>
                  </a:lnTo>
                  <a:lnTo>
                    <a:pt x="3819064" y="5952779"/>
                  </a:lnTo>
                  <a:lnTo>
                    <a:pt x="3770184" y="5962650"/>
                  </a:lnTo>
                  <a:lnTo>
                    <a:pt x="706614" y="5962650"/>
                  </a:lnTo>
                  <a:lnTo>
                    <a:pt x="657732" y="5952779"/>
                  </a:lnTo>
                  <a:lnTo>
                    <a:pt x="617811" y="5925862"/>
                  </a:lnTo>
                  <a:lnTo>
                    <a:pt x="590894" y="5885942"/>
                  </a:lnTo>
                  <a:lnTo>
                    <a:pt x="581024" y="5837059"/>
                  </a:lnTo>
                  <a:lnTo>
                    <a:pt x="581024" y="2373439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032635">
              <a:lnSpc>
                <a:spcPct val="100000"/>
              </a:lnSpc>
              <a:spcBef>
                <a:spcPts val="130"/>
              </a:spcBef>
            </a:pPr>
            <a:r>
              <a:rPr dirty="0"/>
              <a:t>Control-</a:t>
            </a:r>
            <a:r>
              <a:rPr dirty="0" spc="-10"/>
              <a:t>plane</a:t>
            </a:r>
            <a:r>
              <a:rPr dirty="0" spc="-120"/>
              <a:t> </a:t>
            </a:r>
            <a:r>
              <a:rPr dirty="0" spc="-10"/>
              <a:t>Components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1822937" y="1670569"/>
            <a:ext cx="7159625" cy="1539875"/>
            <a:chOff x="1822937" y="1670569"/>
            <a:chExt cx="7159625" cy="1539875"/>
          </a:xfrm>
        </p:grpSpPr>
        <p:sp>
          <p:nvSpPr>
            <p:cNvPr id="9" name="object 9" descr=""/>
            <p:cNvSpPr/>
            <p:nvPr/>
          </p:nvSpPr>
          <p:spPr>
            <a:xfrm>
              <a:off x="1829864" y="1812870"/>
              <a:ext cx="683260" cy="758190"/>
            </a:xfrm>
            <a:custGeom>
              <a:avLst/>
              <a:gdLst/>
              <a:ahLst/>
              <a:cxnLst/>
              <a:rect l="l" t="t" r="r" b="b"/>
              <a:pathLst>
                <a:path w="683260" h="758189">
                  <a:moveTo>
                    <a:pt x="683077" y="0"/>
                  </a:moveTo>
                  <a:lnTo>
                    <a:pt x="0" y="0"/>
                  </a:lnTo>
                  <a:lnTo>
                    <a:pt x="0" y="758192"/>
                  </a:lnTo>
                  <a:lnTo>
                    <a:pt x="683077" y="758192"/>
                  </a:lnTo>
                  <a:lnTo>
                    <a:pt x="683077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512941" y="1677550"/>
              <a:ext cx="134620" cy="894080"/>
            </a:xfrm>
            <a:custGeom>
              <a:avLst/>
              <a:gdLst/>
              <a:ahLst/>
              <a:cxnLst/>
              <a:rect l="l" t="t" r="r" b="b"/>
              <a:pathLst>
                <a:path w="134619" h="894080">
                  <a:moveTo>
                    <a:pt x="134287" y="0"/>
                  </a:moveTo>
                  <a:lnTo>
                    <a:pt x="0" y="135320"/>
                  </a:lnTo>
                  <a:lnTo>
                    <a:pt x="0" y="893514"/>
                  </a:lnTo>
                  <a:lnTo>
                    <a:pt x="134287" y="758184"/>
                  </a:lnTo>
                  <a:lnTo>
                    <a:pt x="134287" y="0"/>
                  </a:lnTo>
                  <a:close/>
                </a:path>
              </a:pathLst>
            </a:custGeom>
            <a:solidFill>
              <a:srgbClr val="2856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829865" y="1677549"/>
              <a:ext cx="817880" cy="135890"/>
            </a:xfrm>
            <a:custGeom>
              <a:avLst/>
              <a:gdLst/>
              <a:ahLst/>
              <a:cxnLst/>
              <a:rect l="l" t="t" r="r" b="b"/>
              <a:pathLst>
                <a:path w="817880" h="135889">
                  <a:moveTo>
                    <a:pt x="817363" y="0"/>
                  </a:moveTo>
                  <a:lnTo>
                    <a:pt x="134280" y="0"/>
                  </a:lnTo>
                  <a:lnTo>
                    <a:pt x="0" y="135320"/>
                  </a:lnTo>
                  <a:lnTo>
                    <a:pt x="683076" y="135321"/>
                  </a:lnTo>
                  <a:lnTo>
                    <a:pt x="817363" y="0"/>
                  </a:lnTo>
                  <a:close/>
                </a:path>
              </a:pathLst>
            </a:custGeom>
            <a:solidFill>
              <a:srgbClr val="5A88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822937" y="1670569"/>
              <a:ext cx="831215" cy="908050"/>
            </a:xfrm>
            <a:custGeom>
              <a:avLst/>
              <a:gdLst/>
              <a:ahLst/>
              <a:cxnLst/>
              <a:rect l="l" t="t" r="r" b="b"/>
              <a:pathLst>
                <a:path w="831214" h="908050">
                  <a:moveTo>
                    <a:pt x="831218" y="0"/>
                  </a:moveTo>
                  <a:lnTo>
                    <a:pt x="138336" y="0"/>
                  </a:lnTo>
                  <a:lnTo>
                    <a:pt x="0" y="139416"/>
                  </a:lnTo>
                  <a:lnTo>
                    <a:pt x="0" y="907474"/>
                  </a:lnTo>
                  <a:lnTo>
                    <a:pt x="692876" y="907474"/>
                  </a:lnTo>
                  <a:lnTo>
                    <a:pt x="699803" y="900494"/>
                  </a:lnTo>
                  <a:lnTo>
                    <a:pt x="13853" y="900493"/>
                  </a:lnTo>
                  <a:lnTo>
                    <a:pt x="6926" y="893513"/>
                  </a:lnTo>
                  <a:lnTo>
                    <a:pt x="13853" y="893513"/>
                  </a:lnTo>
                  <a:lnTo>
                    <a:pt x="13853" y="149282"/>
                  </a:lnTo>
                  <a:lnTo>
                    <a:pt x="6926" y="149282"/>
                  </a:lnTo>
                  <a:lnTo>
                    <a:pt x="6926" y="135320"/>
                  </a:lnTo>
                  <a:lnTo>
                    <a:pt x="23654" y="135320"/>
                  </a:lnTo>
                  <a:lnTo>
                    <a:pt x="144071" y="13961"/>
                  </a:lnTo>
                  <a:lnTo>
                    <a:pt x="141208" y="13961"/>
                  </a:lnTo>
                  <a:lnTo>
                    <a:pt x="146103" y="11913"/>
                  </a:lnTo>
                  <a:lnTo>
                    <a:pt x="809597" y="11913"/>
                  </a:lnTo>
                  <a:lnTo>
                    <a:pt x="819387" y="2047"/>
                  </a:lnTo>
                  <a:lnTo>
                    <a:pt x="831218" y="2047"/>
                  </a:lnTo>
                  <a:lnTo>
                    <a:pt x="831218" y="0"/>
                  </a:lnTo>
                  <a:close/>
                </a:path>
                <a:path w="831214" h="908050">
                  <a:moveTo>
                    <a:pt x="13853" y="893513"/>
                  </a:moveTo>
                  <a:lnTo>
                    <a:pt x="6926" y="893513"/>
                  </a:lnTo>
                  <a:lnTo>
                    <a:pt x="13853" y="900493"/>
                  </a:lnTo>
                  <a:lnTo>
                    <a:pt x="13853" y="893513"/>
                  </a:lnTo>
                  <a:close/>
                </a:path>
                <a:path w="831214" h="908050">
                  <a:moveTo>
                    <a:pt x="683077" y="893513"/>
                  </a:moveTo>
                  <a:lnTo>
                    <a:pt x="13853" y="893513"/>
                  </a:lnTo>
                  <a:lnTo>
                    <a:pt x="13853" y="900493"/>
                  </a:lnTo>
                  <a:lnTo>
                    <a:pt x="683077" y="900494"/>
                  </a:lnTo>
                  <a:lnTo>
                    <a:pt x="683077" y="893513"/>
                  </a:lnTo>
                  <a:close/>
                </a:path>
                <a:path w="831214" h="908050">
                  <a:moveTo>
                    <a:pt x="696930" y="142301"/>
                  </a:moveTo>
                  <a:lnTo>
                    <a:pt x="683077" y="142301"/>
                  </a:lnTo>
                  <a:lnTo>
                    <a:pt x="683077" y="900494"/>
                  </a:lnTo>
                  <a:lnTo>
                    <a:pt x="696930" y="900494"/>
                  </a:lnTo>
                  <a:lnTo>
                    <a:pt x="696930" y="895558"/>
                  </a:lnTo>
                  <a:lnTo>
                    <a:pt x="685109" y="895558"/>
                  </a:lnTo>
                  <a:lnTo>
                    <a:pt x="696930" y="883644"/>
                  </a:lnTo>
                  <a:lnTo>
                    <a:pt x="696930" y="149282"/>
                  </a:lnTo>
                  <a:lnTo>
                    <a:pt x="692876" y="149282"/>
                  </a:lnTo>
                  <a:lnTo>
                    <a:pt x="696928" y="145199"/>
                  </a:lnTo>
                  <a:lnTo>
                    <a:pt x="696930" y="142301"/>
                  </a:lnTo>
                  <a:close/>
                </a:path>
                <a:path w="831214" h="908050">
                  <a:moveTo>
                    <a:pt x="817364" y="762271"/>
                  </a:moveTo>
                  <a:lnTo>
                    <a:pt x="696930" y="883644"/>
                  </a:lnTo>
                  <a:lnTo>
                    <a:pt x="696930" y="900494"/>
                  </a:lnTo>
                  <a:lnTo>
                    <a:pt x="699803" y="900494"/>
                  </a:lnTo>
                  <a:lnTo>
                    <a:pt x="831218" y="768060"/>
                  </a:lnTo>
                  <a:lnTo>
                    <a:pt x="831218" y="765165"/>
                  </a:lnTo>
                  <a:lnTo>
                    <a:pt x="817364" y="765165"/>
                  </a:lnTo>
                  <a:lnTo>
                    <a:pt x="817364" y="762271"/>
                  </a:lnTo>
                  <a:close/>
                </a:path>
                <a:path w="831214" h="908050">
                  <a:moveTo>
                    <a:pt x="696930" y="883644"/>
                  </a:moveTo>
                  <a:lnTo>
                    <a:pt x="685109" y="895558"/>
                  </a:lnTo>
                  <a:lnTo>
                    <a:pt x="690004" y="893513"/>
                  </a:lnTo>
                  <a:lnTo>
                    <a:pt x="696930" y="893513"/>
                  </a:lnTo>
                  <a:lnTo>
                    <a:pt x="696930" y="883644"/>
                  </a:lnTo>
                  <a:close/>
                </a:path>
                <a:path w="831214" h="908050">
                  <a:moveTo>
                    <a:pt x="696930" y="893513"/>
                  </a:moveTo>
                  <a:lnTo>
                    <a:pt x="690004" y="893513"/>
                  </a:lnTo>
                  <a:lnTo>
                    <a:pt x="685109" y="895558"/>
                  </a:lnTo>
                  <a:lnTo>
                    <a:pt x="696930" y="895558"/>
                  </a:lnTo>
                  <a:lnTo>
                    <a:pt x="696930" y="893513"/>
                  </a:lnTo>
                  <a:close/>
                </a:path>
                <a:path w="831214" h="908050">
                  <a:moveTo>
                    <a:pt x="819387" y="760232"/>
                  </a:moveTo>
                  <a:lnTo>
                    <a:pt x="817364" y="762271"/>
                  </a:lnTo>
                  <a:lnTo>
                    <a:pt x="817364" y="765165"/>
                  </a:lnTo>
                  <a:lnTo>
                    <a:pt x="819387" y="760232"/>
                  </a:lnTo>
                  <a:close/>
                </a:path>
                <a:path w="831214" h="908050">
                  <a:moveTo>
                    <a:pt x="831218" y="760232"/>
                  </a:moveTo>
                  <a:lnTo>
                    <a:pt x="819387" y="760232"/>
                  </a:lnTo>
                  <a:lnTo>
                    <a:pt x="817364" y="765165"/>
                  </a:lnTo>
                  <a:lnTo>
                    <a:pt x="831218" y="765165"/>
                  </a:lnTo>
                  <a:lnTo>
                    <a:pt x="831218" y="760232"/>
                  </a:lnTo>
                  <a:close/>
                </a:path>
                <a:path w="831214" h="908050">
                  <a:moveTo>
                    <a:pt x="831218" y="2047"/>
                  </a:moveTo>
                  <a:lnTo>
                    <a:pt x="819387" y="2047"/>
                  </a:lnTo>
                  <a:lnTo>
                    <a:pt x="829186" y="11913"/>
                  </a:lnTo>
                  <a:lnTo>
                    <a:pt x="817364" y="23827"/>
                  </a:lnTo>
                  <a:lnTo>
                    <a:pt x="817364" y="762271"/>
                  </a:lnTo>
                  <a:lnTo>
                    <a:pt x="819387" y="760232"/>
                  </a:lnTo>
                  <a:lnTo>
                    <a:pt x="831218" y="760232"/>
                  </a:lnTo>
                  <a:lnTo>
                    <a:pt x="831218" y="2047"/>
                  </a:lnTo>
                  <a:close/>
                </a:path>
                <a:path w="831214" h="908050">
                  <a:moveTo>
                    <a:pt x="23654" y="135320"/>
                  </a:moveTo>
                  <a:lnTo>
                    <a:pt x="6926" y="135320"/>
                  </a:lnTo>
                  <a:lnTo>
                    <a:pt x="6926" y="149282"/>
                  </a:lnTo>
                  <a:lnTo>
                    <a:pt x="13853" y="149282"/>
                  </a:lnTo>
                  <a:lnTo>
                    <a:pt x="13853" y="147243"/>
                  </a:lnTo>
                  <a:lnTo>
                    <a:pt x="11824" y="147243"/>
                  </a:lnTo>
                  <a:lnTo>
                    <a:pt x="13853" y="142301"/>
                  </a:lnTo>
                  <a:lnTo>
                    <a:pt x="16728" y="142301"/>
                  </a:lnTo>
                  <a:lnTo>
                    <a:pt x="23654" y="135320"/>
                  </a:lnTo>
                  <a:close/>
                </a:path>
                <a:path w="831214" h="908050">
                  <a:moveTo>
                    <a:pt x="687140" y="135321"/>
                  </a:moveTo>
                  <a:lnTo>
                    <a:pt x="23654" y="135320"/>
                  </a:lnTo>
                  <a:lnTo>
                    <a:pt x="13853" y="145198"/>
                  </a:lnTo>
                  <a:lnTo>
                    <a:pt x="13853" y="149282"/>
                  </a:lnTo>
                  <a:lnTo>
                    <a:pt x="683077" y="149282"/>
                  </a:lnTo>
                  <a:lnTo>
                    <a:pt x="683077" y="142301"/>
                  </a:lnTo>
                  <a:lnTo>
                    <a:pt x="699803" y="142301"/>
                  </a:lnTo>
                  <a:lnTo>
                    <a:pt x="704697" y="137368"/>
                  </a:lnTo>
                  <a:lnTo>
                    <a:pt x="685109" y="137368"/>
                  </a:lnTo>
                  <a:lnTo>
                    <a:pt x="687140" y="135321"/>
                  </a:lnTo>
                  <a:close/>
                </a:path>
                <a:path w="831214" h="908050">
                  <a:moveTo>
                    <a:pt x="696930" y="145199"/>
                  </a:moveTo>
                  <a:lnTo>
                    <a:pt x="692876" y="149282"/>
                  </a:lnTo>
                  <a:lnTo>
                    <a:pt x="696930" y="149282"/>
                  </a:lnTo>
                  <a:lnTo>
                    <a:pt x="696930" y="145199"/>
                  </a:lnTo>
                  <a:close/>
                </a:path>
                <a:path w="831214" h="908050">
                  <a:moveTo>
                    <a:pt x="13853" y="142301"/>
                  </a:moveTo>
                  <a:lnTo>
                    <a:pt x="11824" y="147243"/>
                  </a:lnTo>
                  <a:lnTo>
                    <a:pt x="13853" y="145198"/>
                  </a:lnTo>
                  <a:lnTo>
                    <a:pt x="13853" y="142301"/>
                  </a:lnTo>
                  <a:close/>
                </a:path>
                <a:path w="831214" h="908050">
                  <a:moveTo>
                    <a:pt x="13853" y="145198"/>
                  </a:moveTo>
                  <a:lnTo>
                    <a:pt x="11824" y="147243"/>
                  </a:lnTo>
                  <a:lnTo>
                    <a:pt x="13853" y="147243"/>
                  </a:lnTo>
                  <a:lnTo>
                    <a:pt x="13853" y="145198"/>
                  </a:lnTo>
                  <a:close/>
                </a:path>
                <a:path w="831214" h="908050">
                  <a:moveTo>
                    <a:pt x="16728" y="142301"/>
                  </a:moveTo>
                  <a:lnTo>
                    <a:pt x="13853" y="142301"/>
                  </a:lnTo>
                  <a:lnTo>
                    <a:pt x="13853" y="145198"/>
                  </a:lnTo>
                  <a:lnTo>
                    <a:pt x="16728" y="142301"/>
                  </a:lnTo>
                  <a:close/>
                </a:path>
                <a:path w="831214" h="908050">
                  <a:moveTo>
                    <a:pt x="699803" y="142301"/>
                  </a:moveTo>
                  <a:lnTo>
                    <a:pt x="696930" y="142301"/>
                  </a:lnTo>
                  <a:lnTo>
                    <a:pt x="696930" y="145199"/>
                  </a:lnTo>
                  <a:lnTo>
                    <a:pt x="699803" y="142301"/>
                  </a:lnTo>
                  <a:close/>
                </a:path>
                <a:path w="831214" h="908050">
                  <a:moveTo>
                    <a:pt x="819387" y="2047"/>
                  </a:moveTo>
                  <a:lnTo>
                    <a:pt x="685109" y="137368"/>
                  </a:lnTo>
                  <a:lnTo>
                    <a:pt x="690003" y="135321"/>
                  </a:lnTo>
                  <a:lnTo>
                    <a:pt x="706729" y="135321"/>
                  </a:lnTo>
                  <a:lnTo>
                    <a:pt x="817364" y="23827"/>
                  </a:lnTo>
                  <a:lnTo>
                    <a:pt x="817364" y="6980"/>
                  </a:lnTo>
                  <a:lnTo>
                    <a:pt x="824286" y="6980"/>
                  </a:lnTo>
                  <a:lnTo>
                    <a:pt x="819387" y="2047"/>
                  </a:lnTo>
                  <a:close/>
                </a:path>
                <a:path w="831214" h="908050">
                  <a:moveTo>
                    <a:pt x="706729" y="135321"/>
                  </a:moveTo>
                  <a:lnTo>
                    <a:pt x="690003" y="135321"/>
                  </a:lnTo>
                  <a:lnTo>
                    <a:pt x="685109" y="137368"/>
                  </a:lnTo>
                  <a:lnTo>
                    <a:pt x="704697" y="137368"/>
                  </a:lnTo>
                  <a:lnTo>
                    <a:pt x="706729" y="135321"/>
                  </a:lnTo>
                  <a:close/>
                </a:path>
                <a:path w="831214" h="908050">
                  <a:moveTo>
                    <a:pt x="817364" y="6980"/>
                  </a:moveTo>
                  <a:lnTo>
                    <a:pt x="817364" y="23827"/>
                  </a:lnTo>
                  <a:lnTo>
                    <a:pt x="827154" y="13961"/>
                  </a:lnTo>
                  <a:lnTo>
                    <a:pt x="824291" y="13961"/>
                  </a:lnTo>
                  <a:lnTo>
                    <a:pt x="817364" y="6980"/>
                  </a:lnTo>
                  <a:close/>
                </a:path>
                <a:path w="831214" h="908050">
                  <a:moveTo>
                    <a:pt x="146103" y="11913"/>
                  </a:moveTo>
                  <a:lnTo>
                    <a:pt x="141208" y="13961"/>
                  </a:lnTo>
                  <a:lnTo>
                    <a:pt x="144071" y="13961"/>
                  </a:lnTo>
                  <a:lnTo>
                    <a:pt x="146103" y="11913"/>
                  </a:lnTo>
                  <a:close/>
                </a:path>
                <a:path w="831214" h="908050">
                  <a:moveTo>
                    <a:pt x="809597" y="11913"/>
                  </a:moveTo>
                  <a:lnTo>
                    <a:pt x="146103" y="11913"/>
                  </a:lnTo>
                  <a:lnTo>
                    <a:pt x="144071" y="13961"/>
                  </a:lnTo>
                  <a:lnTo>
                    <a:pt x="807565" y="13961"/>
                  </a:lnTo>
                  <a:lnTo>
                    <a:pt x="809597" y="11913"/>
                  </a:lnTo>
                  <a:close/>
                </a:path>
                <a:path w="831214" h="908050">
                  <a:moveTo>
                    <a:pt x="824286" y="6980"/>
                  </a:moveTo>
                  <a:lnTo>
                    <a:pt x="817364" y="6980"/>
                  </a:lnTo>
                  <a:lnTo>
                    <a:pt x="824291" y="13961"/>
                  </a:lnTo>
                  <a:lnTo>
                    <a:pt x="827154" y="13961"/>
                  </a:lnTo>
                  <a:lnTo>
                    <a:pt x="829186" y="11913"/>
                  </a:lnTo>
                  <a:lnTo>
                    <a:pt x="824286" y="6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6200" y="1952625"/>
              <a:ext cx="1285875" cy="1257300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7284719" y="3214941"/>
            <a:ext cx="211836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Controller</a:t>
            </a:r>
            <a:r>
              <a:rPr dirty="0" sz="2000" spc="-204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Manager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739640" y="3788473"/>
            <a:ext cx="7040880" cy="1250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Diligent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conductor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Kubernetes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Monitors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current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cluster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state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&amp;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compares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desired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state</a:t>
            </a:r>
            <a:endParaRPr sz="200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dirty="0" sz="2000" spc="-20">
                <a:latin typeface="Calibri"/>
                <a:cs typeface="Calibri"/>
              </a:rPr>
              <a:t>Orchestrates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various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specialized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controllers,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each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responsible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specific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task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1031304" y="3086100"/>
            <a:ext cx="2445385" cy="895350"/>
            <a:chOff x="1031304" y="3086100"/>
            <a:chExt cx="2445385" cy="89535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304" y="3126811"/>
              <a:ext cx="880616" cy="85202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3175" y="3086100"/>
              <a:ext cx="933450" cy="895350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779780" y="4019550"/>
            <a:ext cx="1382395" cy="2654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316CE4"/>
                </a:solidFill>
                <a:latin typeface="Tahoma"/>
                <a:cs typeface="Tahoma"/>
              </a:rPr>
              <a:t>Kube-</a:t>
            </a:r>
            <a:r>
              <a:rPr dirty="0" sz="1550" spc="-10">
                <a:solidFill>
                  <a:srgbClr val="316CE4"/>
                </a:solidFill>
                <a:latin typeface="Tahoma"/>
                <a:cs typeface="Tahoma"/>
              </a:rPr>
              <a:t>apiserver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22" name="object 2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20" name="object 20" descr=""/>
          <p:cNvSpPr txBox="1"/>
          <p:nvPr/>
        </p:nvSpPr>
        <p:spPr>
          <a:xfrm>
            <a:off x="1622171" y="2583116"/>
            <a:ext cx="123444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316CE4"/>
                </a:solidFill>
                <a:latin typeface="Tahoma"/>
                <a:cs typeface="Tahoma"/>
              </a:rPr>
              <a:t>Control-</a:t>
            </a:r>
            <a:r>
              <a:rPr dirty="0" sz="1550" spc="-20">
                <a:solidFill>
                  <a:srgbClr val="316CE4"/>
                </a:solidFill>
                <a:latin typeface="Tahoma"/>
                <a:cs typeface="Tahoma"/>
              </a:rPr>
              <a:t>plane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799714" y="4019550"/>
            <a:ext cx="420370" cy="2654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solidFill>
                  <a:srgbClr val="316CE4"/>
                </a:solidFill>
                <a:latin typeface="Tahoma"/>
                <a:cs typeface="Tahoma"/>
              </a:rPr>
              <a:t>etcd</a:t>
            </a:r>
            <a:endParaRPr sz="15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  <a:path w="12187555" h="6853555">
                  <a:moveTo>
                    <a:pt x="581024" y="2373439"/>
                  </a:moveTo>
                  <a:lnTo>
                    <a:pt x="590894" y="2324580"/>
                  </a:lnTo>
                  <a:lnTo>
                    <a:pt x="617811" y="2284698"/>
                  </a:lnTo>
                  <a:lnTo>
                    <a:pt x="657732" y="2257817"/>
                  </a:lnTo>
                  <a:lnTo>
                    <a:pt x="706614" y="2247963"/>
                  </a:lnTo>
                  <a:lnTo>
                    <a:pt x="3770184" y="2247963"/>
                  </a:lnTo>
                  <a:lnTo>
                    <a:pt x="3819064" y="2257817"/>
                  </a:lnTo>
                  <a:lnTo>
                    <a:pt x="3858989" y="2284698"/>
                  </a:lnTo>
                  <a:lnTo>
                    <a:pt x="3885913" y="2324580"/>
                  </a:lnTo>
                  <a:lnTo>
                    <a:pt x="3895787" y="2373439"/>
                  </a:lnTo>
                  <a:lnTo>
                    <a:pt x="3895787" y="5837059"/>
                  </a:lnTo>
                  <a:lnTo>
                    <a:pt x="3885913" y="5885942"/>
                  </a:lnTo>
                  <a:lnTo>
                    <a:pt x="3858989" y="5925862"/>
                  </a:lnTo>
                  <a:lnTo>
                    <a:pt x="3819064" y="5952779"/>
                  </a:lnTo>
                  <a:lnTo>
                    <a:pt x="3770184" y="5962650"/>
                  </a:lnTo>
                  <a:lnTo>
                    <a:pt x="706614" y="5962650"/>
                  </a:lnTo>
                  <a:lnTo>
                    <a:pt x="657732" y="5952779"/>
                  </a:lnTo>
                  <a:lnTo>
                    <a:pt x="617811" y="5925862"/>
                  </a:lnTo>
                  <a:lnTo>
                    <a:pt x="590894" y="5885942"/>
                  </a:lnTo>
                  <a:lnTo>
                    <a:pt x="581024" y="5837059"/>
                  </a:lnTo>
                  <a:lnTo>
                    <a:pt x="581024" y="2373439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032635">
              <a:lnSpc>
                <a:spcPct val="100000"/>
              </a:lnSpc>
              <a:spcBef>
                <a:spcPts val="130"/>
              </a:spcBef>
            </a:pPr>
            <a:r>
              <a:rPr dirty="0"/>
              <a:t>Control-</a:t>
            </a:r>
            <a:r>
              <a:rPr dirty="0" spc="-10"/>
              <a:t>plane</a:t>
            </a:r>
            <a:r>
              <a:rPr dirty="0" spc="-120"/>
              <a:t> </a:t>
            </a:r>
            <a:r>
              <a:rPr dirty="0" spc="-10"/>
              <a:t>Components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1822937" y="1670569"/>
            <a:ext cx="7159625" cy="1530350"/>
            <a:chOff x="1822937" y="1670569"/>
            <a:chExt cx="7159625" cy="1530350"/>
          </a:xfrm>
        </p:grpSpPr>
        <p:sp>
          <p:nvSpPr>
            <p:cNvPr id="9" name="object 9" descr=""/>
            <p:cNvSpPr/>
            <p:nvPr/>
          </p:nvSpPr>
          <p:spPr>
            <a:xfrm>
              <a:off x="1829864" y="1812870"/>
              <a:ext cx="683260" cy="758190"/>
            </a:xfrm>
            <a:custGeom>
              <a:avLst/>
              <a:gdLst/>
              <a:ahLst/>
              <a:cxnLst/>
              <a:rect l="l" t="t" r="r" b="b"/>
              <a:pathLst>
                <a:path w="683260" h="758189">
                  <a:moveTo>
                    <a:pt x="683077" y="0"/>
                  </a:moveTo>
                  <a:lnTo>
                    <a:pt x="0" y="0"/>
                  </a:lnTo>
                  <a:lnTo>
                    <a:pt x="0" y="758192"/>
                  </a:lnTo>
                  <a:lnTo>
                    <a:pt x="683077" y="758192"/>
                  </a:lnTo>
                  <a:lnTo>
                    <a:pt x="683077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512941" y="1677550"/>
              <a:ext cx="134620" cy="894080"/>
            </a:xfrm>
            <a:custGeom>
              <a:avLst/>
              <a:gdLst/>
              <a:ahLst/>
              <a:cxnLst/>
              <a:rect l="l" t="t" r="r" b="b"/>
              <a:pathLst>
                <a:path w="134619" h="894080">
                  <a:moveTo>
                    <a:pt x="134287" y="0"/>
                  </a:moveTo>
                  <a:lnTo>
                    <a:pt x="0" y="135320"/>
                  </a:lnTo>
                  <a:lnTo>
                    <a:pt x="0" y="893514"/>
                  </a:lnTo>
                  <a:lnTo>
                    <a:pt x="134287" y="758184"/>
                  </a:lnTo>
                  <a:lnTo>
                    <a:pt x="134287" y="0"/>
                  </a:lnTo>
                  <a:close/>
                </a:path>
              </a:pathLst>
            </a:custGeom>
            <a:solidFill>
              <a:srgbClr val="2856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829865" y="1677549"/>
              <a:ext cx="817880" cy="135890"/>
            </a:xfrm>
            <a:custGeom>
              <a:avLst/>
              <a:gdLst/>
              <a:ahLst/>
              <a:cxnLst/>
              <a:rect l="l" t="t" r="r" b="b"/>
              <a:pathLst>
                <a:path w="817880" h="135889">
                  <a:moveTo>
                    <a:pt x="817363" y="0"/>
                  </a:moveTo>
                  <a:lnTo>
                    <a:pt x="134280" y="0"/>
                  </a:lnTo>
                  <a:lnTo>
                    <a:pt x="0" y="135320"/>
                  </a:lnTo>
                  <a:lnTo>
                    <a:pt x="683076" y="135321"/>
                  </a:lnTo>
                  <a:lnTo>
                    <a:pt x="817363" y="0"/>
                  </a:lnTo>
                  <a:close/>
                </a:path>
              </a:pathLst>
            </a:custGeom>
            <a:solidFill>
              <a:srgbClr val="5A88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822937" y="1670569"/>
              <a:ext cx="831215" cy="908050"/>
            </a:xfrm>
            <a:custGeom>
              <a:avLst/>
              <a:gdLst/>
              <a:ahLst/>
              <a:cxnLst/>
              <a:rect l="l" t="t" r="r" b="b"/>
              <a:pathLst>
                <a:path w="831214" h="908050">
                  <a:moveTo>
                    <a:pt x="831218" y="0"/>
                  </a:moveTo>
                  <a:lnTo>
                    <a:pt x="138336" y="0"/>
                  </a:lnTo>
                  <a:lnTo>
                    <a:pt x="0" y="139416"/>
                  </a:lnTo>
                  <a:lnTo>
                    <a:pt x="0" y="907474"/>
                  </a:lnTo>
                  <a:lnTo>
                    <a:pt x="692876" y="907474"/>
                  </a:lnTo>
                  <a:lnTo>
                    <a:pt x="699803" y="900494"/>
                  </a:lnTo>
                  <a:lnTo>
                    <a:pt x="13853" y="900493"/>
                  </a:lnTo>
                  <a:lnTo>
                    <a:pt x="6926" y="893513"/>
                  </a:lnTo>
                  <a:lnTo>
                    <a:pt x="13853" y="893513"/>
                  </a:lnTo>
                  <a:lnTo>
                    <a:pt x="13853" y="149282"/>
                  </a:lnTo>
                  <a:lnTo>
                    <a:pt x="6926" y="149282"/>
                  </a:lnTo>
                  <a:lnTo>
                    <a:pt x="6926" y="135320"/>
                  </a:lnTo>
                  <a:lnTo>
                    <a:pt x="23654" y="135320"/>
                  </a:lnTo>
                  <a:lnTo>
                    <a:pt x="144071" y="13961"/>
                  </a:lnTo>
                  <a:lnTo>
                    <a:pt x="141208" y="13961"/>
                  </a:lnTo>
                  <a:lnTo>
                    <a:pt x="146103" y="11913"/>
                  </a:lnTo>
                  <a:lnTo>
                    <a:pt x="809597" y="11913"/>
                  </a:lnTo>
                  <a:lnTo>
                    <a:pt x="819387" y="2047"/>
                  </a:lnTo>
                  <a:lnTo>
                    <a:pt x="831218" y="2047"/>
                  </a:lnTo>
                  <a:lnTo>
                    <a:pt x="831218" y="0"/>
                  </a:lnTo>
                  <a:close/>
                </a:path>
                <a:path w="831214" h="908050">
                  <a:moveTo>
                    <a:pt x="13853" y="893513"/>
                  </a:moveTo>
                  <a:lnTo>
                    <a:pt x="6926" y="893513"/>
                  </a:lnTo>
                  <a:lnTo>
                    <a:pt x="13853" y="900493"/>
                  </a:lnTo>
                  <a:lnTo>
                    <a:pt x="13853" y="893513"/>
                  </a:lnTo>
                  <a:close/>
                </a:path>
                <a:path w="831214" h="908050">
                  <a:moveTo>
                    <a:pt x="683077" y="893513"/>
                  </a:moveTo>
                  <a:lnTo>
                    <a:pt x="13853" y="893513"/>
                  </a:lnTo>
                  <a:lnTo>
                    <a:pt x="13853" y="900493"/>
                  </a:lnTo>
                  <a:lnTo>
                    <a:pt x="683077" y="900494"/>
                  </a:lnTo>
                  <a:lnTo>
                    <a:pt x="683077" y="893513"/>
                  </a:lnTo>
                  <a:close/>
                </a:path>
                <a:path w="831214" h="908050">
                  <a:moveTo>
                    <a:pt x="696930" y="142301"/>
                  </a:moveTo>
                  <a:lnTo>
                    <a:pt x="683077" y="142301"/>
                  </a:lnTo>
                  <a:lnTo>
                    <a:pt x="683077" y="900494"/>
                  </a:lnTo>
                  <a:lnTo>
                    <a:pt x="696930" y="900494"/>
                  </a:lnTo>
                  <a:lnTo>
                    <a:pt x="696930" y="895558"/>
                  </a:lnTo>
                  <a:lnTo>
                    <a:pt x="685109" y="895558"/>
                  </a:lnTo>
                  <a:lnTo>
                    <a:pt x="696930" y="883644"/>
                  </a:lnTo>
                  <a:lnTo>
                    <a:pt x="696930" y="149282"/>
                  </a:lnTo>
                  <a:lnTo>
                    <a:pt x="692876" y="149282"/>
                  </a:lnTo>
                  <a:lnTo>
                    <a:pt x="696928" y="145199"/>
                  </a:lnTo>
                  <a:lnTo>
                    <a:pt x="696930" y="142301"/>
                  </a:lnTo>
                  <a:close/>
                </a:path>
                <a:path w="831214" h="908050">
                  <a:moveTo>
                    <a:pt x="817364" y="762271"/>
                  </a:moveTo>
                  <a:lnTo>
                    <a:pt x="696930" y="883644"/>
                  </a:lnTo>
                  <a:lnTo>
                    <a:pt x="696930" y="900494"/>
                  </a:lnTo>
                  <a:lnTo>
                    <a:pt x="699803" y="900494"/>
                  </a:lnTo>
                  <a:lnTo>
                    <a:pt x="831218" y="768060"/>
                  </a:lnTo>
                  <a:lnTo>
                    <a:pt x="831218" y="765165"/>
                  </a:lnTo>
                  <a:lnTo>
                    <a:pt x="817364" y="765165"/>
                  </a:lnTo>
                  <a:lnTo>
                    <a:pt x="817364" y="762271"/>
                  </a:lnTo>
                  <a:close/>
                </a:path>
                <a:path w="831214" h="908050">
                  <a:moveTo>
                    <a:pt x="696930" y="883644"/>
                  </a:moveTo>
                  <a:lnTo>
                    <a:pt x="685109" y="895558"/>
                  </a:lnTo>
                  <a:lnTo>
                    <a:pt x="690004" y="893513"/>
                  </a:lnTo>
                  <a:lnTo>
                    <a:pt x="696930" y="893513"/>
                  </a:lnTo>
                  <a:lnTo>
                    <a:pt x="696930" y="883644"/>
                  </a:lnTo>
                  <a:close/>
                </a:path>
                <a:path w="831214" h="908050">
                  <a:moveTo>
                    <a:pt x="696930" y="893513"/>
                  </a:moveTo>
                  <a:lnTo>
                    <a:pt x="690004" y="893513"/>
                  </a:lnTo>
                  <a:lnTo>
                    <a:pt x="685109" y="895558"/>
                  </a:lnTo>
                  <a:lnTo>
                    <a:pt x="696930" y="895558"/>
                  </a:lnTo>
                  <a:lnTo>
                    <a:pt x="696930" y="893513"/>
                  </a:lnTo>
                  <a:close/>
                </a:path>
                <a:path w="831214" h="908050">
                  <a:moveTo>
                    <a:pt x="819387" y="760232"/>
                  </a:moveTo>
                  <a:lnTo>
                    <a:pt x="817364" y="762271"/>
                  </a:lnTo>
                  <a:lnTo>
                    <a:pt x="817364" y="765165"/>
                  </a:lnTo>
                  <a:lnTo>
                    <a:pt x="819387" y="760232"/>
                  </a:lnTo>
                  <a:close/>
                </a:path>
                <a:path w="831214" h="908050">
                  <a:moveTo>
                    <a:pt x="831218" y="760232"/>
                  </a:moveTo>
                  <a:lnTo>
                    <a:pt x="819387" y="760232"/>
                  </a:lnTo>
                  <a:lnTo>
                    <a:pt x="817364" y="765165"/>
                  </a:lnTo>
                  <a:lnTo>
                    <a:pt x="831218" y="765165"/>
                  </a:lnTo>
                  <a:lnTo>
                    <a:pt x="831218" y="760232"/>
                  </a:lnTo>
                  <a:close/>
                </a:path>
                <a:path w="831214" h="908050">
                  <a:moveTo>
                    <a:pt x="831218" y="2047"/>
                  </a:moveTo>
                  <a:lnTo>
                    <a:pt x="819387" y="2047"/>
                  </a:lnTo>
                  <a:lnTo>
                    <a:pt x="829186" y="11913"/>
                  </a:lnTo>
                  <a:lnTo>
                    <a:pt x="817364" y="23827"/>
                  </a:lnTo>
                  <a:lnTo>
                    <a:pt x="817364" y="762271"/>
                  </a:lnTo>
                  <a:lnTo>
                    <a:pt x="819387" y="760232"/>
                  </a:lnTo>
                  <a:lnTo>
                    <a:pt x="831218" y="760232"/>
                  </a:lnTo>
                  <a:lnTo>
                    <a:pt x="831218" y="2047"/>
                  </a:lnTo>
                  <a:close/>
                </a:path>
                <a:path w="831214" h="908050">
                  <a:moveTo>
                    <a:pt x="23654" y="135320"/>
                  </a:moveTo>
                  <a:lnTo>
                    <a:pt x="6926" y="135320"/>
                  </a:lnTo>
                  <a:lnTo>
                    <a:pt x="6926" y="149282"/>
                  </a:lnTo>
                  <a:lnTo>
                    <a:pt x="13853" y="149282"/>
                  </a:lnTo>
                  <a:lnTo>
                    <a:pt x="13853" y="147243"/>
                  </a:lnTo>
                  <a:lnTo>
                    <a:pt x="11824" y="147243"/>
                  </a:lnTo>
                  <a:lnTo>
                    <a:pt x="13853" y="142301"/>
                  </a:lnTo>
                  <a:lnTo>
                    <a:pt x="16728" y="142301"/>
                  </a:lnTo>
                  <a:lnTo>
                    <a:pt x="23654" y="135320"/>
                  </a:lnTo>
                  <a:close/>
                </a:path>
                <a:path w="831214" h="908050">
                  <a:moveTo>
                    <a:pt x="687140" y="135321"/>
                  </a:moveTo>
                  <a:lnTo>
                    <a:pt x="23654" y="135320"/>
                  </a:lnTo>
                  <a:lnTo>
                    <a:pt x="13853" y="145198"/>
                  </a:lnTo>
                  <a:lnTo>
                    <a:pt x="13853" y="149282"/>
                  </a:lnTo>
                  <a:lnTo>
                    <a:pt x="683077" y="149282"/>
                  </a:lnTo>
                  <a:lnTo>
                    <a:pt x="683077" y="142301"/>
                  </a:lnTo>
                  <a:lnTo>
                    <a:pt x="699803" y="142301"/>
                  </a:lnTo>
                  <a:lnTo>
                    <a:pt x="704697" y="137368"/>
                  </a:lnTo>
                  <a:lnTo>
                    <a:pt x="685109" y="137368"/>
                  </a:lnTo>
                  <a:lnTo>
                    <a:pt x="687140" y="135321"/>
                  </a:lnTo>
                  <a:close/>
                </a:path>
                <a:path w="831214" h="908050">
                  <a:moveTo>
                    <a:pt x="696930" y="145199"/>
                  </a:moveTo>
                  <a:lnTo>
                    <a:pt x="692876" y="149282"/>
                  </a:lnTo>
                  <a:lnTo>
                    <a:pt x="696930" y="149282"/>
                  </a:lnTo>
                  <a:lnTo>
                    <a:pt x="696930" y="145199"/>
                  </a:lnTo>
                  <a:close/>
                </a:path>
                <a:path w="831214" h="908050">
                  <a:moveTo>
                    <a:pt x="13853" y="142301"/>
                  </a:moveTo>
                  <a:lnTo>
                    <a:pt x="11824" y="147243"/>
                  </a:lnTo>
                  <a:lnTo>
                    <a:pt x="13853" y="145198"/>
                  </a:lnTo>
                  <a:lnTo>
                    <a:pt x="13853" y="142301"/>
                  </a:lnTo>
                  <a:close/>
                </a:path>
                <a:path w="831214" h="908050">
                  <a:moveTo>
                    <a:pt x="13853" y="145198"/>
                  </a:moveTo>
                  <a:lnTo>
                    <a:pt x="11824" y="147243"/>
                  </a:lnTo>
                  <a:lnTo>
                    <a:pt x="13853" y="147243"/>
                  </a:lnTo>
                  <a:lnTo>
                    <a:pt x="13853" y="145198"/>
                  </a:lnTo>
                  <a:close/>
                </a:path>
                <a:path w="831214" h="908050">
                  <a:moveTo>
                    <a:pt x="16728" y="142301"/>
                  </a:moveTo>
                  <a:lnTo>
                    <a:pt x="13853" y="142301"/>
                  </a:lnTo>
                  <a:lnTo>
                    <a:pt x="13853" y="145198"/>
                  </a:lnTo>
                  <a:lnTo>
                    <a:pt x="16728" y="142301"/>
                  </a:lnTo>
                  <a:close/>
                </a:path>
                <a:path w="831214" h="908050">
                  <a:moveTo>
                    <a:pt x="699803" y="142301"/>
                  </a:moveTo>
                  <a:lnTo>
                    <a:pt x="696930" y="142301"/>
                  </a:lnTo>
                  <a:lnTo>
                    <a:pt x="696930" y="145199"/>
                  </a:lnTo>
                  <a:lnTo>
                    <a:pt x="699803" y="142301"/>
                  </a:lnTo>
                  <a:close/>
                </a:path>
                <a:path w="831214" h="908050">
                  <a:moveTo>
                    <a:pt x="819387" y="2047"/>
                  </a:moveTo>
                  <a:lnTo>
                    <a:pt x="685109" y="137368"/>
                  </a:lnTo>
                  <a:lnTo>
                    <a:pt x="690003" y="135321"/>
                  </a:lnTo>
                  <a:lnTo>
                    <a:pt x="706729" y="135321"/>
                  </a:lnTo>
                  <a:lnTo>
                    <a:pt x="817364" y="23827"/>
                  </a:lnTo>
                  <a:lnTo>
                    <a:pt x="817364" y="6980"/>
                  </a:lnTo>
                  <a:lnTo>
                    <a:pt x="824286" y="6980"/>
                  </a:lnTo>
                  <a:lnTo>
                    <a:pt x="819387" y="2047"/>
                  </a:lnTo>
                  <a:close/>
                </a:path>
                <a:path w="831214" h="908050">
                  <a:moveTo>
                    <a:pt x="706729" y="135321"/>
                  </a:moveTo>
                  <a:lnTo>
                    <a:pt x="690003" y="135321"/>
                  </a:lnTo>
                  <a:lnTo>
                    <a:pt x="685109" y="137368"/>
                  </a:lnTo>
                  <a:lnTo>
                    <a:pt x="704697" y="137368"/>
                  </a:lnTo>
                  <a:lnTo>
                    <a:pt x="706729" y="135321"/>
                  </a:lnTo>
                  <a:close/>
                </a:path>
                <a:path w="831214" h="908050">
                  <a:moveTo>
                    <a:pt x="817364" y="6980"/>
                  </a:moveTo>
                  <a:lnTo>
                    <a:pt x="817364" y="23827"/>
                  </a:lnTo>
                  <a:lnTo>
                    <a:pt x="827154" y="13961"/>
                  </a:lnTo>
                  <a:lnTo>
                    <a:pt x="824291" y="13961"/>
                  </a:lnTo>
                  <a:lnTo>
                    <a:pt x="817364" y="6980"/>
                  </a:lnTo>
                  <a:close/>
                </a:path>
                <a:path w="831214" h="908050">
                  <a:moveTo>
                    <a:pt x="146103" y="11913"/>
                  </a:moveTo>
                  <a:lnTo>
                    <a:pt x="141208" y="13961"/>
                  </a:lnTo>
                  <a:lnTo>
                    <a:pt x="144071" y="13961"/>
                  </a:lnTo>
                  <a:lnTo>
                    <a:pt x="146103" y="11913"/>
                  </a:lnTo>
                  <a:close/>
                </a:path>
                <a:path w="831214" h="908050">
                  <a:moveTo>
                    <a:pt x="809597" y="11913"/>
                  </a:moveTo>
                  <a:lnTo>
                    <a:pt x="146103" y="11913"/>
                  </a:lnTo>
                  <a:lnTo>
                    <a:pt x="144071" y="13961"/>
                  </a:lnTo>
                  <a:lnTo>
                    <a:pt x="807565" y="13961"/>
                  </a:lnTo>
                  <a:lnTo>
                    <a:pt x="809597" y="11913"/>
                  </a:lnTo>
                  <a:close/>
                </a:path>
                <a:path w="831214" h="908050">
                  <a:moveTo>
                    <a:pt x="824286" y="6980"/>
                  </a:moveTo>
                  <a:lnTo>
                    <a:pt x="817364" y="6980"/>
                  </a:lnTo>
                  <a:lnTo>
                    <a:pt x="824291" y="13961"/>
                  </a:lnTo>
                  <a:lnTo>
                    <a:pt x="827154" y="13961"/>
                  </a:lnTo>
                  <a:lnTo>
                    <a:pt x="829186" y="11913"/>
                  </a:lnTo>
                  <a:lnTo>
                    <a:pt x="824286" y="6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6200" y="1962150"/>
              <a:ext cx="1285875" cy="1238250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7773034" y="3214941"/>
            <a:ext cx="113982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Scheduler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739640" y="3788473"/>
            <a:ext cx="5775325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Acts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 the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placement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officer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Analyzes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factors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nodes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basis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analysis,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makes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informed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decisions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1031304" y="3086100"/>
            <a:ext cx="2445385" cy="895350"/>
            <a:chOff x="1031304" y="3086100"/>
            <a:chExt cx="2445385" cy="89535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304" y="3126811"/>
              <a:ext cx="880616" cy="85202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3175" y="3086100"/>
              <a:ext cx="933450" cy="895350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779780" y="4019550"/>
            <a:ext cx="1382395" cy="2654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316CE4"/>
                </a:solidFill>
                <a:latin typeface="Tahoma"/>
                <a:cs typeface="Tahoma"/>
              </a:rPr>
              <a:t>Kube-</a:t>
            </a:r>
            <a:r>
              <a:rPr dirty="0" sz="1550" spc="-10">
                <a:solidFill>
                  <a:srgbClr val="316CE4"/>
                </a:solidFill>
                <a:latin typeface="Tahoma"/>
                <a:cs typeface="Tahoma"/>
              </a:rPr>
              <a:t>apiserver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622171" y="2583116"/>
            <a:ext cx="123444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316CE4"/>
                </a:solidFill>
                <a:latin typeface="Tahoma"/>
                <a:cs typeface="Tahoma"/>
              </a:rPr>
              <a:t>Control-</a:t>
            </a:r>
            <a:r>
              <a:rPr dirty="0" sz="1550" spc="-20">
                <a:solidFill>
                  <a:srgbClr val="316CE4"/>
                </a:solidFill>
                <a:latin typeface="Tahoma"/>
                <a:cs typeface="Tahoma"/>
              </a:rPr>
              <a:t>plane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799714" y="4019550"/>
            <a:ext cx="420370" cy="2654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solidFill>
                  <a:srgbClr val="316CE4"/>
                </a:solidFill>
                <a:latin typeface="Tahoma"/>
                <a:cs typeface="Tahoma"/>
              </a:rPr>
              <a:t>etcd</a:t>
            </a:r>
            <a:endParaRPr sz="1550">
              <a:latin typeface="Tahoma"/>
              <a:cs typeface="Tahoma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9650" y="4486275"/>
            <a:ext cx="923925" cy="895350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1016952" y="5379402"/>
            <a:ext cx="909955" cy="5143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76200" marR="5080" indent="-64135">
              <a:lnSpc>
                <a:spcPct val="105000"/>
              </a:lnSpc>
              <a:spcBef>
                <a:spcPts val="35"/>
              </a:spcBef>
            </a:pPr>
            <a:r>
              <a:rPr dirty="0" sz="1550" spc="-10">
                <a:solidFill>
                  <a:srgbClr val="316CE4"/>
                </a:solidFill>
                <a:latin typeface="Tahoma"/>
                <a:cs typeface="Tahoma"/>
              </a:rPr>
              <a:t>Controller Manager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24" name="object 2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032635">
              <a:lnSpc>
                <a:spcPct val="100000"/>
              </a:lnSpc>
              <a:spcBef>
                <a:spcPts val="130"/>
              </a:spcBef>
            </a:pPr>
            <a:r>
              <a:rPr dirty="0"/>
              <a:t>Control-</a:t>
            </a:r>
            <a:r>
              <a:rPr dirty="0" spc="-10"/>
              <a:t>plane</a:t>
            </a:r>
            <a:r>
              <a:rPr dirty="0" spc="-120"/>
              <a:t> </a:t>
            </a:r>
            <a:r>
              <a:rPr dirty="0" spc="-10"/>
              <a:t>Components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4486338" y="1670569"/>
            <a:ext cx="3343275" cy="4311650"/>
            <a:chOff x="4486338" y="1670569"/>
            <a:chExt cx="3343275" cy="4311650"/>
          </a:xfrm>
        </p:grpSpPr>
        <p:sp>
          <p:nvSpPr>
            <p:cNvPr id="4" name="object 4" descr=""/>
            <p:cNvSpPr/>
            <p:nvPr/>
          </p:nvSpPr>
          <p:spPr>
            <a:xfrm>
              <a:off x="4500626" y="2252726"/>
              <a:ext cx="3314700" cy="3714750"/>
            </a:xfrm>
            <a:custGeom>
              <a:avLst/>
              <a:gdLst/>
              <a:ahLst/>
              <a:cxnLst/>
              <a:rect l="l" t="t" r="r" b="b"/>
              <a:pathLst>
                <a:path w="3314700" h="3714750">
                  <a:moveTo>
                    <a:pt x="0" y="125475"/>
                  </a:moveTo>
                  <a:lnTo>
                    <a:pt x="9854" y="76616"/>
                  </a:lnTo>
                  <a:lnTo>
                    <a:pt x="36734" y="36734"/>
                  </a:lnTo>
                  <a:lnTo>
                    <a:pt x="76616" y="9854"/>
                  </a:lnTo>
                  <a:lnTo>
                    <a:pt x="125475" y="0"/>
                  </a:lnTo>
                  <a:lnTo>
                    <a:pt x="3189097" y="0"/>
                  </a:lnTo>
                  <a:lnTo>
                    <a:pt x="3237976" y="9854"/>
                  </a:lnTo>
                  <a:lnTo>
                    <a:pt x="3277901" y="36734"/>
                  </a:lnTo>
                  <a:lnTo>
                    <a:pt x="3304825" y="76616"/>
                  </a:lnTo>
                  <a:lnTo>
                    <a:pt x="3314700" y="125475"/>
                  </a:lnTo>
                  <a:lnTo>
                    <a:pt x="3314700" y="3589096"/>
                  </a:lnTo>
                  <a:lnTo>
                    <a:pt x="3304825" y="3637978"/>
                  </a:lnTo>
                  <a:lnTo>
                    <a:pt x="3277901" y="3677899"/>
                  </a:lnTo>
                  <a:lnTo>
                    <a:pt x="3237976" y="3704816"/>
                  </a:lnTo>
                  <a:lnTo>
                    <a:pt x="3189097" y="3714686"/>
                  </a:lnTo>
                  <a:lnTo>
                    <a:pt x="125475" y="3714686"/>
                  </a:lnTo>
                  <a:lnTo>
                    <a:pt x="76616" y="3704816"/>
                  </a:lnTo>
                  <a:lnTo>
                    <a:pt x="36734" y="3677899"/>
                  </a:lnTo>
                  <a:lnTo>
                    <a:pt x="9854" y="3637978"/>
                  </a:lnTo>
                  <a:lnTo>
                    <a:pt x="0" y="3589096"/>
                  </a:lnTo>
                  <a:lnTo>
                    <a:pt x="0" y="125475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744639" y="1812870"/>
              <a:ext cx="683260" cy="758190"/>
            </a:xfrm>
            <a:custGeom>
              <a:avLst/>
              <a:gdLst/>
              <a:ahLst/>
              <a:cxnLst/>
              <a:rect l="l" t="t" r="r" b="b"/>
              <a:pathLst>
                <a:path w="683260" h="758189">
                  <a:moveTo>
                    <a:pt x="683077" y="0"/>
                  </a:moveTo>
                  <a:lnTo>
                    <a:pt x="0" y="0"/>
                  </a:lnTo>
                  <a:lnTo>
                    <a:pt x="0" y="758192"/>
                  </a:lnTo>
                  <a:lnTo>
                    <a:pt x="683077" y="758192"/>
                  </a:lnTo>
                  <a:lnTo>
                    <a:pt x="683077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427716" y="1677550"/>
              <a:ext cx="134620" cy="894080"/>
            </a:xfrm>
            <a:custGeom>
              <a:avLst/>
              <a:gdLst/>
              <a:ahLst/>
              <a:cxnLst/>
              <a:rect l="l" t="t" r="r" b="b"/>
              <a:pathLst>
                <a:path w="134620" h="894080">
                  <a:moveTo>
                    <a:pt x="134287" y="0"/>
                  </a:moveTo>
                  <a:lnTo>
                    <a:pt x="0" y="135320"/>
                  </a:lnTo>
                  <a:lnTo>
                    <a:pt x="0" y="893514"/>
                  </a:lnTo>
                  <a:lnTo>
                    <a:pt x="134287" y="758184"/>
                  </a:lnTo>
                  <a:lnTo>
                    <a:pt x="134287" y="0"/>
                  </a:lnTo>
                  <a:close/>
                </a:path>
              </a:pathLst>
            </a:custGeom>
            <a:solidFill>
              <a:srgbClr val="2856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44640" y="1677549"/>
              <a:ext cx="817880" cy="135890"/>
            </a:xfrm>
            <a:custGeom>
              <a:avLst/>
              <a:gdLst/>
              <a:ahLst/>
              <a:cxnLst/>
              <a:rect l="l" t="t" r="r" b="b"/>
              <a:pathLst>
                <a:path w="817879" h="135889">
                  <a:moveTo>
                    <a:pt x="817363" y="0"/>
                  </a:moveTo>
                  <a:lnTo>
                    <a:pt x="134280" y="0"/>
                  </a:lnTo>
                  <a:lnTo>
                    <a:pt x="0" y="135320"/>
                  </a:lnTo>
                  <a:lnTo>
                    <a:pt x="683076" y="135321"/>
                  </a:lnTo>
                  <a:lnTo>
                    <a:pt x="817363" y="0"/>
                  </a:lnTo>
                  <a:close/>
                </a:path>
              </a:pathLst>
            </a:custGeom>
            <a:solidFill>
              <a:srgbClr val="5A88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737712" y="1670569"/>
              <a:ext cx="831215" cy="908050"/>
            </a:xfrm>
            <a:custGeom>
              <a:avLst/>
              <a:gdLst/>
              <a:ahLst/>
              <a:cxnLst/>
              <a:rect l="l" t="t" r="r" b="b"/>
              <a:pathLst>
                <a:path w="831215" h="908050">
                  <a:moveTo>
                    <a:pt x="831218" y="0"/>
                  </a:moveTo>
                  <a:lnTo>
                    <a:pt x="138336" y="0"/>
                  </a:lnTo>
                  <a:lnTo>
                    <a:pt x="0" y="139416"/>
                  </a:lnTo>
                  <a:lnTo>
                    <a:pt x="0" y="907474"/>
                  </a:lnTo>
                  <a:lnTo>
                    <a:pt x="692876" y="907474"/>
                  </a:lnTo>
                  <a:lnTo>
                    <a:pt x="699803" y="900494"/>
                  </a:lnTo>
                  <a:lnTo>
                    <a:pt x="13853" y="900493"/>
                  </a:lnTo>
                  <a:lnTo>
                    <a:pt x="6926" y="893513"/>
                  </a:lnTo>
                  <a:lnTo>
                    <a:pt x="13853" y="893513"/>
                  </a:lnTo>
                  <a:lnTo>
                    <a:pt x="13853" y="149282"/>
                  </a:lnTo>
                  <a:lnTo>
                    <a:pt x="6926" y="149282"/>
                  </a:lnTo>
                  <a:lnTo>
                    <a:pt x="6926" y="135320"/>
                  </a:lnTo>
                  <a:lnTo>
                    <a:pt x="23654" y="135320"/>
                  </a:lnTo>
                  <a:lnTo>
                    <a:pt x="144071" y="13961"/>
                  </a:lnTo>
                  <a:lnTo>
                    <a:pt x="141208" y="13961"/>
                  </a:lnTo>
                  <a:lnTo>
                    <a:pt x="146103" y="11913"/>
                  </a:lnTo>
                  <a:lnTo>
                    <a:pt x="809597" y="11913"/>
                  </a:lnTo>
                  <a:lnTo>
                    <a:pt x="819387" y="2047"/>
                  </a:lnTo>
                  <a:lnTo>
                    <a:pt x="831218" y="2047"/>
                  </a:lnTo>
                  <a:lnTo>
                    <a:pt x="831218" y="0"/>
                  </a:lnTo>
                  <a:close/>
                </a:path>
                <a:path w="831215" h="908050">
                  <a:moveTo>
                    <a:pt x="13853" y="893513"/>
                  </a:moveTo>
                  <a:lnTo>
                    <a:pt x="6926" y="893513"/>
                  </a:lnTo>
                  <a:lnTo>
                    <a:pt x="13853" y="900493"/>
                  </a:lnTo>
                  <a:lnTo>
                    <a:pt x="13853" y="893513"/>
                  </a:lnTo>
                  <a:close/>
                </a:path>
                <a:path w="831215" h="908050">
                  <a:moveTo>
                    <a:pt x="683077" y="893513"/>
                  </a:moveTo>
                  <a:lnTo>
                    <a:pt x="13853" y="893513"/>
                  </a:lnTo>
                  <a:lnTo>
                    <a:pt x="13853" y="900493"/>
                  </a:lnTo>
                  <a:lnTo>
                    <a:pt x="683077" y="900494"/>
                  </a:lnTo>
                  <a:lnTo>
                    <a:pt x="683077" y="893513"/>
                  </a:lnTo>
                  <a:close/>
                </a:path>
                <a:path w="831215" h="908050">
                  <a:moveTo>
                    <a:pt x="696930" y="142301"/>
                  </a:moveTo>
                  <a:lnTo>
                    <a:pt x="683077" y="142301"/>
                  </a:lnTo>
                  <a:lnTo>
                    <a:pt x="683077" y="900494"/>
                  </a:lnTo>
                  <a:lnTo>
                    <a:pt x="696931" y="900494"/>
                  </a:lnTo>
                  <a:lnTo>
                    <a:pt x="696931" y="895558"/>
                  </a:lnTo>
                  <a:lnTo>
                    <a:pt x="685109" y="895558"/>
                  </a:lnTo>
                  <a:lnTo>
                    <a:pt x="696931" y="883644"/>
                  </a:lnTo>
                  <a:lnTo>
                    <a:pt x="696930" y="149282"/>
                  </a:lnTo>
                  <a:lnTo>
                    <a:pt x="692876" y="149282"/>
                  </a:lnTo>
                  <a:lnTo>
                    <a:pt x="696928" y="145199"/>
                  </a:lnTo>
                  <a:lnTo>
                    <a:pt x="696930" y="142301"/>
                  </a:lnTo>
                  <a:close/>
                </a:path>
                <a:path w="831215" h="908050">
                  <a:moveTo>
                    <a:pt x="817364" y="762271"/>
                  </a:moveTo>
                  <a:lnTo>
                    <a:pt x="696931" y="883644"/>
                  </a:lnTo>
                  <a:lnTo>
                    <a:pt x="696931" y="900494"/>
                  </a:lnTo>
                  <a:lnTo>
                    <a:pt x="699803" y="900494"/>
                  </a:lnTo>
                  <a:lnTo>
                    <a:pt x="831218" y="768060"/>
                  </a:lnTo>
                  <a:lnTo>
                    <a:pt x="831218" y="765165"/>
                  </a:lnTo>
                  <a:lnTo>
                    <a:pt x="817364" y="765165"/>
                  </a:lnTo>
                  <a:lnTo>
                    <a:pt x="817364" y="762271"/>
                  </a:lnTo>
                  <a:close/>
                </a:path>
                <a:path w="831215" h="908050">
                  <a:moveTo>
                    <a:pt x="696931" y="883644"/>
                  </a:moveTo>
                  <a:lnTo>
                    <a:pt x="685109" y="895558"/>
                  </a:lnTo>
                  <a:lnTo>
                    <a:pt x="690004" y="893513"/>
                  </a:lnTo>
                  <a:lnTo>
                    <a:pt x="696931" y="893513"/>
                  </a:lnTo>
                  <a:lnTo>
                    <a:pt x="696931" y="883644"/>
                  </a:lnTo>
                  <a:close/>
                </a:path>
                <a:path w="831215" h="908050">
                  <a:moveTo>
                    <a:pt x="696931" y="893513"/>
                  </a:moveTo>
                  <a:lnTo>
                    <a:pt x="690004" y="893513"/>
                  </a:lnTo>
                  <a:lnTo>
                    <a:pt x="685109" y="895558"/>
                  </a:lnTo>
                  <a:lnTo>
                    <a:pt x="696931" y="895558"/>
                  </a:lnTo>
                  <a:lnTo>
                    <a:pt x="696931" y="893513"/>
                  </a:lnTo>
                  <a:close/>
                </a:path>
                <a:path w="831215" h="908050">
                  <a:moveTo>
                    <a:pt x="819387" y="760232"/>
                  </a:moveTo>
                  <a:lnTo>
                    <a:pt x="817364" y="762271"/>
                  </a:lnTo>
                  <a:lnTo>
                    <a:pt x="817364" y="765165"/>
                  </a:lnTo>
                  <a:lnTo>
                    <a:pt x="819387" y="760232"/>
                  </a:lnTo>
                  <a:close/>
                </a:path>
                <a:path w="831215" h="908050">
                  <a:moveTo>
                    <a:pt x="831218" y="760232"/>
                  </a:moveTo>
                  <a:lnTo>
                    <a:pt x="819387" y="760232"/>
                  </a:lnTo>
                  <a:lnTo>
                    <a:pt x="817364" y="765165"/>
                  </a:lnTo>
                  <a:lnTo>
                    <a:pt x="831218" y="765165"/>
                  </a:lnTo>
                  <a:lnTo>
                    <a:pt x="831218" y="760232"/>
                  </a:lnTo>
                  <a:close/>
                </a:path>
                <a:path w="831215" h="908050">
                  <a:moveTo>
                    <a:pt x="831218" y="2047"/>
                  </a:moveTo>
                  <a:lnTo>
                    <a:pt x="819387" y="2047"/>
                  </a:lnTo>
                  <a:lnTo>
                    <a:pt x="829186" y="11913"/>
                  </a:lnTo>
                  <a:lnTo>
                    <a:pt x="817364" y="23827"/>
                  </a:lnTo>
                  <a:lnTo>
                    <a:pt x="817364" y="762271"/>
                  </a:lnTo>
                  <a:lnTo>
                    <a:pt x="819387" y="760232"/>
                  </a:lnTo>
                  <a:lnTo>
                    <a:pt x="831218" y="760232"/>
                  </a:lnTo>
                  <a:lnTo>
                    <a:pt x="831218" y="2047"/>
                  </a:lnTo>
                  <a:close/>
                </a:path>
                <a:path w="831215" h="908050">
                  <a:moveTo>
                    <a:pt x="23654" y="135320"/>
                  </a:moveTo>
                  <a:lnTo>
                    <a:pt x="6926" y="135320"/>
                  </a:lnTo>
                  <a:lnTo>
                    <a:pt x="6926" y="149282"/>
                  </a:lnTo>
                  <a:lnTo>
                    <a:pt x="13853" y="149282"/>
                  </a:lnTo>
                  <a:lnTo>
                    <a:pt x="13853" y="147243"/>
                  </a:lnTo>
                  <a:lnTo>
                    <a:pt x="11824" y="147243"/>
                  </a:lnTo>
                  <a:lnTo>
                    <a:pt x="13853" y="142301"/>
                  </a:lnTo>
                  <a:lnTo>
                    <a:pt x="16728" y="142301"/>
                  </a:lnTo>
                  <a:lnTo>
                    <a:pt x="23654" y="135320"/>
                  </a:lnTo>
                  <a:close/>
                </a:path>
                <a:path w="831215" h="908050">
                  <a:moveTo>
                    <a:pt x="687140" y="135321"/>
                  </a:moveTo>
                  <a:lnTo>
                    <a:pt x="23654" y="135320"/>
                  </a:lnTo>
                  <a:lnTo>
                    <a:pt x="13853" y="145198"/>
                  </a:lnTo>
                  <a:lnTo>
                    <a:pt x="13853" y="149282"/>
                  </a:lnTo>
                  <a:lnTo>
                    <a:pt x="683077" y="149282"/>
                  </a:lnTo>
                  <a:lnTo>
                    <a:pt x="683077" y="142301"/>
                  </a:lnTo>
                  <a:lnTo>
                    <a:pt x="699803" y="142301"/>
                  </a:lnTo>
                  <a:lnTo>
                    <a:pt x="704697" y="137368"/>
                  </a:lnTo>
                  <a:lnTo>
                    <a:pt x="685109" y="137368"/>
                  </a:lnTo>
                  <a:lnTo>
                    <a:pt x="687140" y="135321"/>
                  </a:lnTo>
                  <a:close/>
                </a:path>
                <a:path w="831215" h="908050">
                  <a:moveTo>
                    <a:pt x="696930" y="145199"/>
                  </a:moveTo>
                  <a:lnTo>
                    <a:pt x="692876" y="149282"/>
                  </a:lnTo>
                  <a:lnTo>
                    <a:pt x="696930" y="149282"/>
                  </a:lnTo>
                  <a:lnTo>
                    <a:pt x="696930" y="145199"/>
                  </a:lnTo>
                  <a:close/>
                </a:path>
                <a:path w="831215" h="908050">
                  <a:moveTo>
                    <a:pt x="13853" y="142301"/>
                  </a:moveTo>
                  <a:lnTo>
                    <a:pt x="11824" y="147243"/>
                  </a:lnTo>
                  <a:lnTo>
                    <a:pt x="13853" y="145198"/>
                  </a:lnTo>
                  <a:lnTo>
                    <a:pt x="13853" y="142301"/>
                  </a:lnTo>
                  <a:close/>
                </a:path>
                <a:path w="831215" h="908050">
                  <a:moveTo>
                    <a:pt x="13853" y="145198"/>
                  </a:moveTo>
                  <a:lnTo>
                    <a:pt x="11824" y="147243"/>
                  </a:lnTo>
                  <a:lnTo>
                    <a:pt x="13853" y="147243"/>
                  </a:lnTo>
                  <a:lnTo>
                    <a:pt x="13853" y="145198"/>
                  </a:lnTo>
                  <a:close/>
                </a:path>
                <a:path w="831215" h="908050">
                  <a:moveTo>
                    <a:pt x="16728" y="142301"/>
                  </a:moveTo>
                  <a:lnTo>
                    <a:pt x="13853" y="142301"/>
                  </a:lnTo>
                  <a:lnTo>
                    <a:pt x="13853" y="145198"/>
                  </a:lnTo>
                  <a:lnTo>
                    <a:pt x="16728" y="142301"/>
                  </a:lnTo>
                  <a:close/>
                </a:path>
                <a:path w="831215" h="908050">
                  <a:moveTo>
                    <a:pt x="699803" y="142301"/>
                  </a:moveTo>
                  <a:lnTo>
                    <a:pt x="696930" y="142301"/>
                  </a:lnTo>
                  <a:lnTo>
                    <a:pt x="696930" y="145199"/>
                  </a:lnTo>
                  <a:lnTo>
                    <a:pt x="699803" y="142301"/>
                  </a:lnTo>
                  <a:close/>
                </a:path>
                <a:path w="831215" h="908050">
                  <a:moveTo>
                    <a:pt x="819387" y="2047"/>
                  </a:moveTo>
                  <a:lnTo>
                    <a:pt x="685109" y="137368"/>
                  </a:lnTo>
                  <a:lnTo>
                    <a:pt x="690003" y="135321"/>
                  </a:lnTo>
                  <a:lnTo>
                    <a:pt x="706729" y="135321"/>
                  </a:lnTo>
                  <a:lnTo>
                    <a:pt x="817364" y="23827"/>
                  </a:lnTo>
                  <a:lnTo>
                    <a:pt x="817364" y="6980"/>
                  </a:lnTo>
                  <a:lnTo>
                    <a:pt x="824286" y="6980"/>
                  </a:lnTo>
                  <a:lnTo>
                    <a:pt x="819387" y="2047"/>
                  </a:lnTo>
                  <a:close/>
                </a:path>
                <a:path w="831215" h="908050">
                  <a:moveTo>
                    <a:pt x="706729" y="135321"/>
                  </a:moveTo>
                  <a:lnTo>
                    <a:pt x="690003" y="135321"/>
                  </a:lnTo>
                  <a:lnTo>
                    <a:pt x="685109" y="137368"/>
                  </a:lnTo>
                  <a:lnTo>
                    <a:pt x="704697" y="137368"/>
                  </a:lnTo>
                  <a:lnTo>
                    <a:pt x="706729" y="135321"/>
                  </a:lnTo>
                  <a:close/>
                </a:path>
                <a:path w="831215" h="908050">
                  <a:moveTo>
                    <a:pt x="817364" y="6980"/>
                  </a:moveTo>
                  <a:lnTo>
                    <a:pt x="817364" y="23827"/>
                  </a:lnTo>
                  <a:lnTo>
                    <a:pt x="827154" y="13961"/>
                  </a:lnTo>
                  <a:lnTo>
                    <a:pt x="824291" y="13961"/>
                  </a:lnTo>
                  <a:lnTo>
                    <a:pt x="817364" y="6980"/>
                  </a:lnTo>
                  <a:close/>
                </a:path>
                <a:path w="831215" h="908050">
                  <a:moveTo>
                    <a:pt x="146103" y="11913"/>
                  </a:moveTo>
                  <a:lnTo>
                    <a:pt x="141208" y="13961"/>
                  </a:lnTo>
                  <a:lnTo>
                    <a:pt x="144071" y="13961"/>
                  </a:lnTo>
                  <a:lnTo>
                    <a:pt x="146103" y="11913"/>
                  </a:lnTo>
                  <a:close/>
                </a:path>
                <a:path w="831215" h="908050">
                  <a:moveTo>
                    <a:pt x="809597" y="11913"/>
                  </a:moveTo>
                  <a:lnTo>
                    <a:pt x="146103" y="11913"/>
                  </a:lnTo>
                  <a:lnTo>
                    <a:pt x="144071" y="13961"/>
                  </a:lnTo>
                  <a:lnTo>
                    <a:pt x="807565" y="13961"/>
                  </a:lnTo>
                  <a:lnTo>
                    <a:pt x="809597" y="11913"/>
                  </a:lnTo>
                  <a:close/>
                </a:path>
                <a:path w="831215" h="908050">
                  <a:moveTo>
                    <a:pt x="824286" y="6980"/>
                  </a:moveTo>
                  <a:lnTo>
                    <a:pt x="817364" y="6980"/>
                  </a:lnTo>
                  <a:lnTo>
                    <a:pt x="824291" y="13961"/>
                  </a:lnTo>
                  <a:lnTo>
                    <a:pt x="827154" y="13961"/>
                  </a:lnTo>
                  <a:lnTo>
                    <a:pt x="829186" y="11913"/>
                  </a:lnTo>
                  <a:lnTo>
                    <a:pt x="824286" y="6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6079" y="3126811"/>
              <a:ext cx="880616" cy="852026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4696459" y="4019550"/>
            <a:ext cx="1383030" cy="2654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316CE4"/>
                </a:solidFill>
                <a:latin typeface="Tahoma"/>
                <a:cs typeface="Tahoma"/>
              </a:rPr>
              <a:t>Kube-</a:t>
            </a:r>
            <a:r>
              <a:rPr dirty="0" sz="1550" spc="-10">
                <a:solidFill>
                  <a:srgbClr val="316CE4"/>
                </a:solidFill>
                <a:latin typeface="Tahoma"/>
                <a:cs typeface="Tahoma"/>
              </a:rPr>
              <a:t>apiserver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539104" y="2583116"/>
            <a:ext cx="123507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316CE4"/>
                </a:solidFill>
                <a:latin typeface="Tahoma"/>
                <a:cs typeface="Tahoma"/>
              </a:rPr>
              <a:t>Control-</a:t>
            </a:r>
            <a:r>
              <a:rPr dirty="0" sz="1550" spc="-20">
                <a:solidFill>
                  <a:srgbClr val="316CE4"/>
                </a:solidFill>
                <a:latin typeface="Tahoma"/>
                <a:cs typeface="Tahoma"/>
              </a:rPr>
              <a:t>plane</a:t>
            </a:r>
            <a:endParaRPr sz="1550">
              <a:latin typeface="Tahoma"/>
              <a:cs typeface="Tahoma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57950" y="3086100"/>
            <a:ext cx="933450" cy="895350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6716776" y="4019550"/>
            <a:ext cx="420370" cy="2654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solidFill>
                  <a:srgbClr val="316CE4"/>
                </a:solidFill>
                <a:latin typeface="Tahoma"/>
                <a:cs typeface="Tahoma"/>
              </a:rPr>
              <a:t>etcd</a:t>
            </a:r>
            <a:endParaRPr sz="1550">
              <a:latin typeface="Tahoma"/>
              <a:cs typeface="Tahoma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24425" y="4486275"/>
            <a:ext cx="923925" cy="895350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4933950" y="5379402"/>
            <a:ext cx="906780" cy="5143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76200" marR="5080" indent="-63500">
              <a:lnSpc>
                <a:spcPct val="105000"/>
              </a:lnSpc>
              <a:spcBef>
                <a:spcPts val="35"/>
              </a:spcBef>
            </a:pPr>
            <a:r>
              <a:rPr dirty="0" sz="1550" spc="-10">
                <a:solidFill>
                  <a:srgbClr val="316CE4"/>
                </a:solidFill>
                <a:latin typeface="Tahoma"/>
                <a:cs typeface="Tahoma"/>
              </a:rPr>
              <a:t>Controller Manager</a:t>
            </a:r>
            <a:endParaRPr sz="1550">
              <a:latin typeface="Tahoma"/>
              <a:cs typeface="Tahoma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67475" y="4486275"/>
            <a:ext cx="923925" cy="895350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6441440" y="5429567"/>
            <a:ext cx="916940" cy="2654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solidFill>
                  <a:srgbClr val="316CE4"/>
                </a:solidFill>
                <a:latin typeface="Tahoma"/>
                <a:cs typeface="Tahoma"/>
              </a:rPr>
              <a:t>Scheduler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5076" y="2804794"/>
            <a:ext cx="818642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>
                <a:solidFill>
                  <a:srgbClr val="FFFFFF"/>
                </a:solidFill>
              </a:rPr>
              <a:t>Node</a:t>
            </a:r>
            <a:r>
              <a:rPr dirty="0" sz="8000" spc="-915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Components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959735">
              <a:lnSpc>
                <a:spcPct val="100000"/>
              </a:lnSpc>
              <a:spcBef>
                <a:spcPts val="130"/>
              </a:spcBef>
            </a:pPr>
            <a:r>
              <a:rPr dirty="0"/>
              <a:t>Node</a:t>
            </a:r>
            <a:r>
              <a:rPr dirty="0" spc="-375"/>
              <a:t> </a:t>
            </a:r>
            <a:r>
              <a:rPr dirty="0" spc="-10"/>
              <a:t>Components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524500" y="2000250"/>
            <a:ext cx="1143000" cy="1228725"/>
            <a:chOff x="5524500" y="2000250"/>
            <a:chExt cx="1143000" cy="1228725"/>
          </a:xfrm>
        </p:grpSpPr>
        <p:sp>
          <p:nvSpPr>
            <p:cNvPr id="4" name="object 4" descr=""/>
            <p:cNvSpPr/>
            <p:nvPr/>
          </p:nvSpPr>
          <p:spPr>
            <a:xfrm>
              <a:off x="5534025" y="2194432"/>
              <a:ext cx="939800" cy="1035050"/>
            </a:xfrm>
            <a:custGeom>
              <a:avLst/>
              <a:gdLst/>
              <a:ahLst/>
              <a:cxnLst/>
              <a:rect l="l" t="t" r="r" b="b"/>
              <a:pathLst>
                <a:path w="939800" h="1035050">
                  <a:moveTo>
                    <a:pt x="939291" y="0"/>
                  </a:moveTo>
                  <a:lnTo>
                    <a:pt x="0" y="0"/>
                  </a:lnTo>
                  <a:lnTo>
                    <a:pt x="0" y="1034541"/>
                  </a:lnTo>
                  <a:lnTo>
                    <a:pt x="939291" y="1034541"/>
                  </a:lnTo>
                  <a:lnTo>
                    <a:pt x="939291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473316" y="2009775"/>
              <a:ext cx="184785" cy="1219200"/>
            </a:xfrm>
            <a:custGeom>
              <a:avLst/>
              <a:gdLst/>
              <a:ahLst/>
              <a:cxnLst/>
              <a:rect l="l" t="t" r="r" b="b"/>
              <a:pathLst>
                <a:path w="184784" h="1219200">
                  <a:moveTo>
                    <a:pt x="184658" y="0"/>
                  </a:moveTo>
                  <a:lnTo>
                    <a:pt x="0" y="184658"/>
                  </a:lnTo>
                  <a:lnTo>
                    <a:pt x="0" y="1219200"/>
                  </a:lnTo>
                  <a:lnTo>
                    <a:pt x="184658" y="1034541"/>
                  </a:lnTo>
                  <a:lnTo>
                    <a:pt x="184658" y="0"/>
                  </a:lnTo>
                  <a:close/>
                </a:path>
              </a:pathLst>
            </a:custGeom>
            <a:solidFill>
              <a:srgbClr val="2856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534025" y="2009775"/>
              <a:ext cx="1123950" cy="184785"/>
            </a:xfrm>
            <a:custGeom>
              <a:avLst/>
              <a:gdLst/>
              <a:ahLst/>
              <a:cxnLst/>
              <a:rect l="l" t="t" r="r" b="b"/>
              <a:pathLst>
                <a:path w="1123950" h="184785">
                  <a:moveTo>
                    <a:pt x="1123950" y="0"/>
                  </a:moveTo>
                  <a:lnTo>
                    <a:pt x="184658" y="0"/>
                  </a:lnTo>
                  <a:lnTo>
                    <a:pt x="0" y="184658"/>
                  </a:lnTo>
                  <a:lnTo>
                    <a:pt x="939291" y="184658"/>
                  </a:lnTo>
                  <a:lnTo>
                    <a:pt x="1123950" y="0"/>
                  </a:lnTo>
                  <a:close/>
                </a:path>
              </a:pathLst>
            </a:custGeom>
            <a:solidFill>
              <a:srgbClr val="5A88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534025" y="2009775"/>
              <a:ext cx="1123950" cy="1219200"/>
            </a:xfrm>
            <a:custGeom>
              <a:avLst/>
              <a:gdLst/>
              <a:ahLst/>
              <a:cxnLst/>
              <a:rect l="l" t="t" r="r" b="b"/>
              <a:pathLst>
                <a:path w="1123950" h="1219200">
                  <a:moveTo>
                    <a:pt x="0" y="184658"/>
                  </a:moveTo>
                  <a:lnTo>
                    <a:pt x="939291" y="184658"/>
                  </a:lnTo>
                  <a:lnTo>
                    <a:pt x="1123950" y="0"/>
                  </a:lnTo>
                </a:path>
                <a:path w="1123950" h="1219200">
                  <a:moveTo>
                    <a:pt x="939291" y="184658"/>
                  </a:moveTo>
                  <a:lnTo>
                    <a:pt x="939291" y="121920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2886075" y="3270567"/>
            <a:ext cx="6399530" cy="1529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635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Node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85"/>
              </a:spcBef>
            </a:pPr>
            <a:endParaRPr sz="2000">
              <a:latin typeface="Tahoma"/>
              <a:cs typeface="Tahoma"/>
            </a:endParaRPr>
          </a:p>
          <a:p>
            <a:pPr algn="ctr" marL="14604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Node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components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reside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every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node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dirty="0" sz="2000">
                <a:latin typeface="Calibri"/>
                <a:cs typeface="Calibri"/>
              </a:rPr>
              <a:t>Act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workhorses</a:t>
            </a:r>
            <a:r>
              <a:rPr dirty="0" sz="2000">
                <a:latin typeface="Calibri"/>
                <a:cs typeface="Calibri"/>
              </a:rPr>
              <a:t> that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execute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containerized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applications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959735">
              <a:lnSpc>
                <a:spcPct val="100000"/>
              </a:lnSpc>
              <a:spcBef>
                <a:spcPts val="130"/>
              </a:spcBef>
            </a:pPr>
            <a:r>
              <a:rPr dirty="0"/>
              <a:t>Node</a:t>
            </a:r>
            <a:r>
              <a:rPr dirty="0" spc="-375"/>
              <a:t> </a:t>
            </a:r>
            <a:r>
              <a:rPr dirty="0" spc="-10"/>
              <a:t>Components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585787" y="2252726"/>
            <a:ext cx="3315335" cy="3714750"/>
          </a:xfrm>
          <a:custGeom>
            <a:avLst/>
            <a:gdLst/>
            <a:ahLst/>
            <a:cxnLst/>
            <a:rect l="l" t="t" r="r" b="b"/>
            <a:pathLst>
              <a:path w="3315335" h="3714750">
                <a:moveTo>
                  <a:pt x="0" y="125475"/>
                </a:moveTo>
                <a:lnTo>
                  <a:pt x="9870" y="76616"/>
                </a:lnTo>
                <a:lnTo>
                  <a:pt x="36787" y="36734"/>
                </a:lnTo>
                <a:lnTo>
                  <a:pt x="76707" y="9854"/>
                </a:lnTo>
                <a:lnTo>
                  <a:pt x="125590" y="0"/>
                </a:lnTo>
                <a:lnTo>
                  <a:pt x="3189160" y="0"/>
                </a:lnTo>
                <a:lnTo>
                  <a:pt x="3238039" y="9854"/>
                </a:lnTo>
                <a:lnTo>
                  <a:pt x="3277965" y="36734"/>
                </a:lnTo>
                <a:lnTo>
                  <a:pt x="3304889" y="76616"/>
                </a:lnTo>
                <a:lnTo>
                  <a:pt x="3314763" y="125475"/>
                </a:lnTo>
                <a:lnTo>
                  <a:pt x="3314763" y="3589096"/>
                </a:lnTo>
                <a:lnTo>
                  <a:pt x="3304889" y="3637978"/>
                </a:lnTo>
                <a:lnTo>
                  <a:pt x="3277965" y="3677899"/>
                </a:lnTo>
                <a:lnTo>
                  <a:pt x="3238039" y="3704816"/>
                </a:lnTo>
                <a:lnTo>
                  <a:pt x="3189160" y="3714686"/>
                </a:lnTo>
                <a:lnTo>
                  <a:pt x="125590" y="3714686"/>
                </a:lnTo>
                <a:lnTo>
                  <a:pt x="76707" y="3704816"/>
                </a:lnTo>
                <a:lnTo>
                  <a:pt x="36787" y="3677899"/>
                </a:lnTo>
                <a:lnTo>
                  <a:pt x="9870" y="3637978"/>
                </a:lnTo>
                <a:lnTo>
                  <a:pt x="0" y="3589096"/>
                </a:lnTo>
                <a:lnTo>
                  <a:pt x="0" y="125475"/>
                </a:lnTo>
                <a:close/>
              </a:path>
            </a:pathLst>
          </a:custGeom>
          <a:ln w="28575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993010" y="2583116"/>
            <a:ext cx="49530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solidFill>
                  <a:srgbClr val="316CE4"/>
                </a:solidFill>
                <a:latin typeface="Tahoma"/>
                <a:cs typeface="Tahoma"/>
              </a:rPr>
              <a:t>Node</a:t>
            </a:r>
            <a:endParaRPr sz="1550">
              <a:latin typeface="Tahoma"/>
              <a:cs typeface="Tahom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6675" y="1952625"/>
            <a:ext cx="1295400" cy="1247775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algn="ctr" marL="147320">
              <a:lnSpc>
                <a:spcPct val="100000"/>
              </a:lnSpc>
              <a:spcBef>
                <a:spcPts val="125"/>
              </a:spcBef>
            </a:pPr>
            <a:r>
              <a:rPr dirty="0" spc="-10"/>
              <a:t>kubelet</a:t>
            </a:r>
          </a:p>
          <a:p>
            <a:pPr marL="355600" indent="-342900">
              <a:lnSpc>
                <a:spcPct val="100000"/>
              </a:lnSpc>
              <a:spcBef>
                <a:spcPts val="206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r>
              <a:rPr dirty="0" spc="-6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dirty="0" spc="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pc="-10">
                <a:solidFill>
                  <a:srgbClr val="000000"/>
                </a:solidFill>
                <a:latin typeface="Calibri"/>
                <a:cs typeface="Calibri"/>
              </a:rPr>
              <a:t> captain</a:t>
            </a:r>
            <a:r>
              <a:rPr dirty="0" spc="-3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dirty="0" spc="-3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each</a:t>
            </a:r>
            <a:r>
              <a:rPr dirty="0" spc="-3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20">
                <a:solidFill>
                  <a:srgbClr val="000000"/>
                </a:solidFill>
                <a:latin typeface="Calibri"/>
                <a:cs typeface="Calibri"/>
              </a:rPr>
              <a:t>node</a:t>
            </a: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pc="-10">
                <a:solidFill>
                  <a:srgbClr val="000000"/>
                </a:solidFill>
                <a:latin typeface="Calibri"/>
                <a:cs typeface="Calibri"/>
              </a:rPr>
              <a:t>Receives</a:t>
            </a:r>
            <a:r>
              <a:rPr dirty="0" spc="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0">
                <a:solidFill>
                  <a:srgbClr val="000000"/>
                </a:solidFill>
                <a:latin typeface="Calibri"/>
                <a:cs typeface="Calibri"/>
              </a:rPr>
              <a:t>instructions</a:t>
            </a:r>
            <a:r>
              <a:rPr dirty="0" spc="-6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dirty="0" spc="-5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20">
                <a:solidFill>
                  <a:srgbClr val="000000"/>
                </a:solidFill>
                <a:latin typeface="Calibri"/>
                <a:cs typeface="Calibri"/>
              </a:rPr>
              <a:t>kube-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apiserver &amp;</a:t>
            </a:r>
            <a:r>
              <a:rPr dirty="0" spc="-5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manages</a:t>
            </a:r>
            <a:r>
              <a:rPr dirty="0" spc="-6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0">
                <a:solidFill>
                  <a:srgbClr val="000000"/>
                </a:solidFill>
                <a:latin typeface="Calibri"/>
                <a:cs typeface="Calibri"/>
              </a:rPr>
              <a:t>lifecycle</a:t>
            </a:r>
            <a:r>
              <a:rPr dirty="0" spc="-6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25">
                <a:solidFill>
                  <a:srgbClr val="000000"/>
                </a:solidFill>
                <a:latin typeface="Calibri"/>
                <a:cs typeface="Calibri"/>
              </a:rPr>
              <a:t>of </a:t>
            </a:r>
            <a:r>
              <a:rPr dirty="0" spc="-20">
                <a:solidFill>
                  <a:srgbClr val="000000"/>
                </a:solidFill>
                <a:latin typeface="Calibri"/>
                <a:cs typeface="Calibri"/>
              </a:rPr>
              <a:t>pods</a:t>
            </a:r>
          </a:p>
          <a:p>
            <a:pPr marL="355600" marR="184150" indent="-34353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pc="-35">
                <a:solidFill>
                  <a:srgbClr val="000000"/>
                </a:solidFill>
                <a:latin typeface="Calibri"/>
                <a:cs typeface="Calibri"/>
              </a:rPr>
              <a:t>Takes</a:t>
            </a:r>
            <a:r>
              <a:rPr dirty="0" spc="-4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care</a:t>
            </a:r>
            <a:r>
              <a:rPr dirty="0" spc="-1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pc="-8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tasks</a:t>
            </a:r>
            <a:r>
              <a:rPr dirty="0" spc="-4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like</a:t>
            </a:r>
            <a:r>
              <a:rPr dirty="0" spc="-3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pulling</a:t>
            </a:r>
            <a:r>
              <a:rPr dirty="0" spc="-4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0">
                <a:solidFill>
                  <a:srgbClr val="000000"/>
                </a:solidFill>
                <a:latin typeface="Calibri"/>
                <a:cs typeface="Calibri"/>
              </a:rPr>
              <a:t>container</a:t>
            </a:r>
            <a:r>
              <a:rPr dirty="0" spc="-9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images</a:t>
            </a:r>
            <a:r>
              <a:rPr dirty="0" spc="-1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dirty="0" spc="-4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0">
                <a:solidFill>
                  <a:srgbClr val="000000"/>
                </a:solidFill>
                <a:latin typeface="Calibri"/>
                <a:cs typeface="Calibri"/>
              </a:rPr>
              <a:t>registries,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allocating</a:t>
            </a:r>
            <a:r>
              <a:rPr dirty="0" spc="-2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POD</a:t>
            </a:r>
            <a:r>
              <a:rPr dirty="0" spc="-8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0">
                <a:solidFill>
                  <a:srgbClr val="000000"/>
                </a:solidFill>
                <a:latin typeface="Calibri"/>
                <a:cs typeface="Calibri"/>
              </a:rPr>
              <a:t>resources,</a:t>
            </a:r>
            <a:r>
              <a:rPr dirty="0" spc="-2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0">
                <a:solidFill>
                  <a:srgbClr val="000000"/>
                </a:solidFill>
                <a:latin typeface="Calibri"/>
                <a:cs typeface="Calibri"/>
              </a:rPr>
              <a:t>reporting</a:t>
            </a:r>
            <a:r>
              <a:rPr dirty="0" spc="-9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the health</a:t>
            </a:r>
            <a:r>
              <a:rPr dirty="0" spc="-5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-10">
                <a:solidFill>
                  <a:srgbClr val="000000"/>
                </a:solidFill>
                <a:latin typeface="Calibri"/>
                <a:cs typeface="Calibri"/>
              </a:rPr>
              <a:t>status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1809750" y="1666875"/>
            <a:ext cx="857250" cy="933450"/>
            <a:chOff x="1809750" y="1666875"/>
            <a:chExt cx="857250" cy="933450"/>
          </a:xfrm>
        </p:grpSpPr>
        <p:sp>
          <p:nvSpPr>
            <p:cNvPr id="8" name="object 8" descr=""/>
            <p:cNvSpPr/>
            <p:nvPr/>
          </p:nvSpPr>
          <p:spPr>
            <a:xfrm>
              <a:off x="1819275" y="1814106"/>
              <a:ext cx="701040" cy="777240"/>
            </a:xfrm>
            <a:custGeom>
              <a:avLst/>
              <a:gdLst/>
              <a:ahLst/>
              <a:cxnLst/>
              <a:rect l="l" t="t" r="r" b="b"/>
              <a:pathLst>
                <a:path w="701039" h="777239">
                  <a:moveTo>
                    <a:pt x="700493" y="0"/>
                  </a:moveTo>
                  <a:lnTo>
                    <a:pt x="0" y="0"/>
                  </a:lnTo>
                  <a:lnTo>
                    <a:pt x="0" y="776693"/>
                  </a:lnTo>
                  <a:lnTo>
                    <a:pt x="700493" y="776693"/>
                  </a:lnTo>
                  <a:lnTo>
                    <a:pt x="700493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519806" y="1676400"/>
              <a:ext cx="137795" cy="914400"/>
            </a:xfrm>
            <a:custGeom>
              <a:avLst/>
              <a:gdLst/>
              <a:ahLst/>
              <a:cxnLst/>
              <a:rect l="l" t="t" r="r" b="b"/>
              <a:pathLst>
                <a:path w="137794" h="914400">
                  <a:moveTo>
                    <a:pt x="137668" y="0"/>
                  </a:moveTo>
                  <a:lnTo>
                    <a:pt x="0" y="137667"/>
                  </a:lnTo>
                  <a:lnTo>
                    <a:pt x="0" y="914400"/>
                  </a:lnTo>
                  <a:lnTo>
                    <a:pt x="137668" y="776732"/>
                  </a:lnTo>
                  <a:lnTo>
                    <a:pt x="137668" y="0"/>
                  </a:lnTo>
                  <a:close/>
                </a:path>
              </a:pathLst>
            </a:custGeom>
            <a:solidFill>
              <a:srgbClr val="2856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819275" y="1676400"/>
              <a:ext cx="838200" cy="137795"/>
            </a:xfrm>
            <a:custGeom>
              <a:avLst/>
              <a:gdLst/>
              <a:ahLst/>
              <a:cxnLst/>
              <a:rect l="l" t="t" r="r" b="b"/>
              <a:pathLst>
                <a:path w="838200" h="137794">
                  <a:moveTo>
                    <a:pt x="838200" y="0"/>
                  </a:moveTo>
                  <a:lnTo>
                    <a:pt x="137668" y="0"/>
                  </a:lnTo>
                  <a:lnTo>
                    <a:pt x="0" y="137667"/>
                  </a:lnTo>
                  <a:lnTo>
                    <a:pt x="700532" y="137667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5A88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819275" y="1676400"/>
              <a:ext cx="838200" cy="914400"/>
            </a:xfrm>
            <a:custGeom>
              <a:avLst/>
              <a:gdLst/>
              <a:ahLst/>
              <a:cxnLst/>
              <a:rect l="l" t="t" r="r" b="b"/>
              <a:pathLst>
                <a:path w="838200" h="914400">
                  <a:moveTo>
                    <a:pt x="0" y="137667"/>
                  </a:moveTo>
                  <a:lnTo>
                    <a:pt x="137668" y="0"/>
                  </a:lnTo>
                  <a:lnTo>
                    <a:pt x="838200" y="0"/>
                  </a:lnTo>
                  <a:lnTo>
                    <a:pt x="838200" y="776732"/>
                  </a:lnTo>
                  <a:lnTo>
                    <a:pt x="700532" y="914400"/>
                  </a:lnTo>
                  <a:lnTo>
                    <a:pt x="0" y="914400"/>
                  </a:lnTo>
                  <a:lnTo>
                    <a:pt x="0" y="137667"/>
                  </a:lnTo>
                  <a:close/>
                </a:path>
                <a:path w="838200" h="914400">
                  <a:moveTo>
                    <a:pt x="0" y="137667"/>
                  </a:moveTo>
                  <a:lnTo>
                    <a:pt x="700532" y="137667"/>
                  </a:lnTo>
                  <a:lnTo>
                    <a:pt x="838200" y="0"/>
                  </a:lnTo>
                </a:path>
                <a:path w="838200" h="914400">
                  <a:moveTo>
                    <a:pt x="700532" y="137667"/>
                  </a:moveTo>
                  <a:lnTo>
                    <a:pt x="700532" y="91440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959735">
              <a:lnSpc>
                <a:spcPct val="100000"/>
              </a:lnSpc>
              <a:spcBef>
                <a:spcPts val="130"/>
              </a:spcBef>
            </a:pPr>
            <a:r>
              <a:rPr dirty="0"/>
              <a:t>Node</a:t>
            </a:r>
            <a:r>
              <a:rPr dirty="0" spc="-375"/>
              <a:t> </a:t>
            </a:r>
            <a:r>
              <a:rPr dirty="0" spc="-10"/>
              <a:t>Components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585787" y="2252726"/>
            <a:ext cx="3315335" cy="3714750"/>
          </a:xfrm>
          <a:custGeom>
            <a:avLst/>
            <a:gdLst/>
            <a:ahLst/>
            <a:cxnLst/>
            <a:rect l="l" t="t" r="r" b="b"/>
            <a:pathLst>
              <a:path w="3315335" h="3714750">
                <a:moveTo>
                  <a:pt x="0" y="125475"/>
                </a:moveTo>
                <a:lnTo>
                  <a:pt x="9870" y="76616"/>
                </a:lnTo>
                <a:lnTo>
                  <a:pt x="36787" y="36734"/>
                </a:lnTo>
                <a:lnTo>
                  <a:pt x="76707" y="9854"/>
                </a:lnTo>
                <a:lnTo>
                  <a:pt x="125590" y="0"/>
                </a:lnTo>
                <a:lnTo>
                  <a:pt x="3189160" y="0"/>
                </a:lnTo>
                <a:lnTo>
                  <a:pt x="3238039" y="9854"/>
                </a:lnTo>
                <a:lnTo>
                  <a:pt x="3277965" y="36734"/>
                </a:lnTo>
                <a:lnTo>
                  <a:pt x="3304889" y="76616"/>
                </a:lnTo>
                <a:lnTo>
                  <a:pt x="3314763" y="125475"/>
                </a:lnTo>
                <a:lnTo>
                  <a:pt x="3314763" y="3589096"/>
                </a:lnTo>
                <a:lnTo>
                  <a:pt x="3304889" y="3637978"/>
                </a:lnTo>
                <a:lnTo>
                  <a:pt x="3277965" y="3677899"/>
                </a:lnTo>
                <a:lnTo>
                  <a:pt x="3238039" y="3704816"/>
                </a:lnTo>
                <a:lnTo>
                  <a:pt x="3189160" y="3714686"/>
                </a:lnTo>
                <a:lnTo>
                  <a:pt x="125590" y="3714686"/>
                </a:lnTo>
                <a:lnTo>
                  <a:pt x="76707" y="3704816"/>
                </a:lnTo>
                <a:lnTo>
                  <a:pt x="36787" y="3677899"/>
                </a:lnTo>
                <a:lnTo>
                  <a:pt x="9870" y="3637978"/>
                </a:lnTo>
                <a:lnTo>
                  <a:pt x="0" y="3589096"/>
                </a:lnTo>
                <a:lnTo>
                  <a:pt x="0" y="125475"/>
                </a:lnTo>
                <a:close/>
              </a:path>
            </a:pathLst>
          </a:custGeom>
          <a:ln w="28575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993010" y="2583116"/>
            <a:ext cx="49530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solidFill>
                  <a:srgbClr val="316CE4"/>
                </a:solidFill>
                <a:latin typeface="Tahoma"/>
                <a:cs typeface="Tahoma"/>
              </a:rPr>
              <a:t>Node</a:t>
            </a:r>
            <a:endParaRPr sz="1550">
              <a:latin typeface="Tahoma"/>
              <a:cs typeface="Tahom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6675" y="1952625"/>
            <a:ext cx="1295400" cy="1247775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706359" y="3222053"/>
            <a:ext cx="127635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kube-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proxy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739640" y="3788473"/>
            <a:ext cx="6807834" cy="1250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Acts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 the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network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traffic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director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Ensures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can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communicate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each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other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seamlessly</a:t>
            </a:r>
            <a:endParaRPr sz="200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dirty="0" sz="2000" spc="-20">
                <a:latin typeface="Calibri"/>
                <a:cs typeface="Calibri"/>
              </a:rPr>
              <a:t>Facilitates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service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discovery,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allowing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locate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&amp;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connect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services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running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within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9650" y="3105150"/>
            <a:ext cx="923925" cy="89535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130935" y="4030281"/>
            <a:ext cx="67945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solidFill>
                  <a:srgbClr val="316CE4"/>
                </a:solidFill>
                <a:latin typeface="Tahoma"/>
                <a:cs typeface="Tahoma"/>
              </a:rPr>
              <a:t>kubelet</a:t>
            </a:r>
            <a:endParaRPr sz="1550">
              <a:latin typeface="Tahoma"/>
              <a:cs typeface="Tahom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809750" y="1666875"/>
            <a:ext cx="857250" cy="933450"/>
            <a:chOff x="1809750" y="1666875"/>
            <a:chExt cx="857250" cy="933450"/>
          </a:xfrm>
        </p:grpSpPr>
        <p:sp>
          <p:nvSpPr>
            <p:cNvPr id="11" name="object 11" descr=""/>
            <p:cNvSpPr/>
            <p:nvPr/>
          </p:nvSpPr>
          <p:spPr>
            <a:xfrm>
              <a:off x="1819275" y="1814106"/>
              <a:ext cx="701040" cy="777240"/>
            </a:xfrm>
            <a:custGeom>
              <a:avLst/>
              <a:gdLst/>
              <a:ahLst/>
              <a:cxnLst/>
              <a:rect l="l" t="t" r="r" b="b"/>
              <a:pathLst>
                <a:path w="701039" h="777239">
                  <a:moveTo>
                    <a:pt x="700493" y="0"/>
                  </a:moveTo>
                  <a:lnTo>
                    <a:pt x="0" y="0"/>
                  </a:lnTo>
                  <a:lnTo>
                    <a:pt x="0" y="776693"/>
                  </a:lnTo>
                  <a:lnTo>
                    <a:pt x="700493" y="776693"/>
                  </a:lnTo>
                  <a:lnTo>
                    <a:pt x="700493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519806" y="1676400"/>
              <a:ext cx="137795" cy="914400"/>
            </a:xfrm>
            <a:custGeom>
              <a:avLst/>
              <a:gdLst/>
              <a:ahLst/>
              <a:cxnLst/>
              <a:rect l="l" t="t" r="r" b="b"/>
              <a:pathLst>
                <a:path w="137794" h="914400">
                  <a:moveTo>
                    <a:pt x="137668" y="0"/>
                  </a:moveTo>
                  <a:lnTo>
                    <a:pt x="0" y="137667"/>
                  </a:lnTo>
                  <a:lnTo>
                    <a:pt x="0" y="914400"/>
                  </a:lnTo>
                  <a:lnTo>
                    <a:pt x="137668" y="776732"/>
                  </a:lnTo>
                  <a:lnTo>
                    <a:pt x="137668" y="0"/>
                  </a:lnTo>
                  <a:close/>
                </a:path>
              </a:pathLst>
            </a:custGeom>
            <a:solidFill>
              <a:srgbClr val="2856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819275" y="1676400"/>
              <a:ext cx="838200" cy="137795"/>
            </a:xfrm>
            <a:custGeom>
              <a:avLst/>
              <a:gdLst/>
              <a:ahLst/>
              <a:cxnLst/>
              <a:rect l="l" t="t" r="r" b="b"/>
              <a:pathLst>
                <a:path w="838200" h="137794">
                  <a:moveTo>
                    <a:pt x="838200" y="0"/>
                  </a:moveTo>
                  <a:lnTo>
                    <a:pt x="137668" y="0"/>
                  </a:lnTo>
                  <a:lnTo>
                    <a:pt x="0" y="137667"/>
                  </a:lnTo>
                  <a:lnTo>
                    <a:pt x="700532" y="137667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5A88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819275" y="1676400"/>
              <a:ext cx="838200" cy="914400"/>
            </a:xfrm>
            <a:custGeom>
              <a:avLst/>
              <a:gdLst/>
              <a:ahLst/>
              <a:cxnLst/>
              <a:rect l="l" t="t" r="r" b="b"/>
              <a:pathLst>
                <a:path w="838200" h="914400">
                  <a:moveTo>
                    <a:pt x="0" y="137667"/>
                  </a:moveTo>
                  <a:lnTo>
                    <a:pt x="137668" y="0"/>
                  </a:lnTo>
                  <a:lnTo>
                    <a:pt x="838200" y="0"/>
                  </a:lnTo>
                  <a:lnTo>
                    <a:pt x="838200" y="776732"/>
                  </a:lnTo>
                  <a:lnTo>
                    <a:pt x="700532" y="914400"/>
                  </a:lnTo>
                  <a:lnTo>
                    <a:pt x="0" y="914400"/>
                  </a:lnTo>
                  <a:lnTo>
                    <a:pt x="0" y="137667"/>
                  </a:lnTo>
                  <a:close/>
                </a:path>
                <a:path w="838200" h="914400">
                  <a:moveTo>
                    <a:pt x="0" y="137667"/>
                  </a:moveTo>
                  <a:lnTo>
                    <a:pt x="700532" y="137667"/>
                  </a:lnTo>
                  <a:lnTo>
                    <a:pt x="838200" y="0"/>
                  </a:lnTo>
                </a:path>
                <a:path w="838200" h="914400">
                  <a:moveTo>
                    <a:pt x="700532" y="137667"/>
                  </a:moveTo>
                  <a:lnTo>
                    <a:pt x="700532" y="91440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959735">
              <a:lnSpc>
                <a:spcPct val="100000"/>
              </a:lnSpc>
              <a:spcBef>
                <a:spcPts val="130"/>
              </a:spcBef>
            </a:pPr>
            <a:r>
              <a:rPr dirty="0"/>
              <a:t>Node</a:t>
            </a:r>
            <a:r>
              <a:rPr dirty="0" spc="-375"/>
              <a:t> </a:t>
            </a:r>
            <a:r>
              <a:rPr dirty="0" spc="-10"/>
              <a:t>Components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585787" y="2252726"/>
            <a:ext cx="3315335" cy="3714750"/>
          </a:xfrm>
          <a:custGeom>
            <a:avLst/>
            <a:gdLst/>
            <a:ahLst/>
            <a:cxnLst/>
            <a:rect l="l" t="t" r="r" b="b"/>
            <a:pathLst>
              <a:path w="3315335" h="3714750">
                <a:moveTo>
                  <a:pt x="0" y="125475"/>
                </a:moveTo>
                <a:lnTo>
                  <a:pt x="9870" y="76616"/>
                </a:lnTo>
                <a:lnTo>
                  <a:pt x="36787" y="36734"/>
                </a:lnTo>
                <a:lnTo>
                  <a:pt x="76707" y="9854"/>
                </a:lnTo>
                <a:lnTo>
                  <a:pt x="125590" y="0"/>
                </a:lnTo>
                <a:lnTo>
                  <a:pt x="3189160" y="0"/>
                </a:lnTo>
                <a:lnTo>
                  <a:pt x="3238039" y="9854"/>
                </a:lnTo>
                <a:lnTo>
                  <a:pt x="3277965" y="36734"/>
                </a:lnTo>
                <a:lnTo>
                  <a:pt x="3304889" y="76616"/>
                </a:lnTo>
                <a:lnTo>
                  <a:pt x="3314763" y="125475"/>
                </a:lnTo>
                <a:lnTo>
                  <a:pt x="3314763" y="3589096"/>
                </a:lnTo>
                <a:lnTo>
                  <a:pt x="3304889" y="3637978"/>
                </a:lnTo>
                <a:lnTo>
                  <a:pt x="3277965" y="3677899"/>
                </a:lnTo>
                <a:lnTo>
                  <a:pt x="3238039" y="3704816"/>
                </a:lnTo>
                <a:lnTo>
                  <a:pt x="3189160" y="3714686"/>
                </a:lnTo>
                <a:lnTo>
                  <a:pt x="125590" y="3714686"/>
                </a:lnTo>
                <a:lnTo>
                  <a:pt x="76707" y="3704816"/>
                </a:lnTo>
                <a:lnTo>
                  <a:pt x="36787" y="3677899"/>
                </a:lnTo>
                <a:lnTo>
                  <a:pt x="9870" y="3637978"/>
                </a:lnTo>
                <a:lnTo>
                  <a:pt x="0" y="3589096"/>
                </a:lnTo>
                <a:lnTo>
                  <a:pt x="0" y="125475"/>
                </a:lnTo>
                <a:close/>
              </a:path>
            </a:pathLst>
          </a:custGeom>
          <a:ln w="28575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993010" y="2583116"/>
            <a:ext cx="49530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solidFill>
                  <a:srgbClr val="316CE4"/>
                </a:solidFill>
                <a:latin typeface="Tahoma"/>
                <a:cs typeface="Tahoma"/>
              </a:rPr>
              <a:t>Node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739640" y="3788473"/>
            <a:ext cx="6641465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Act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engine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powers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Popular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options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-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35">
                <a:latin typeface="Calibri"/>
                <a:cs typeface="Calibri"/>
              </a:rPr>
              <a:t>Docker,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containerd,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CRI-</a:t>
            </a:r>
            <a:r>
              <a:rPr dirty="0" sz="2000" spc="-50">
                <a:latin typeface="Calibri"/>
                <a:cs typeface="Calibri"/>
              </a:rPr>
              <a:t>O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Responsible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managing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containers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operations on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node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9650" y="3105150"/>
            <a:ext cx="923925" cy="89535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130935" y="4030281"/>
            <a:ext cx="67945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solidFill>
                  <a:srgbClr val="316CE4"/>
                </a:solidFill>
                <a:latin typeface="Tahoma"/>
                <a:cs typeface="Tahoma"/>
              </a:rPr>
              <a:t>kubelet</a:t>
            </a:r>
            <a:endParaRPr sz="1550">
              <a:latin typeface="Tahoma"/>
              <a:cs typeface="Tahom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2700" y="3105150"/>
            <a:ext cx="923925" cy="89535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2505075" y="4030281"/>
            <a:ext cx="102743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316CE4"/>
                </a:solidFill>
                <a:latin typeface="Tahoma"/>
                <a:cs typeface="Tahoma"/>
              </a:rPr>
              <a:t>kube-</a:t>
            </a:r>
            <a:r>
              <a:rPr dirty="0" sz="1550" spc="-10">
                <a:solidFill>
                  <a:srgbClr val="316CE4"/>
                </a:solidFill>
                <a:latin typeface="Tahoma"/>
                <a:cs typeface="Tahoma"/>
              </a:rPr>
              <a:t>proxy</a:t>
            </a:r>
            <a:endParaRPr sz="1550">
              <a:latin typeface="Tahoma"/>
              <a:cs typeface="Tahom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7691373" y="1900301"/>
            <a:ext cx="1296035" cy="1247775"/>
            <a:chOff x="7691373" y="1900301"/>
            <a:chExt cx="1296035" cy="1247775"/>
          </a:xfrm>
        </p:grpSpPr>
        <p:sp>
          <p:nvSpPr>
            <p:cNvPr id="11" name="object 11" descr=""/>
            <p:cNvSpPr/>
            <p:nvPr/>
          </p:nvSpPr>
          <p:spPr>
            <a:xfrm>
              <a:off x="7691373" y="1900301"/>
              <a:ext cx="1296035" cy="1247775"/>
            </a:xfrm>
            <a:custGeom>
              <a:avLst/>
              <a:gdLst/>
              <a:ahLst/>
              <a:cxnLst/>
              <a:rect l="l" t="t" r="r" b="b"/>
              <a:pathLst>
                <a:path w="1296034" h="1247775">
                  <a:moveTo>
                    <a:pt x="647826" y="0"/>
                  </a:moveTo>
                  <a:lnTo>
                    <a:pt x="128397" y="247014"/>
                  </a:lnTo>
                  <a:lnTo>
                    <a:pt x="0" y="802386"/>
                  </a:lnTo>
                  <a:lnTo>
                    <a:pt x="359536" y="1247775"/>
                  </a:lnTo>
                  <a:lnTo>
                    <a:pt x="935990" y="1247775"/>
                  </a:lnTo>
                  <a:lnTo>
                    <a:pt x="1295527" y="802386"/>
                  </a:lnTo>
                  <a:lnTo>
                    <a:pt x="1167129" y="247014"/>
                  </a:lnTo>
                  <a:lnTo>
                    <a:pt x="647826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962899" y="2124075"/>
              <a:ext cx="742950" cy="714375"/>
            </a:xfrm>
            <a:custGeom>
              <a:avLst/>
              <a:gdLst/>
              <a:ahLst/>
              <a:cxnLst/>
              <a:rect l="l" t="t" r="r" b="b"/>
              <a:pathLst>
                <a:path w="742950" h="714375">
                  <a:moveTo>
                    <a:pt x="371475" y="0"/>
                  </a:moveTo>
                  <a:lnTo>
                    <a:pt x="73532" y="141477"/>
                  </a:lnTo>
                  <a:lnTo>
                    <a:pt x="0" y="459359"/>
                  </a:lnTo>
                  <a:lnTo>
                    <a:pt x="206121" y="714375"/>
                  </a:lnTo>
                  <a:lnTo>
                    <a:pt x="536828" y="714375"/>
                  </a:lnTo>
                  <a:lnTo>
                    <a:pt x="742950" y="459359"/>
                  </a:lnTo>
                  <a:lnTo>
                    <a:pt x="669417" y="141477"/>
                  </a:lnTo>
                  <a:lnTo>
                    <a:pt x="3714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101203" y="2269337"/>
              <a:ext cx="466725" cy="419100"/>
            </a:xfrm>
            <a:custGeom>
              <a:avLst/>
              <a:gdLst/>
              <a:ahLst/>
              <a:cxnLst/>
              <a:rect l="l" t="t" r="r" b="b"/>
              <a:pathLst>
                <a:path w="466725" h="419100">
                  <a:moveTo>
                    <a:pt x="211277" y="220827"/>
                  </a:moveTo>
                  <a:lnTo>
                    <a:pt x="206921" y="215988"/>
                  </a:lnTo>
                  <a:lnTo>
                    <a:pt x="202158" y="211429"/>
                  </a:lnTo>
                  <a:lnTo>
                    <a:pt x="197167" y="207149"/>
                  </a:lnTo>
                  <a:lnTo>
                    <a:pt x="192125" y="203161"/>
                  </a:lnTo>
                  <a:lnTo>
                    <a:pt x="188849" y="172948"/>
                  </a:lnTo>
                  <a:lnTo>
                    <a:pt x="159893" y="162191"/>
                  </a:lnTo>
                  <a:lnTo>
                    <a:pt x="137680" y="182930"/>
                  </a:lnTo>
                  <a:lnTo>
                    <a:pt x="131025" y="182575"/>
                  </a:lnTo>
                  <a:lnTo>
                    <a:pt x="124472" y="182562"/>
                  </a:lnTo>
                  <a:lnTo>
                    <a:pt x="118021" y="182956"/>
                  </a:lnTo>
                  <a:lnTo>
                    <a:pt x="111645" y="183807"/>
                  </a:lnTo>
                  <a:lnTo>
                    <a:pt x="211277" y="220827"/>
                  </a:lnTo>
                  <a:close/>
                </a:path>
                <a:path w="466725" h="419100">
                  <a:moveTo>
                    <a:pt x="247764" y="234391"/>
                  </a:moveTo>
                  <a:lnTo>
                    <a:pt x="241935" y="221678"/>
                  </a:lnTo>
                  <a:lnTo>
                    <a:pt x="211277" y="220827"/>
                  </a:lnTo>
                  <a:lnTo>
                    <a:pt x="247764" y="234391"/>
                  </a:lnTo>
                  <a:close/>
                </a:path>
                <a:path w="466725" h="419100">
                  <a:moveTo>
                    <a:pt x="257289" y="322287"/>
                  </a:moveTo>
                  <a:lnTo>
                    <a:pt x="236537" y="300075"/>
                  </a:lnTo>
                  <a:lnTo>
                    <a:pt x="236905" y="293420"/>
                  </a:lnTo>
                  <a:lnTo>
                    <a:pt x="236918" y="286880"/>
                  </a:lnTo>
                  <a:lnTo>
                    <a:pt x="236588" y="281647"/>
                  </a:lnTo>
                  <a:lnTo>
                    <a:pt x="236512" y="280428"/>
                  </a:lnTo>
                  <a:lnTo>
                    <a:pt x="235661" y="274053"/>
                  </a:lnTo>
                  <a:lnTo>
                    <a:pt x="255041" y="250278"/>
                  </a:lnTo>
                  <a:lnTo>
                    <a:pt x="247764" y="234391"/>
                  </a:lnTo>
                  <a:lnTo>
                    <a:pt x="174853" y="207302"/>
                  </a:lnTo>
                  <a:lnTo>
                    <a:pt x="174853" y="289013"/>
                  </a:lnTo>
                  <a:lnTo>
                    <a:pt x="171983" y="307073"/>
                  </a:lnTo>
                  <a:lnTo>
                    <a:pt x="162369" y="322630"/>
                  </a:lnTo>
                  <a:lnTo>
                    <a:pt x="148005" y="333019"/>
                  </a:lnTo>
                  <a:lnTo>
                    <a:pt x="130733" y="337261"/>
                  </a:lnTo>
                  <a:lnTo>
                    <a:pt x="112395" y="334365"/>
                  </a:lnTo>
                  <a:lnTo>
                    <a:pt x="96621" y="324586"/>
                  </a:lnTo>
                  <a:lnTo>
                    <a:pt x="86321" y="310095"/>
                  </a:lnTo>
                  <a:lnTo>
                    <a:pt x="82219" y="292849"/>
                  </a:lnTo>
                  <a:lnTo>
                    <a:pt x="85102" y="274789"/>
                  </a:lnTo>
                  <a:lnTo>
                    <a:pt x="94742" y="259245"/>
                  </a:lnTo>
                  <a:lnTo>
                    <a:pt x="94881" y="259029"/>
                  </a:lnTo>
                  <a:lnTo>
                    <a:pt x="109372" y="248716"/>
                  </a:lnTo>
                  <a:lnTo>
                    <a:pt x="126466" y="244652"/>
                  </a:lnTo>
                  <a:lnTo>
                    <a:pt x="126187" y="244551"/>
                  </a:lnTo>
                  <a:lnTo>
                    <a:pt x="144678" y="247497"/>
                  </a:lnTo>
                  <a:lnTo>
                    <a:pt x="160451" y="257276"/>
                  </a:lnTo>
                  <a:lnTo>
                    <a:pt x="170764" y="271767"/>
                  </a:lnTo>
                  <a:lnTo>
                    <a:pt x="174853" y="289013"/>
                  </a:lnTo>
                  <a:lnTo>
                    <a:pt x="174853" y="207302"/>
                  </a:lnTo>
                  <a:lnTo>
                    <a:pt x="111645" y="183807"/>
                  </a:lnTo>
                  <a:lnTo>
                    <a:pt x="87871" y="164426"/>
                  </a:lnTo>
                  <a:lnTo>
                    <a:pt x="60071" y="177165"/>
                  </a:lnTo>
                  <a:lnTo>
                    <a:pt x="58635" y="207619"/>
                  </a:lnTo>
                  <a:lnTo>
                    <a:pt x="53797" y="211963"/>
                  </a:lnTo>
                  <a:lnTo>
                    <a:pt x="49237" y="216725"/>
                  </a:lnTo>
                  <a:lnTo>
                    <a:pt x="44970" y="221716"/>
                  </a:lnTo>
                  <a:lnTo>
                    <a:pt x="40982" y="226758"/>
                  </a:lnTo>
                  <a:lnTo>
                    <a:pt x="10756" y="230035"/>
                  </a:lnTo>
                  <a:lnTo>
                    <a:pt x="0" y="258991"/>
                  </a:lnTo>
                  <a:lnTo>
                    <a:pt x="20751" y="281203"/>
                  </a:lnTo>
                  <a:lnTo>
                    <a:pt x="20383" y="287870"/>
                  </a:lnTo>
                  <a:lnTo>
                    <a:pt x="20370" y="294411"/>
                  </a:lnTo>
                  <a:lnTo>
                    <a:pt x="20777" y="300863"/>
                  </a:lnTo>
                  <a:lnTo>
                    <a:pt x="21628" y="307238"/>
                  </a:lnTo>
                  <a:lnTo>
                    <a:pt x="2819" y="331228"/>
                  </a:lnTo>
                  <a:lnTo>
                    <a:pt x="15570" y="359029"/>
                  </a:lnTo>
                  <a:lnTo>
                    <a:pt x="46012" y="360464"/>
                  </a:lnTo>
                  <a:lnTo>
                    <a:pt x="50279" y="365264"/>
                  </a:lnTo>
                  <a:lnTo>
                    <a:pt x="54914" y="369773"/>
                  </a:lnTo>
                  <a:lnTo>
                    <a:pt x="59880" y="374040"/>
                  </a:lnTo>
                  <a:lnTo>
                    <a:pt x="65163" y="378117"/>
                  </a:lnTo>
                  <a:lnTo>
                    <a:pt x="68440" y="408343"/>
                  </a:lnTo>
                  <a:lnTo>
                    <a:pt x="97396" y="419100"/>
                  </a:lnTo>
                  <a:lnTo>
                    <a:pt x="119608" y="398348"/>
                  </a:lnTo>
                  <a:lnTo>
                    <a:pt x="126263" y="398716"/>
                  </a:lnTo>
                  <a:lnTo>
                    <a:pt x="132816" y="398729"/>
                  </a:lnTo>
                  <a:lnTo>
                    <a:pt x="139268" y="398335"/>
                  </a:lnTo>
                  <a:lnTo>
                    <a:pt x="145630" y="397484"/>
                  </a:lnTo>
                  <a:lnTo>
                    <a:pt x="169418" y="416852"/>
                  </a:lnTo>
                  <a:lnTo>
                    <a:pt x="181876" y="410933"/>
                  </a:lnTo>
                  <a:lnTo>
                    <a:pt x="197434" y="403542"/>
                  </a:lnTo>
                  <a:lnTo>
                    <a:pt x="198653" y="373672"/>
                  </a:lnTo>
                  <a:lnTo>
                    <a:pt x="203454" y="369404"/>
                  </a:lnTo>
                  <a:lnTo>
                    <a:pt x="204317" y="368528"/>
                  </a:lnTo>
                  <a:lnTo>
                    <a:pt x="207962" y="364769"/>
                  </a:lnTo>
                  <a:lnTo>
                    <a:pt x="212229" y="359803"/>
                  </a:lnTo>
                  <a:lnTo>
                    <a:pt x="216306" y="354520"/>
                  </a:lnTo>
                  <a:lnTo>
                    <a:pt x="246532" y="351256"/>
                  </a:lnTo>
                  <a:lnTo>
                    <a:pt x="257289" y="322287"/>
                  </a:lnTo>
                  <a:close/>
                </a:path>
                <a:path w="466725" h="419100">
                  <a:moveTo>
                    <a:pt x="466521" y="160108"/>
                  </a:moveTo>
                  <a:lnTo>
                    <a:pt x="445770" y="137896"/>
                  </a:lnTo>
                  <a:lnTo>
                    <a:pt x="446138" y="131241"/>
                  </a:lnTo>
                  <a:lnTo>
                    <a:pt x="446151" y="124688"/>
                  </a:lnTo>
                  <a:lnTo>
                    <a:pt x="445820" y="119468"/>
                  </a:lnTo>
                  <a:lnTo>
                    <a:pt x="445757" y="118237"/>
                  </a:lnTo>
                  <a:lnTo>
                    <a:pt x="444893" y="111874"/>
                  </a:lnTo>
                  <a:lnTo>
                    <a:pt x="464273" y="88087"/>
                  </a:lnTo>
                  <a:lnTo>
                    <a:pt x="456996" y="72199"/>
                  </a:lnTo>
                  <a:lnTo>
                    <a:pt x="451167" y="59486"/>
                  </a:lnTo>
                  <a:lnTo>
                    <a:pt x="420522" y="58661"/>
                  </a:lnTo>
                  <a:lnTo>
                    <a:pt x="416242" y="53835"/>
                  </a:lnTo>
                  <a:lnTo>
                    <a:pt x="411607" y="49326"/>
                  </a:lnTo>
                  <a:lnTo>
                    <a:pt x="406641" y="45059"/>
                  </a:lnTo>
                  <a:lnTo>
                    <a:pt x="401358" y="40982"/>
                  </a:lnTo>
                  <a:lnTo>
                    <a:pt x="398094" y="10769"/>
                  </a:lnTo>
                  <a:lnTo>
                    <a:pt x="384086" y="5562"/>
                  </a:lnTo>
                  <a:lnTo>
                    <a:pt x="384086" y="126834"/>
                  </a:lnTo>
                  <a:lnTo>
                    <a:pt x="381215" y="144894"/>
                  </a:lnTo>
                  <a:lnTo>
                    <a:pt x="371513" y="160413"/>
                  </a:lnTo>
                  <a:lnTo>
                    <a:pt x="357022" y="170751"/>
                  </a:lnTo>
                  <a:lnTo>
                    <a:pt x="339712" y="174980"/>
                  </a:lnTo>
                  <a:lnTo>
                    <a:pt x="321627" y="172186"/>
                  </a:lnTo>
                  <a:lnTo>
                    <a:pt x="305866" y="162407"/>
                  </a:lnTo>
                  <a:lnTo>
                    <a:pt x="295554" y="147916"/>
                  </a:lnTo>
                  <a:lnTo>
                    <a:pt x="291452" y="130670"/>
                  </a:lnTo>
                  <a:lnTo>
                    <a:pt x="294335" y="112610"/>
                  </a:lnTo>
                  <a:lnTo>
                    <a:pt x="304025" y="97091"/>
                  </a:lnTo>
                  <a:lnTo>
                    <a:pt x="318528" y="86741"/>
                  </a:lnTo>
                  <a:lnTo>
                    <a:pt x="335826" y="82511"/>
                  </a:lnTo>
                  <a:lnTo>
                    <a:pt x="353910" y="85318"/>
                  </a:lnTo>
                  <a:lnTo>
                    <a:pt x="369684" y="95097"/>
                  </a:lnTo>
                  <a:lnTo>
                    <a:pt x="379996" y="109588"/>
                  </a:lnTo>
                  <a:lnTo>
                    <a:pt x="384086" y="126834"/>
                  </a:lnTo>
                  <a:lnTo>
                    <a:pt x="384086" y="5562"/>
                  </a:lnTo>
                  <a:lnTo>
                    <a:pt x="369125" y="0"/>
                  </a:lnTo>
                  <a:lnTo>
                    <a:pt x="346913" y="20751"/>
                  </a:lnTo>
                  <a:lnTo>
                    <a:pt x="340258" y="20396"/>
                  </a:lnTo>
                  <a:lnTo>
                    <a:pt x="333705" y="20383"/>
                  </a:lnTo>
                  <a:lnTo>
                    <a:pt x="327253" y="20777"/>
                  </a:lnTo>
                  <a:lnTo>
                    <a:pt x="320878" y="21628"/>
                  </a:lnTo>
                  <a:lnTo>
                    <a:pt x="297103" y="2247"/>
                  </a:lnTo>
                  <a:lnTo>
                    <a:pt x="268503" y="15354"/>
                  </a:lnTo>
                  <a:lnTo>
                    <a:pt x="267665" y="46012"/>
                  </a:lnTo>
                  <a:lnTo>
                    <a:pt x="262851" y="50279"/>
                  </a:lnTo>
                  <a:lnTo>
                    <a:pt x="258343" y="54914"/>
                  </a:lnTo>
                  <a:lnTo>
                    <a:pt x="254076" y="59880"/>
                  </a:lnTo>
                  <a:lnTo>
                    <a:pt x="249999" y="65163"/>
                  </a:lnTo>
                  <a:lnTo>
                    <a:pt x="219773" y="68427"/>
                  </a:lnTo>
                  <a:lnTo>
                    <a:pt x="209016" y="97383"/>
                  </a:lnTo>
                  <a:lnTo>
                    <a:pt x="229768" y="119595"/>
                  </a:lnTo>
                  <a:lnTo>
                    <a:pt x="229425" y="125996"/>
                  </a:lnTo>
                  <a:lnTo>
                    <a:pt x="229400" y="126263"/>
                  </a:lnTo>
                  <a:lnTo>
                    <a:pt x="229400" y="132562"/>
                  </a:lnTo>
                  <a:lnTo>
                    <a:pt x="229400" y="132803"/>
                  </a:lnTo>
                  <a:lnTo>
                    <a:pt x="229793" y="139255"/>
                  </a:lnTo>
                  <a:lnTo>
                    <a:pt x="230644" y="145630"/>
                  </a:lnTo>
                  <a:lnTo>
                    <a:pt x="211264" y="169405"/>
                  </a:lnTo>
                  <a:lnTo>
                    <a:pt x="224002" y="197218"/>
                  </a:lnTo>
                  <a:lnTo>
                    <a:pt x="254673" y="198056"/>
                  </a:lnTo>
                  <a:lnTo>
                    <a:pt x="258940" y="202869"/>
                  </a:lnTo>
                  <a:lnTo>
                    <a:pt x="263563" y="207378"/>
                  </a:lnTo>
                  <a:lnTo>
                    <a:pt x="268528" y="211645"/>
                  </a:lnTo>
                  <a:lnTo>
                    <a:pt x="273812" y="215722"/>
                  </a:lnTo>
                  <a:lnTo>
                    <a:pt x="277088" y="245935"/>
                  </a:lnTo>
                  <a:lnTo>
                    <a:pt x="306044" y="256705"/>
                  </a:lnTo>
                  <a:lnTo>
                    <a:pt x="328256" y="235953"/>
                  </a:lnTo>
                  <a:lnTo>
                    <a:pt x="334924" y="236321"/>
                  </a:lnTo>
                  <a:lnTo>
                    <a:pt x="341464" y="236321"/>
                  </a:lnTo>
                  <a:lnTo>
                    <a:pt x="347916" y="235927"/>
                  </a:lnTo>
                  <a:lnTo>
                    <a:pt x="354291" y="235077"/>
                  </a:lnTo>
                  <a:lnTo>
                    <a:pt x="378066" y="254457"/>
                  </a:lnTo>
                  <a:lnTo>
                    <a:pt x="391045" y="248729"/>
                  </a:lnTo>
                  <a:lnTo>
                    <a:pt x="406450" y="241935"/>
                  </a:lnTo>
                  <a:lnTo>
                    <a:pt x="407301" y="211277"/>
                  </a:lnTo>
                  <a:lnTo>
                    <a:pt x="425538" y="192341"/>
                  </a:lnTo>
                  <a:lnTo>
                    <a:pt x="455764" y="189064"/>
                  </a:lnTo>
                  <a:lnTo>
                    <a:pt x="466521" y="160108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8141716" y="2780943"/>
            <a:ext cx="407034" cy="775970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marL="66675">
              <a:lnSpc>
                <a:spcPct val="100000"/>
              </a:lnSpc>
              <a:spcBef>
                <a:spcPts val="855"/>
              </a:spcBef>
            </a:pPr>
            <a:r>
              <a:rPr dirty="0" sz="1400" spc="-25">
                <a:solidFill>
                  <a:srgbClr val="FFFFFF"/>
                </a:solidFill>
                <a:latin typeface="Tahoma"/>
                <a:cs typeface="Tahoma"/>
              </a:rPr>
              <a:t>CRI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dirty="0" sz="2000" spc="-50">
                <a:solidFill>
                  <a:srgbClr val="316CE4"/>
                </a:solidFill>
                <a:latin typeface="Tahoma"/>
                <a:cs typeface="Tahoma"/>
              </a:rPr>
              <a:t>CRI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822999" y="1670626"/>
            <a:ext cx="831215" cy="907415"/>
            <a:chOff x="1822999" y="1670626"/>
            <a:chExt cx="831215" cy="907415"/>
          </a:xfrm>
        </p:grpSpPr>
        <p:sp>
          <p:nvSpPr>
            <p:cNvPr id="16" name="object 16" descr=""/>
            <p:cNvSpPr/>
            <p:nvPr/>
          </p:nvSpPr>
          <p:spPr>
            <a:xfrm>
              <a:off x="1822999" y="1808019"/>
              <a:ext cx="694690" cy="770255"/>
            </a:xfrm>
            <a:custGeom>
              <a:avLst/>
              <a:gdLst/>
              <a:ahLst/>
              <a:cxnLst/>
              <a:rect l="l" t="t" r="r" b="b"/>
              <a:pathLst>
                <a:path w="694689" h="770255">
                  <a:moveTo>
                    <a:pt x="694571" y="0"/>
                  </a:moveTo>
                  <a:lnTo>
                    <a:pt x="0" y="0"/>
                  </a:lnTo>
                  <a:lnTo>
                    <a:pt x="0" y="769743"/>
                  </a:lnTo>
                  <a:lnTo>
                    <a:pt x="694571" y="769743"/>
                  </a:lnTo>
                  <a:lnTo>
                    <a:pt x="694571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823000" y="1798513"/>
              <a:ext cx="704215" cy="779780"/>
            </a:xfrm>
            <a:custGeom>
              <a:avLst/>
              <a:gdLst/>
              <a:ahLst/>
              <a:cxnLst/>
              <a:rect l="l" t="t" r="r" b="b"/>
              <a:pathLst>
                <a:path w="704214" h="779780">
                  <a:moveTo>
                    <a:pt x="1" y="769746"/>
                  </a:moveTo>
                  <a:lnTo>
                    <a:pt x="0" y="779249"/>
                  </a:lnTo>
                  <a:lnTo>
                    <a:pt x="9443" y="779249"/>
                  </a:lnTo>
                  <a:lnTo>
                    <a:pt x="1" y="769746"/>
                  </a:lnTo>
                  <a:close/>
                </a:path>
                <a:path w="704214" h="779780">
                  <a:moveTo>
                    <a:pt x="9443" y="9506"/>
                  </a:moveTo>
                  <a:lnTo>
                    <a:pt x="0" y="19002"/>
                  </a:lnTo>
                  <a:lnTo>
                    <a:pt x="0" y="769746"/>
                  </a:lnTo>
                  <a:lnTo>
                    <a:pt x="9444" y="779249"/>
                  </a:lnTo>
                  <a:lnTo>
                    <a:pt x="9443" y="9506"/>
                  </a:lnTo>
                  <a:close/>
                </a:path>
                <a:path w="704214" h="779780">
                  <a:moveTo>
                    <a:pt x="685123" y="769746"/>
                  </a:moveTo>
                  <a:lnTo>
                    <a:pt x="9443" y="769746"/>
                  </a:lnTo>
                  <a:lnTo>
                    <a:pt x="9443" y="779249"/>
                  </a:lnTo>
                  <a:lnTo>
                    <a:pt x="685123" y="779249"/>
                  </a:lnTo>
                  <a:lnTo>
                    <a:pt x="685123" y="769746"/>
                  </a:lnTo>
                  <a:close/>
                </a:path>
                <a:path w="704214" h="779780">
                  <a:moveTo>
                    <a:pt x="685123" y="9506"/>
                  </a:moveTo>
                  <a:lnTo>
                    <a:pt x="685123" y="779249"/>
                  </a:lnTo>
                  <a:lnTo>
                    <a:pt x="694569" y="769746"/>
                  </a:lnTo>
                  <a:lnTo>
                    <a:pt x="704018" y="769746"/>
                  </a:lnTo>
                  <a:lnTo>
                    <a:pt x="704018" y="19002"/>
                  </a:lnTo>
                  <a:lnTo>
                    <a:pt x="694570" y="19002"/>
                  </a:lnTo>
                  <a:lnTo>
                    <a:pt x="685123" y="9506"/>
                  </a:lnTo>
                  <a:close/>
                </a:path>
                <a:path w="704214" h="779780">
                  <a:moveTo>
                    <a:pt x="704018" y="769746"/>
                  </a:moveTo>
                  <a:lnTo>
                    <a:pt x="694569" y="769746"/>
                  </a:lnTo>
                  <a:lnTo>
                    <a:pt x="685122" y="779249"/>
                  </a:lnTo>
                  <a:lnTo>
                    <a:pt x="704018" y="779249"/>
                  </a:lnTo>
                  <a:lnTo>
                    <a:pt x="704018" y="769746"/>
                  </a:lnTo>
                  <a:close/>
                </a:path>
                <a:path w="704214" h="779780">
                  <a:moveTo>
                    <a:pt x="704018" y="0"/>
                  </a:moveTo>
                  <a:lnTo>
                    <a:pt x="0" y="0"/>
                  </a:lnTo>
                  <a:lnTo>
                    <a:pt x="0" y="19002"/>
                  </a:lnTo>
                  <a:lnTo>
                    <a:pt x="9443" y="9506"/>
                  </a:lnTo>
                  <a:lnTo>
                    <a:pt x="704018" y="9506"/>
                  </a:lnTo>
                  <a:lnTo>
                    <a:pt x="704018" y="0"/>
                  </a:lnTo>
                  <a:close/>
                </a:path>
                <a:path w="704214" h="779780">
                  <a:moveTo>
                    <a:pt x="685123" y="9506"/>
                  </a:moveTo>
                  <a:lnTo>
                    <a:pt x="9443" y="9506"/>
                  </a:lnTo>
                  <a:lnTo>
                    <a:pt x="9443" y="19002"/>
                  </a:lnTo>
                  <a:lnTo>
                    <a:pt x="685123" y="19002"/>
                  </a:lnTo>
                  <a:lnTo>
                    <a:pt x="685123" y="9506"/>
                  </a:lnTo>
                  <a:close/>
                </a:path>
                <a:path w="704214" h="779780">
                  <a:moveTo>
                    <a:pt x="704018" y="9506"/>
                  </a:moveTo>
                  <a:lnTo>
                    <a:pt x="685123" y="9506"/>
                  </a:lnTo>
                  <a:lnTo>
                    <a:pt x="694570" y="19002"/>
                  </a:lnTo>
                  <a:lnTo>
                    <a:pt x="704018" y="19002"/>
                  </a:lnTo>
                  <a:lnTo>
                    <a:pt x="704018" y="95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517571" y="1670626"/>
              <a:ext cx="137160" cy="907415"/>
            </a:xfrm>
            <a:custGeom>
              <a:avLst/>
              <a:gdLst/>
              <a:ahLst/>
              <a:cxnLst/>
              <a:rect l="l" t="t" r="r" b="b"/>
              <a:pathLst>
                <a:path w="137160" h="907414">
                  <a:moveTo>
                    <a:pt x="136547" y="0"/>
                  </a:moveTo>
                  <a:lnTo>
                    <a:pt x="0" y="137392"/>
                  </a:lnTo>
                  <a:lnTo>
                    <a:pt x="0" y="907136"/>
                  </a:lnTo>
                  <a:lnTo>
                    <a:pt x="136547" y="769750"/>
                  </a:lnTo>
                  <a:lnTo>
                    <a:pt x="136547" y="0"/>
                  </a:lnTo>
                  <a:close/>
                </a:path>
              </a:pathLst>
            </a:custGeom>
            <a:solidFill>
              <a:srgbClr val="2856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508124" y="1670629"/>
              <a:ext cx="146050" cy="907415"/>
            </a:xfrm>
            <a:custGeom>
              <a:avLst/>
              <a:gdLst/>
              <a:ahLst/>
              <a:cxnLst/>
              <a:rect l="l" t="t" r="r" b="b"/>
              <a:pathLst>
                <a:path w="146050" h="907414">
                  <a:moveTo>
                    <a:pt x="136547" y="0"/>
                  </a:moveTo>
                  <a:lnTo>
                    <a:pt x="132627" y="0"/>
                  </a:lnTo>
                  <a:lnTo>
                    <a:pt x="0" y="133449"/>
                  </a:lnTo>
                  <a:lnTo>
                    <a:pt x="0" y="907133"/>
                  </a:lnTo>
                  <a:lnTo>
                    <a:pt x="18895" y="907133"/>
                  </a:lnTo>
                  <a:lnTo>
                    <a:pt x="2770" y="900413"/>
                  </a:lnTo>
                  <a:lnTo>
                    <a:pt x="18895" y="884188"/>
                  </a:lnTo>
                  <a:lnTo>
                    <a:pt x="18894" y="144108"/>
                  </a:lnTo>
                  <a:lnTo>
                    <a:pt x="16124" y="144108"/>
                  </a:lnTo>
                  <a:lnTo>
                    <a:pt x="18894" y="137389"/>
                  </a:lnTo>
                  <a:lnTo>
                    <a:pt x="22801" y="137389"/>
                  </a:lnTo>
                  <a:lnTo>
                    <a:pt x="136547" y="22939"/>
                  </a:lnTo>
                  <a:lnTo>
                    <a:pt x="136547" y="0"/>
                  </a:lnTo>
                  <a:close/>
                </a:path>
                <a:path w="146050" h="907414">
                  <a:moveTo>
                    <a:pt x="18895" y="884188"/>
                  </a:moveTo>
                  <a:lnTo>
                    <a:pt x="2770" y="900413"/>
                  </a:lnTo>
                  <a:lnTo>
                    <a:pt x="18896" y="907133"/>
                  </a:lnTo>
                  <a:lnTo>
                    <a:pt x="18895" y="884188"/>
                  </a:lnTo>
                  <a:close/>
                </a:path>
                <a:path w="146050" h="907414">
                  <a:moveTo>
                    <a:pt x="136547" y="765806"/>
                  </a:moveTo>
                  <a:lnTo>
                    <a:pt x="18895" y="884188"/>
                  </a:lnTo>
                  <a:lnTo>
                    <a:pt x="18895" y="907133"/>
                  </a:lnTo>
                  <a:lnTo>
                    <a:pt x="22800" y="907133"/>
                  </a:lnTo>
                  <a:lnTo>
                    <a:pt x="145992" y="783177"/>
                  </a:lnTo>
                  <a:lnTo>
                    <a:pt x="145992" y="769747"/>
                  </a:lnTo>
                  <a:lnTo>
                    <a:pt x="136547" y="769747"/>
                  </a:lnTo>
                  <a:lnTo>
                    <a:pt x="136547" y="765806"/>
                  </a:lnTo>
                  <a:close/>
                </a:path>
                <a:path w="146050" h="907414">
                  <a:moveTo>
                    <a:pt x="139308" y="763028"/>
                  </a:moveTo>
                  <a:lnTo>
                    <a:pt x="136547" y="765806"/>
                  </a:lnTo>
                  <a:lnTo>
                    <a:pt x="136547" y="769747"/>
                  </a:lnTo>
                  <a:lnTo>
                    <a:pt x="139308" y="763028"/>
                  </a:lnTo>
                  <a:close/>
                </a:path>
                <a:path w="146050" h="907414">
                  <a:moveTo>
                    <a:pt x="145992" y="763028"/>
                  </a:moveTo>
                  <a:lnTo>
                    <a:pt x="139308" y="763028"/>
                  </a:lnTo>
                  <a:lnTo>
                    <a:pt x="136547" y="769747"/>
                  </a:lnTo>
                  <a:lnTo>
                    <a:pt x="145992" y="769747"/>
                  </a:lnTo>
                  <a:lnTo>
                    <a:pt x="145992" y="763028"/>
                  </a:lnTo>
                  <a:close/>
                </a:path>
                <a:path w="146050" h="907414">
                  <a:moveTo>
                    <a:pt x="145992" y="13436"/>
                  </a:moveTo>
                  <a:lnTo>
                    <a:pt x="136547" y="22939"/>
                  </a:lnTo>
                  <a:lnTo>
                    <a:pt x="136547" y="765806"/>
                  </a:lnTo>
                  <a:lnTo>
                    <a:pt x="139308" y="763028"/>
                  </a:lnTo>
                  <a:lnTo>
                    <a:pt x="145992" y="763028"/>
                  </a:lnTo>
                  <a:lnTo>
                    <a:pt x="145992" y="13436"/>
                  </a:lnTo>
                  <a:close/>
                </a:path>
                <a:path w="146050" h="907414">
                  <a:moveTo>
                    <a:pt x="18894" y="137389"/>
                  </a:moveTo>
                  <a:lnTo>
                    <a:pt x="16124" y="144108"/>
                  </a:lnTo>
                  <a:lnTo>
                    <a:pt x="18894" y="141320"/>
                  </a:lnTo>
                  <a:lnTo>
                    <a:pt x="18894" y="137389"/>
                  </a:lnTo>
                  <a:close/>
                </a:path>
                <a:path w="146050" h="907414">
                  <a:moveTo>
                    <a:pt x="18894" y="141320"/>
                  </a:moveTo>
                  <a:lnTo>
                    <a:pt x="16124" y="144108"/>
                  </a:lnTo>
                  <a:lnTo>
                    <a:pt x="18894" y="144108"/>
                  </a:lnTo>
                  <a:lnTo>
                    <a:pt x="18894" y="141320"/>
                  </a:lnTo>
                  <a:close/>
                </a:path>
                <a:path w="146050" h="907414">
                  <a:moveTo>
                    <a:pt x="22801" y="137389"/>
                  </a:moveTo>
                  <a:lnTo>
                    <a:pt x="18894" y="137389"/>
                  </a:lnTo>
                  <a:lnTo>
                    <a:pt x="18894" y="141320"/>
                  </a:lnTo>
                  <a:lnTo>
                    <a:pt x="22801" y="137389"/>
                  </a:lnTo>
                  <a:close/>
                </a:path>
                <a:path w="146050" h="907414">
                  <a:moveTo>
                    <a:pt x="136547" y="0"/>
                  </a:moveTo>
                  <a:lnTo>
                    <a:pt x="136547" y="22939"/>
                  </a:lnTo>
                  <a:lnTo>
                    <a:pt x="145992" y="13436"/>
                  </a:lnTo>
                  <a:lnTo>
                    <a:pt x="145992" y="3932"/>
                  </a:lnTo>
                  <a:lnTo>
                    <a:pt x="136547" y="0"/>
                  </a:lnTo>
                  <a:close/>
                </a:path>
                <a:path w="146050" h="907414">
                  <a:moveTo>
                    <a:pt x="145992" y="0"/>
                  </a:moveTo>
                  <a:lnTo>
                    <a:pt x="136554" y="0"/>
                  </a:lnTo>
                  <a:lnTo>
                    <a:pt x="145992" y="3932"/>
                  </a:lnTo>
                  <a:lnTo>
                    <a:pt x="145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823000" y="1670626"/>
              <a:ext cx="831215" cy="137795"/>
            </a:xfrm>
            <a:custGeom>
              <a:avLst/>
              <a:gdLst/>
              <a:ahLst/>
              <a:cxnLst/>
              <a:rect l="l" t="t" r="r" b="b"/>
              <a:pathLst>
                <a:path w="831214" h="137794">
                  <a:moveTo>
                    <a:pt x="831118" y="0"/>
                  </a:moveTo>
                  <a:lnTo>
                    <a:pt x="136540" y="0"/>
                  </a:lnTo>
                  <a:lnTo>
                    <a:pt x="0" y="137392"/>
                  </a:lnTo>
                  <a:lnTo>
                    <a:pt x="694571" y="137393"/>
                  </a:lnTo>
                  <a:lnTo>
                    <a:pt x="831118" y="0"/>
                  </a:lnTo>
                  <a:close/>
                </a:path>
              </a:pathLst>
            </a:custGeom>
            <a:solidFill>
              <a:srgbClr val="5A88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823000" y="1670629"/>
              <a:ext cx="831215" cy="147320"/>
            </a:xfrm>
            <a:custGeom>
              <a:avLst/>
              <a:gdLst/>
              <a:ahLst/>
              <a:cxnLst/>
              <a:rect l="l" t="t" r="r" b="b"/>
              <a:pathLst>
                <a:path w="831214" h="147319">
                  <a:moveTo>
                    <a:pt x="0" y="127886"/>
                  </a:moveTo>
                  <a:lnTo>
                    <a:pt x="0" y="146886"/>
                  </a:lnTo>
                  <a:lnTo>
                    <a:pt x="698486" y="146886"/>
                  </a:lnTo>
                  <a:lnTo>
                    <a:pt x="701247" y="144108"/>
                  </a:lnTo>
                  <a:lnTo>
                    <a:pt x="6676" y="144108"/>
                  </a:lnTo>
                  <a:lnTo>
                    <a:pt x="0" y="127886"/>
                  </a:lnTo>
                  <a:close/>
                </a:path>
                <a:path w="831214" h="147319">
                  <a:moveTo>
                    <a:pt x="817751" y="0"/>
                  </a:moveTo>
                  <a:lnTo>
                    <a:pt x="123191" y="0"/>
                  </a:lnTo>
                  <a:lnTo>
                    <a:pt x="0" y="123945"/>
                  </a:lnTo>
                  <a:lnTo>
                    <a:pt x="1" y="127886"/>
                  </a:lnTo>
                  <a:lnTo>
                    <a:pt x="6676" y="144108"/>
                  </a:lnTo>
                  <a:lnTo>
                    <a:pt x="140447" y="9502"/>
                  </a:lnTo>
                  <a:lnTo>
                    <a:pt x="136540" y="9502"/>
                  </a:lnTo>
                  <a:lnTo>
                    <a:pt x="143217" y="6715"/>
                  </a:lnTo>
                  <a:lnTo>
                    <a:pt x="811078" y="6715"/>
                  </a:lnTo>
                  <a:lnTo>
                    <a:pt x="817751" y="0"/>
                  </a:lnTo>
                  <a:close/>
                </a:path>
                <a:path w="831214" h="147319">
                  <a:moveTo>
                    <a:pt x="690661" y="127886"/>
                  </a:moveTo>
                  <a:lnTo>
                    <a:pt x="22798" y="127886"/>
                  </a:lnTo>
                  <a:lnTo>
                    <a:pt x="6676" y="144108"/>
                  </a:lnTo>
                  <a:lnTo>
                    <a:pt x="701247" y="144108"/>
                  </a:lnTo>
                  <a:lnTo>
                    <a:pt x="714602" y="130671"/>
                  </a:lnTo>
                  <a:lnTo>
                    <a:pt x="687893" y="130671"/>
                  </a:lnTo>
                  <a:lnTo>
                    <a:pt x="690661" y="127886"/>
                  </a:lnTo>
                  <a:close/>
                </a:path>
                <a:path w="831214" h="147319">
                  <a:moveTo>
                    <a:pt x="827200" y="0"/>
                  </a:moveTo>
                  <a:lnTo>
                    <a:pt x="817751" y="0"/>
                  </a:lnTo>
                  <a:lnTo>
                    <a:pt x="687893" y="130671"/>
                  </a:lnTo>
                  <a:lnTo>
                    <a:pt x="694564" y="127886"/>
                  </a:lnTo>
                  <a:lnTo>
                    <a:pt x="717370" y="127886"/>
                  </a:lnTo>
                  <a:lnTo>
                    <a:pt x="831115" y="13436"/>
                  </a:lnTo>
                  <a:lnTo>
                    <a:pt x="831115" y="9503"/>
                  </a:lnTo>
                  <a:lnTo>
                    <a:pt x="827200" y="0"/>
                  </a:lnTo>
                  <a:close/>
                </a:path>
                <a:path w="831214" h="147319">
                  <a:moveTo>
                    <a:pt x="717370" y="127886"/>
                  </a:moveTo>
                  <a:lnTo>
                    <a:pt x="694564" y="127886"/>
                  </a:lnTo>
                  <a:lnTo>
                    <a:pt x="687893" y="130671"/>
                  </a:lnTo>
                  <a:lnTo>
                    <a:pt x="714602" y="130671"/>
                  </a:lnTo>
                  <a:lnTo>
                    <a:pt x="717370" y="127886"/>
                  </a:lnTo>
                  <a:close/>
                </a:path>
                <a:path w="831214" h="147319">
                  <a:moveTo>
                    <a:pt x="143217" y="6715"/>
                  </a:moveTo>
                  <a:lnTo>
                    <a:pt x="136540" y="9502"/>
                  </a:lnTo>
                  <a:lnTo>
                    <a:pt x="140447" y="9502"/>
                  </a:lnTo>
                  <a:lnTo>
                    <a:pt x="143217" y="6715"/>
                  </a:lnTo>
                  <a:close/>
                </a:path>
                <a:path w="831214" h="147319">
                  <a:moveTo>
                    <a:pt x="811078" y="6715"/>
                  </a:moveTo>
                  <a:lnTo>
                    <a:pt x="143217" y="6715"/>
                  </a:lnTo>
                  <a:lnTo>
                    <a:pt x="140447" y="9502"/>
                  </a:lnTo>
                  <a:lnTo>
                    <a:pt x="808307" y="9503"/>
                  </a:lnTo>
                  <a:lnTo>
                    <a:pt x="811078" y="6715"/>
                  </a:lnTo>
                  <a:close/>
                </a:path>
                <a:path w="831214" h="147319">
                  <a:moveTo>
                    <a:pt x="831115" y="0"/>
                  </a:moveTo>
                  <a:lnTo>
                    <a:pt x="827200" y="0"/>
                  </a:lnTo>
                  <a:lnTo>
                    <a:pt x="831115" y="9503"/>
                  </a:lnTo>
                  <a:lnTo>
                    <a:pt x="8311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119120">
              <a:lnSpc>
                <a:spcPct val="100000"/>
              </a:lnSpc>
              <a:spcBef>
                <a:spcPts val="130"/>
              </a:spcBef>
            </a:pPr>
            <a:r>
              <a:rPr dirty="0"/>
              <a:t>Course</a:t>
            </a:r>
            <a:r>
              <a:rPr dirty="0" spc="-290"/>
              <a:t> </a:t>
            </a:r>
            <a:r>
              <a:rPr dirty="0" spc="-10"/>
              <a:t>Workflow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124138" y="1676463"/>
            <a:ext cx="7953375" cy="533400"/>
            <a:chOff x="2124138" y="1676463"/>
            <a:chExt cx="7953375" cy="533400"/>
          </a:xfrm>
        </p:grpSpPr>
        <p:sp>
          <p:nvSpPr>
            <p:cNvPr id="4" name="object 4" descr=""/>
            <p:cNvSpPr/>
            <p:nvPr/>
          </p:nvSpPr>
          <p:spPr>
            <a:xfrm>
              <a:off x="2138426" y="1690751"/>
              <a:ext cx="7924800" cy="504825"/>
            </a:xfrm>
            <a:custGeom>
              <a:avLst/>
              <a:gdLst/>
              <a:ahLst/>
              <a:cxnLst/>
              <a:rect l="l" t="t" r="r" b="b"/>
              <a:pathLst>
                <a:path w="7924800" h="504825">
                  <a:moveTo>
                    <a:pt x="7898510" y="0"/>
                  </a:moveTo>
                  <a:lnTo>
                    <a:pt x="26162" y="0"/>
                  </a:lnTo>
                  <a:lnTo>
                    <a:pt x="15966" y="2051"/>
                  </a:lnTo>
                  <a:lnTo>
                    <a:pt x="7651" y="7651"/>
                  </a:lnTo>
                  <a:lnTo>
                    <a:pt x="2051" y="15966"/>
                  </a:lnTo>
                  <a:lnTo>
                    <a:pt x="0" y="26162"/>
                  </a:lnTo>
                  <a:lnTo>
                    <a:pt x="0" y="478536"/>
                  </a:lnTo>
                  <a:lnTo>
                    <a:pt x="2051" y="488751"/>
                  </a:lnTo>
                  <a:lnTo>
                    <a:pt x="7651" y="497109"/>
                  </a:lnTo>
                  <a:lnTo>
                    <a:pt x="15966" y="502753"/>
                  </a:lnTo>
                  <a:lnTo>
                    <a:pt x="26162" y="504825"/>
                  </a:lnTo>
                  <a:lnTo>
                    <a:pt x="7898510" y="504825"/>
                  </a:lnTo>
                  <a:lnTo>
                    <a:pt x="7908726" y="502753"/>
                  </a:lnTo>
                  <a:lnTo>
                    <a:pt x="7917084" y="497109"/>
                  </a:lnTo>
                  <a:lnTo>
                    <a:pt x="7922728" y="488751"/>
                  </a:lnTo>
                  <a:lnTo>
                    <a:pt x="7924800" y="478536"/>
                  </a:lnTo>
                  <a:lnTo>
                    <a:pt x="7924800" y="26162"/>
                  </a:lnTo>
                  <a:lnTo>
                    <a:pt x="7922728" y="15966"/>
                  </a:lnTo>
                  <a:lnTo>
                    <a:pt x="7917084" y="7651"/>
                  </a:lnTo>
                  <a:lnTo>
                    <a:pt x="7908726" y="2051"/>
                  </a:lnTo>
                  <a:lnTo>
                    <a:pt x="7898510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8426" y="1690751"/>
              <a:ext cx="7924800" cy="504825"/>
            </a:xfrm>
            <a:custGeom>
              <a:avLst/>
              <a:gdLst/>
              <a:ahLst/>
              <a:cxnLst/>
              <a:rect l="l" t="t" r="r" b="b"/>
              <a:pathLst>
                <a:path w="7924800" h="504825">
                  <a:moveTo>
                    <a:pt x="0" y="26162"/>
                  </a:moveTo>
                  <a:lnTo>
                    <a:pt x="2051" y="15966"/>
                  </a:lnTo>
                  <a:lnTo>
                    <a:pt x="7651" y="7651"/>
                  </a:lnTo>
                  <a:lnTo>
                    <a:pt x="15966" y="2051"/>
                  </a:lnTo>
                  <a:lnTo>
                    <a:pt x="26162" y="0"/>
                  </a:lnTo>
                  <a:lnTo>
                    <a:pt x="7898510" y="0"/>
                  </a:lnTo>
                  <a:lnTo>
                    <a:pt x="7908726" y="2051"/>
                  </a:lnTo>
                  <a:lnTo>
                    <a:pt x="7917084" y="7651"/>
                  </a:lnTo>
                  <a:lnTo>
                    <a:pt x="7922728" y="15966"/>
                  </a:lnTo>
                  <a:lnTo>
                    <a:pt x="7924800" y="26162"/>
                  </a:lnTo>
                  <a:lnTo>
                    <a:pt x="7924800" y="478536"/>
                  </a:lnTo>
                  <a:lnTo>
                    <a:pt x="7922728" y="488751"/>
                  </a:lnTo>
                  <a:lnTo>
                    <a:pt x="7917084" y="497109"/>
                  </a:lnTo>
                  <a:lnTo>
                    <a:pt x="7908726" y="502753"/>
                  </a:lnTo>
                  <a:lnTo>
                    <a:pt x="7898510" y="504825"/>
                  </a:lnTo>
                  <a:lnTo>
                    <a:pt x="26162" y="504825"/>
                  </a:lnTo>
                  <a:lnTo>
                    <a:pt x="15966" y="502753"/>
                  </a:lnTo>
                  <a:lnTo>
                    <a:pt x="7651" y="497109"/>
                  </a:lnTo>
                  <a:lnTo>
                    <a:pt x="2051" y="488751"/>
                  </a:lnTo>
                  <a:lnTo>
                    <a:pt x="0" y="478536"/>
                  </a:lnTo>
                  <a:lnTo>
                    <a:pt x="0" y="26162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4300601" y="1776031"/>
            <a:ext cx="360362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solidFill>
                  <a:srgbClr val="FFFFFF"/>
                </a:solidFill>
                <a:latin typeface="Tahoma"/>
                <a:cs typeface="Tahoma"/>
              </a:rPr>
              <a:t>Intermediate</a:t>
            </a:r>
            <a:r>
              <a:rPr dirty="0" sz="2000" spc="-2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dirty="0" sz="2000" spc="-2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Advanced</a:t>
            </a:r>
            <a:r>
              <a:rPr dirty="0" sz="2000" spc="-1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Topics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2124138" y="2381313"/>
          <a:ext cx="8029575" cy="2513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2400"/>
                <a:gridCol w="3962400"/>
              </a:tblGrid>
              <a:tr h="504825"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dirty="0" sz="2000">
                          <a:latin typeface="Tahoma"/>
                          <a:cs typeface="Tahoma"/>
                        </a:rPr>
                        <a:t>Application</a:t>
                      </a:r>
                      <a:r>
                        <a:rPr dirty="0" sz="2000" spc="-16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2000" spc="-10">
                          <a:latin typeface="Tahoma"/>
                          <a:cs typeface="Tahoma"/>
                        </a:rPr>
                        <a:t>Upgrades</a:t>
                      </a:r>
                      <a:r>
                        <a:rPr dirty="0" sz="2000" spc="-19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2000" spc="-35">
                          <a:latin typeface="Tahoma"/>
                          <a:cs typeface="Tahoma"/>
                        </a:rPr>
                        <a:t>&amp;</a:t>
                      </a:r>
                      <a:r>
                        <a:rPr dirty="0" sz="2000" spc="-1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2000" spc="-10">
                          <a:latin typeface="Tahoma"/>
                          <a:cs typeface="Tahoma"/>
                        </a:rPr>
                        <a:t>Rollbacks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B="0" marT="97790">
                    <a:lnL w="28575">
                      <a:solidFill>
                        <a:srgbClr val="316CE4"/>
                      </a:solidFill>
                      <a:prstDash val="solid"/>
                    </a:lnL>
                    <a:lnR w="28575">
                      <a:solidFill>
                        <a:srgbClr val="316CE4"/>
                      </a:solidFill>
                      <a:prstDash val="solid"/>
                    </a:lnR>
                    <a:lnT w="28575">
                      <a:solidFill>
                        <a:srgbClr val="316CE4"/>
                      </a:solidFill>
                      <a:prstDash val="solid"/>
                    </a:lnT>
                    <a:lnB w="28575">
                      <a:solidFill>
                        <a:srgbClr val="316C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dirty="0" sz="2000" spc="-10">
                          <a:latin typeface="Tahoma"/>
                          <a:cs typeface="Tahoma"/>
                        </a:rPr>
                        <a:t>Monitoring</a:t>
                      </a:r>
                      <a:r>
                        <a:rPr dirty="0" sz="2000" spc="-28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2000" spc="-35">
                          <a:latin typeface="Tahoma"/>
                          <a:cs typeface="Tahoma"/>
                        </a:rPr>
                        <a:t>&amp;</a:t>
                      </a:r>
                      <a:r>
                        <a:rPr dirty="0" sz="2000" spc="-23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2000" spc="-10">
                          <a:latin typeface="Tahoma"/>
                          <a:cs typeface="Tahoma"/>
                        </a:rPr>
                        <a:t>Dashboarding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B="0" marT="97790">
                    <a:lnL w="28575">
                      <a:solidFill>
                        <a:srgbClr val="316CE4"/>
                      </a:solidFill>
                      <a:prstDash val="solid"/>
                    </a:lnL>
                    <a:lnR w="28575">
                      <a:solidFill>
                        <a:srgbClr val="316CE4"/>
                      </a:solidFill>
                      <a:prstDash val="solid"/>
                    </a:lnR>
                    <a:lnT w="28575">
                      <a:solidFill>
                        <a:srgbClr val="316CE4"/>
                      </a:solidFill>
                      <a:prstDash val="solid"/>
                    </a:lnT>
                    <a:lnB w="38100">
                      <a:solidFill>
                        <a:srgbClr val="316CE4"/>
                      </a:solidFill>
                      <a:prstDash val="solid"/>
                    </a:lnB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dirty="0" sz="2000">
                          <a:latin typeface="Tahoma"/>
                          <a:cs typeface="Tahoma"/>
                        </a:rPr>
                        <a:t>Cluster</a:t>
                      </a:r>
                      <a:r>
                        <a:rPr dirty="0" sz="2000" spc="-204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2000" spc="-10">
                          <a:latin typeface="Tahoma"/>
                          <a:cs typeface="Tahoma"/>
                        </a:rPr>
                        <a:t>Maintenance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B="0" marT="97790">
                    <a:lnL w="28575">
                      <a:solidFill>
                        <a:srgbClr val="316CE4"/>
                      </a:solidFill>
                      <a:prstDash val="solid"/>
                    </a:lnL>
                    <a:lnR w="28575">
                      <a:solidFill>
                        <a:srgbClr val="316CE4"/>
                      </a:solidFill>
                      <a:prstDash val="solid"/>
                    </a:lnR>
                    <a:lnT w="28575">
                      <a:solidFill>
                        <a:srgbClr val="316CE4"/>
                      </a:solidFill>
                      <a:prstDash val="solid"/>
                    </a:lnT>
                    <a:lnB w="28575">
                      <a:solidFill>
                        <a:srgbClr val="316C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000" spc="-35">
                          <a:latin typeface="Tahoma"/>
                          <a:cs typeface="Tahoma"/>
                        </a:rPr>
                        <a:t>Ingress</a:t>
                      </a:r>
                      <a:r>
                        <a:rPr dirty="0" sz="2000" spc="-21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2000" spc="-10">
                          <a:latin typeface="Tahoma"/>
                          <a:cs typeface="Tahoma"/>
                        </a:rPr>
                        <a:t>Controllers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B="0" marT="94615">
                    <a:lnL w="28575">
                      <a:solidFill>
                        <a:srgbClr val="316CE4"/>
                      </a:solidFill>
                      <a:prstDash val="solid"/>
                    </a:lnL>
                    <a:lnR w="28575">
                      <a:solidFill>
                        <a:srgbClr val="316CE4"/>
                      </a:solidFill>
                      <a:prstDash val="solid"/>
                    </a:lnR>
                    <a:lnT w="38100">
                      <a:solidFill>
                        <a:srgbClr val="316CE4"/>
                      </a:solidFill>
                      <a:prstDash val="solid"/>
                    </a:lnT>
                    <a:lnB w="28575">
                      <a:solidFill>
                        <a:srgbClr val="316CE4"/>
                      </a:solidFill>
                      <a:prstDash val="solid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dirty="0" sz="2000" spc="-10">
                          <a:latin typeface="Tahoma"/>
                          <a:cs typeface="Tahoma"/>
                        </a:rPr>
                        <a:t>Advanced</a:t>
                      </a:r>
                      <a:r>
                        <a:rPr dirty="0" sz="2000" spc="-1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2000">
                          <a:latin typeface="Tahoma"/>
                          <a:cs typeface="Tahoma"/>
                        </a:rPr>
                        <a:t>Pod</a:t>
                      </a:r>
                      <a:r>
                        <a:rPr dirty="0" sz="2000" spc="-23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2000" spc="-10">
                          <a:latin typeface="Tahoma"/>
                          <a:cs typeface="Tahoma"/>
                        </a:rPr>
                        <a:t>Configurations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B="0" marT="107314">
                    <a:lnL w="28575">
                      <a:solidFill>
                        <a:srgbClr val="316CE4"/>
                      </a:solidFill>
                      <a:prstDash val="solid"/>
                    </a:lnL>
                    <a:lnR w="28575">
                      <a:solidFill>
                        <a:srgbClr val="316CE4"/>
                      </a:solidFill>
                      <a:prstDash val="solid"/>
                    </a:lnR>
                    <a:lnT w="28575">
                      <a:solidFill>
                        <a:srgbClr val="316CE4"/>
                      </a:solidFill>
                      <a:prstDash val="solid"/>
                    </a:lnT>
                    <a:lnB w="28575">
                      <a:solidFill>
                        <a:srgbClr val="316C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2000" spc="-10">
                          <a:latin typeface="Tahoma"/>
                          <a:cs typeface="Tahoma"/>
                        </a:rPr>
                        <a:t>Helm</a:t>
                      </a:r>
                      <a:r>
                        <a:rPr dirty="0" sz="2000" spc="-204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2000">
                          <a:latin typeface="Tahoma"/>
                          <a:cs typeface="Tahoma"/>
                        </a:rPr>
                        <a:t>Package</a:t>
                      </a:r>
                      <a:r>
                        <a:rPr dirty="0" sz="2000" spc="-204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2000" spc="-10">
                          <a:latin typeface="Tahoma"/>
                          <a:cs typeface="Tahoma"/>
                        </a:rPr>
                        <a:t>Manager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B="0" marT="104775">
                    <a:lnL w="28575">
                      <a:solidFill>
                        <a:srgbClr val="316CE4"/>
                      </a:solidFill>
                      <a:prstDash val="solid"/>
                    </a:lnL>
                    <a:lnR w="28575">
                      <a:solidFill>
                        <a:srgbClr val="316CE4"/>
                      </a:solidFill>
                      <a:prstDash val="solid"/>
                    </a:lnR>
                    <a:lnT w="28575">
                      <a:solidFill>
                        <a:srgbClr val="316CE4"/>
                      </a:solidFill>
                      <a:prstDash val="solid"/>
                    </a:lnT>
                    <a:lnB w="28575">
                      <a:solidFill>
                        <a:srgbClr val="316CE4"/>
                      </a:solidFill>
                      <a:prstDash val="solid"/>
                    </a:lnB>
                  </a:tcPr>
                </a:tc>
              </a:tr>
              <a:tr h="5092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dirty="0" sz="2000">
                          <a:latin typeface="Tahoma"/>
                          <a:cs typeface="Tahoma"/>
                        </a:rPr>
                        <a:t>RBAC</a:t>
                      </a:r>
                      <a:r>
                        <a:rPr dirty="0" sz="2000" spc="-1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2000" spc="-10">
                          <a:latin typeface="Tahoma"/>
                          <a:cs typeface="Tahoma"/>
                        </a:rPr>
                        <a:t>Security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B="0" marT="106680">
                    <a:lnL w="28575">
                      <a:solidFill>
                        <a:srgbClr val="316CE4"/>
                      </a:solidFill>
                      <a:prstDash val="solid"/>
                    </a:lnL>
                    <a:lnR w="28575">
                      <a:solidFill>
                        <a:srgbClr val="316CE4"/>
                      </a:solidFill>
                      <a:prstDash val="solid"/>
                    </a:lnR>
                    <a:lnT w="28575">
                      <a:solidFill>
                        <a:srgbClr val="316CE4"/>
                      </a:solidFill>
                      <a:prstDash val="solid"/>
                    </a:lnT>
                    <a:lnB w="28575">
                      <a:solidFill>
                        <a:srgbClr val="316C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dirty="0" sz="2000">
                          <a:latin typeface="Tahoma"/>
                          <a:cs typeface="Tahoma"/>
                        </a:rPr>
                        <a:t>Private</a:t>
                      </a:r>
                      <a:r>
                        <a:rPr dirty="0" sz="2000" spc="-1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2000">
                          <a:latin typeface="Tahoma"/>
                          <a:cs typeface="Tahoma"/>
                        </a:rPr>
                        <a:t>Registry</a:t>
                      </a:r>
                      <a:r>
                        <a:rPr dirty="0" sz="2000" spc="-23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2000" spc="-10">
                          <a:latin typeface="Tahoma"/>
                          <a:cs typeface="Tahoma"/>
                        </a:rPr>
                        <a:t>Integration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B="0" marT="101600">
                    <a:lnL w="28575">
                      <a:solidFill>
                        <a:srgbClr val="316CE4"/>
                      </a:solidFill>
                      <a:prstDash val="solid"/>
                    </a:lnL>
                    <a:lnR w="28575">
                      <a:solidFill>
                        <a:srgbClr val="316CE4"/>
                      </a:solidFill>
                      <a:prstDash val="solid"/>
                    </a:lnR>
                    <a:lnT w="28575">
                      <a:solidFill>
                        <a:srgbClr val="316CE4"/>
                      </a:solidFill>
                      <a:prstDash val="solid"/>
                    </a:lnT>
                    <a:lnB w="38100">
                      <a:solidFill>
                        <a:srgbClr val="316CE4"/>
                      </a:solidFill>
                      <a:prstDash val="solid"/>
                    </a:lnB>
                  </a:tcPr>
                </a:tc>
              </a:tr>
              <a:tr h="4997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2000" spc="-10">
                          <a:latin typeface="Tahoma"/>
                          <a:cs typeface="Tahoma"/>
                        </a:rPr>
                        <a:t>Network</a:t>
                      </a:r>
                      <a:r>
                        <a:rPr dirty="0" sz="2000" spc="-1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2000" spc="-10">
                          <a:latin typeface="Tahoma"/>
                          <a:cs typeface="Tahoma"/>
                        </a:rPr>
                        <a:t>Policies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B="0" marT="102235">
                    <a:lnL w="28575">
                      <a:solidFill>
                        <a:srgbClr val="316CE4"/>
                      </a:solidFill>
                      <a:prstDash val="solid"/>
                    </a:lnL>
                    <a:lnR w="28575">
                      <a:solidFill>
                        <a:srgbClr val="316CE4"/>
                      </a:solidFill>
                      <a:prstDash val="solid"/>
                    </a:lnR>
                    <a:lnT w="28575">
                      <a:solidFill>
                        <a:srgbClr val="316CE4"/>
                      </a:solidFill>
                      <a:prstDash val="solid"/>
                    </a:lnT>
                    <a:lnB w="28575">
                      <a:solidFill>
                        <a:srgbClr val="316C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2000" spc="-10">
                          <a:latin typeface="Tahoma"/>
                          <a:cs typeface="Tahoma"/>
                        </a:rPr>
                        <a:t>Advanced</a:t>
                      </a:r>
                      <a:r>
                        <a:rPr dirty="0" sz="2000" spc="-19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2000">
                          <a:latin typeface="Tahoma"/>
                          <a:cs typeface="Tahoma"/>
                        </a:rPr>
                        <a:t>Storage</a:t>
                      </a:r>
                      <a:r>
                        <a:rPr dirty="0" sz="2000" spc="-2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2000" spc="-10">
                          <a:latin typeface="Tahoma"/>
                          <a:cs typeface="Tahoma"/>
                        </a:rPr>
                        <a:t>Management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B="0" marT="104775">
                    <a:lnL w="28575">
                      <a:solidFill>
                        <a:srgbClr val="316CE4"/>
                      </a:solidFill>
                      <a:prstDash val="solid"/>
                    </a:lnL>
                    <a:lnR w="28575">
                      <a:solidFill>
                        <a:srgbClr val="316CE4"/>
                      </a:solidFill>
                      <a:prstDash val="solid"/>
                    </a:lnR>
                    <a:lnT w="38100">
                      <a:solidFill>
                        <a:srgbClr val="316CE4"/>
                      </a:solidFill>
                      <a:prstDash val="solid"/>
                    </a:lnT>
                    <a:lnB w="28575">
                      <a:solidFill>
                        <a:srgbClr val="316CE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959735">
              <a:lnSpc>
                <a:spcPct val="100000"/>
              </a:lnSpc>
              <a:spcBef>
                <a:spcPts val="130"/>
              </a:spcBef>
            </a:pPr>
            <a:r>
              <a:rPr dirty="0"/>
              <a:t>Node</a:t>
            </a:r>
            <a:r>
              <a:rPr dirty="0" spc="-375"/>
              <a:t> </a:t>
            </a:r>
            <a:r>
              <a:rPr dirty="0" spc="-10"/>
              <a:t>Components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4429188" y="1670626"/>
            <a:ext cx="3343275" cy="4311650"/>
            <a:chOff x="4429188" y="1670626"/>
            <a:chExt cx="3343275" cy="4311650"/>
          </a:xfrm>
        </p:grpSpPr>
        <p:sp>
          <p:nvSpPr>
            <p:cNvPr id="4" name="object 4" descr=""/>
            <p:cNvSpPr/>
            <p:nvPr/>
          </p:nvSpPr>
          <p:spPr>
            <a:xfrm>
              <a:off x="4443476" y="2252726"/>
              <a:ext cx="3314700" cy="3714750"/>
            </a:xfrm>
            <a:custGeom>
              <a:avLst/>
              <a:gdLst/>
              <a:ahLst/>
              <a:cxnLst/>
              <a:rect l="l" t="t" r="r" b="b"/>
              <a:pathLst>
                <a:path w="3314700" h="3714750">
                  <a:moveTo>
                    <a:pt x="0" y="125475"/>
                  </a:moveTo>
                  <a:lnTo>
                    <a:pt x="9854" y="76616"/>
                  </a:lnTo>
                  <a:lnTo>
                    <a:pt x="36734" y="36734"/>
                  </a:lnTo>
                  <a:lnTo>
                    <a:pt x="76616" y="9854"/>
                  </a:lnTo>
                  <a:lnTo>
                    <a:pt x="125475" y="0"/>
                  </a:lnTo>
                  <a:lnTo>
                    <a:pt x="3189097" y="0"/>
                  </a:lnTo>
                  <a:lnTo>
                    <a:pt x="3237976" y="9854"/>
                  </a:lnTo>
                  <a:lnTo>
                    <a:pt x="3277901" y="36734"/>
                  </a:lnTo>
                  <a:lnTo>
                    <a:pt x="3304825" y="76616"/>
                  </a:lnTo>
                  <a:lnTo>
                    <a:pt x="3314700" y="125475"/>
                  </a:lnTo>
                  <a:lnTo>
                    <a:pt x="3314700" y="3589096"/>
                  </a:lnTo>
                  <a:lnTo>
                    <a:pt x="3304825" y="3637978"/>
                  </a:lnTo>
                  <a:lnTo>
                    <a:pt x="3277901" y="3677899"/>
                  </a:lnTo>
                  <a:lnTo>
                    <a:pt x="3237976" y="3704816"/>
                  </a:lnTo>
                  <a:lnTo>
                    <a:pt x="3189097" y="3714686"/>
                  </a:lnTo>
                  <a:lnTo>
                    <a:pt x="125475" y="3714686"/>
                  </a:lnTo>
                  <a:lnTo>
                    <a:pt x="76616" y="3704816"/>
                  </a:lnTo>
                  <a:lnTo>
                    <a:pt x="36734" y="3677899"/>
                  </a:lnTo>
                  <a:lnTo>
                    <a:pt x="9854" y="3637978"/>
                  </a:lnTo>
                  <a:lnTo>
                    <a:pt x="0" y="3589096"/>
                  </a:lnTo>
                  <a:lnTo>
                    <a:pt x="0" y="125475"/>
                  </a:lnTo>
                  <a:close/>
                </a:path>
              </a:pathLst>
            </a:custGeom>
            <a:ln w="28575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680624" y="1808019"/>
              <a:ext cx="694690" cy="770255"/>
            </a:xfrm>
            <a:custGeom>
              <a:avLst/>
              <a:gdLst/>
              <a:ahLst/>
              <a:cxnLst/>
              <a:rect l="l" t="t" r="r" b="b"/>
              <a:pathLst>
                <a:path w="694689" h="770255">
                  <a:moveTo>
                    <a:pt x="694571" y="0"/>
                  </a:moveTo>
                  <a:lnTo>
                    <a:pt x="0" y="0"/>
                  </a:lnTo>
                  <a:lnTo>
                    <a:pt x="0" y="769743"/>
                  </a:lnTo>
                  <a:lnTo>
                    <a:pt x="694571" y="769743"/>
                  </a:lnTo>
                  <a:lnTo>
                    <a:pt x="694571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680625" y="1798513"/>
              <a:ext cx="704215" cy="779780"/>
            </a:xfrm>
            <a:custGeom>
              <a:avLst/>
              <a:gdLst/>
              <a:ahLst/>
              <a:cxnLst/>
              <a:rect l="l" t="t" r="r" b="b"/>
              <a:pathLst>
                <a:path w="704214" h="779780">
                  <a:moveTo>
                    <a:pt x="1" y="769746"/>
                  </a:moveTo>
                  <a:lnTo>
                    <a:pt x="0" y="779249"/>
                  </a:lnTo>
                  <a:lnTo>
                    <a:pt x="9443" y="779249"/>
                  </a:lnTo>
                  <a:lnTo>
                    <a:pt x="1" y="769746"/>
                  </a:lnTo>
                  <a:close/>
                </a:path>
                <a:path w="704214" h="779780">
                  <a:moveTo>
                    <a:pt x="9443" y="9506"/>
                  </a:moveTo>
                  <a:lnTo>
                    <a:pt x="0" y="19002"/>
                  </a:lnTo>
                  <a:lnTo>
                    <a:pt x="0" y="769746"/>
                  </a:lnTo>
                  <a:lnTo>
                    <a:pt x="9444" y="779249"/>
                  </a:lnTo>
                  <a:lnTo>
                    <a:pt x="9443" y="9506"/>
                  </a:lnTo>
                  <a:close/>
                </a:path>
                <a:path w="704214" h="779780">
                  <a:moveTo>
                    <a:pt x="685123" y="769746"/>
                  </a:moveTo>
                  <a:lnTo>
                    <a:pt x="9443" y="769746"/>
                  </a:lnTo>
                  <a:lnTo>
                    <a:pt x="9443" y="779249"/>
                  </a:lnTo>
                  <a:lnTo>
                    <a:pt x="685123" y="779249"/>
                  </a:lnTo>
                  <a:lnTo>
                    <a:pt x="685123" y="769746"/>
                  </a:lnTo>
                  <a:close/>
                </a:path>
                <a:path w="704214" h="779780">
                  <a:moveTo>
                    <a:pt x="685123" y="9506"/>
                  </a:moveTo>
                  <a:lnTo>
                    <a:pt x="685123" y="779249"/>
                  </a:lnTo>
                  <a:lnTo>
                    <a:pt x="694570" y="769746"/>
                  </a:lnTo>
                  <a:lnTo>
                    <a:pt x="704018" y="769746"/>
                  </a:lnTo>
                  <a:lnTo>
                    <a:pt x="704018" y="19002"/>
                  </a:lnTo>
                  <a:lnTo>
                    <a:pt x="694570" y="19002"/>
                  </a:lnTo>
                  <a:lnTo>
                    <a:pt x="685123" y="9506"/>
                  </a:lnTo>
                  <a:close/>
                </a:path>
                <a:path w="704214" h="779780">
                  <a:moveTo>
                    <a:pt x="704018" y="769746"/>
                  </a:moveTo>
                  <a:lnTo>
                    <a:pt x="694570" y="769746"/>
                  </a:lnTo>
                  <a:lnTo>
                    <a:pt x="685122" y="779249"/>
                  </a:lnTo>
                  <a:lnTo>
                    <a:pt x="704018" y="779249"/>
                  </a:lnTo>
                  <a:lnTo>
                    <a:pt x="704018" y="769746"/>
                  </a:lnTo>
                  <a:close/>
                </a:path>
                <a:path w="704214" h="779780">
                  <a:moveTo>
                    <a:pt x="704018" y="0"/>
                  </a:moveTo>
                  <a:lnTo>
                    <a:pt x="0" y="0"/>
                  </a:lnTo>
                  <a:lnTo>
                    <a:pt x="0" y="19002"/>
                  </a:lnTo>
                  <a:lnTo>
                    <a:pt x="9443" y="9506"/>
                  </a:lnTo>
                  <a:lnTo>
                    <a:pt x="704018" y="9506"/>
                  </a:lnTo>
                  <a:lnTo>
                    <a:pt x="704018" y="0"/>
                  </a:lnTo>
                  <a:close/>
                </a:path>
                <a:path w="704214" h="779780">
                  <a:moveTo>
                    <a:pt x="685123" y="9506"/>
                  </a:moveTo>
                  <a:lnTo>
                    <a:pt x="9443" y="9506"/>
                  </a:lnTo>
                  <a:lnTo>
                    <a:pt x="9443" y="19002"/>
                  </a:lnTo>
                  <a:lnTo>
                    <a:pt x="685123" y="19002"/>
                  </a:lnTo>
                  <a:lnTo>
                    <a:pt x="685123" y="9506"/>
                  </a:lnTo>
                  <a:close/>
                </a:path>
                <a:path w="704214" h="779780">
                  <a:moveTo>
                    <a:pt x="704018" y="9506"/>
                  </a:moveTo>
                  <a:lnTo>
                    <a:pt x="685123" y="9506"/>
                  </a:lnTo>
                  <a:lnTo>
                    <a:pt x="694570" y="19002"/>
                  </a:lnTo>
                  <a:lnTo>
                    <a:pt x="704018" y="19002"/>
                  </a:lnTo>
                  <a:lnTo>
                    <a:pt x="704018" y="95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375196" y="1670626"/>
              <a:ext cx="137160" cy="907415"/>
            </a:xfrm>
            <a:custGeom>
              <a:avLst/>
              <a:gdLst/>
              <a:ahLst/>
              <a:cxnLst/>
              <a:rect l="l" t="t" r="r" b="b"/>
              <a:pathLst>
                <a:path w="137159" h="907414">
                  <a:moveTo>
                    <a:pt x="136547" y="0"/>
                  </a:moveTo>
                  <a:lnTo>
                    <a:pt x="0" y="137392"/>
                  </a:lnTo>
                  <a:lnTo>
                    <a:pt x="0" y="907136"/>
                  </a:lnTo>
                  <a:lnTo>
                    <a:pt x="136547" y="769750"/>
                  </a:lnTo>
                  <a:lnTo>
                    <a:pt x="136547" y="0"/>
                  </a:lnTo>
                  <a:close/>
                </a:path>
              </a:pathLst>
            </a:custGeom>
            <a:solidFill>
              <a:srgbClr val="2856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365749" y="1670629"/>
              <a:ext cx="146050" cy="907415"/>
            </a:xfrm>
            <a:custGeom>
              <a:avLst/>
              <a:gdLst/>
              <a:ahLst/>
              <a:cxnLst/>
              <a:rect l="l" t="t" r="r" b="b"/>
              <a:pathLst>
                <a:path w="146050" h="907414">
                  <a:moveTo>
                    <a:pt x="136547" y="0"/>
                  </a:moveTo>
                  <a:lnTo>
                    <a:pt x="132627" y="0"/>
                  </a:lnTo>
                  <a:lnTo>
                    <a:pt x="0" y="133449"/>
                  </a:lnTo>
                  <a:lnTo>
                    <a:pt x="0" y="907133"/>
                  </a:lnTo>
                  <a:lnTo>
                    <a:pt x="18895" y="907133"/>
                  </a:lnTo>
                  <a:lnTo>
                    <a:pt x="2770" y="900413"/>
                  </a:lnTo>
                  <a:lnTo>
                    <a:pt x="18895" y="884188"/>
                  </a:lnTo>
                  <a:lnTo>
                    <a:pt x="18894" y="144108"/>
                  </a:lnTo>
                  <a:lnTo>
                    <a:pt x="16124" y="144108"/>
                  </a:lnTo>
                  <a:lnTo>
                    <a:pt x="18894" y="137389"/>
                  </a:lnTo>
                  <a:lnTo>
                    <a:pt x="22801" y="137389"/>
                  </a:lnTo>
                  <a:lnTo>
                    <a:pt x="136547" y="22939"/>
                  </a:lnTo>
                  <a:lnTo>
                    <a:pt x="136547" y="0"/>
                  </a:lnTo>
                  <a:close/>
                </a:path>
                <a:path w="146050" h="907414">
                  <a:moveTo>
                    <a:pt x="18895" y="884188"/>
                  </a:moveTo>
                  <a:lnTo>
                    <a:pt x="2770" y="900413"/>
                  </a:lnTo>
                  <a:lnTo>
                    <a:pt x="18896" y="907133"/>
                  </a:lnTo>
                  <a:lnTo>
                    <a:pt x="18895" y="884188"/>
                  </a:lnTo>
                  <a:close/>
                </a:path>
                <a:path w="146050" h="907414">
                  <a:moveTo>
                    <a:pt x="136547" y="765806"/>
                  </a:moveTo>
                  <a:lnTo>
                    <a:pt x="18895" y="884188"/>
                  </a:lnTo>
                  <a:lnTo>
                    <a:pt x="18895" y="907133"/>
                  </a:lnTo>
                  <a:lnTo>
                    <a:pt x="22801" y="907133"/>
                  </a:lnTo>
                  <a:lnTo>
                    <a:pt x="145992" y="783177"/>
                  </a:lnTo>
                  <a:lnTo>
                    <a:pt x="145992" y="769747"/>
                  </a:lnTo>
                  <a:lnTo>
                    <a:pt x="136547" y="769747"/>
                  </a:lnTo>
                  <a:lnTo>
                    <a:pt x="136547" y="765806"/>
                  </a:lnTo>
                  <a:close/>
                </a:path>
                <a:path w="146050" h="907414">
                  <a:moveTo>
                    <a:pt x="139308" y="763028"/>
                  </a:moveTo>
                  <a:lnTo>
                    <a:pt x="136547" y="765806"/>
                  </a:lnTo>
                  <a:lnTo>
                    <a:pt x="136547" y="769747"/>
                  </a:lnTo>
                  <a:lnTo>
                    <a:pt x="139308" y="763028"/>
                  </a:lnTo>
                  <a:close/>
                </a:path>
                <a:path w="146050" h="907414">
                  <a:moveTo>
                    <a:pt x="145992" y="763028"/>
                  </a:moveTo>
                  <a:lnTo>
                    <a:pt x="139308" y="763028"/>
                  </a:lnTo>
                  <a:lnTo>
                    <a:pt x="136547" y="769747"/>
                  </a:lnTo>
                  <a:lnTo>
                    <a:pt x="145992" y="769747"/>
                  </a:lnTo>
                  <a:lnTo>
                    <a:pt x="145992" y="763028"/>
                  </a:lnTo>
                  <a:close/>
                </a:path>
                <a:path w="146050" h="907414">
                  <a:moveTo>
                    <a:pt x="145991" y="13436"/>
                  </a:moveTo>
                  <a:lnTo>
                    <a:pt x="136547" y="22939"/>
                  </a:lnTo>
                  <a:lnTo>
                    <a:pt x="136547" y="765806"/>
                  </a:lnTo>
                  <a:lnTo>
                    <a:pt x="139308" y="763028"/>
                  </a:lnTo>
                  <a:lnTo>
                    <a:pt x="145992" y="763028"/>
                  </a:lnTo>
                  <a:lnTo>
                    <a:pt x="145991" y="13436"/>
                  </a:lnTo>
                  <a:close/>
                </a:path>
                <a:path w="146050" h="907414">
                  <a:moveTo>
                    <a:pt x="18894" y="137389"/>
                  </a:moveTo>
                  <a:lnTo>
                    <a:pt x="16124" y="144108"/>
                  </a:lnTo>
                  <a:lnTo>
                    <a:pt x="18894" y="141320"/>
                  </a:lnTo>
                  <a:lnTo>
                    <a:pt x="18894" y="137389"/>
                  </a:lnTo>
                  <a:close/>
                </a:path>
                <a:path w="146050" h="907414">
                  <a:moveTo>
                    <a:pt x="18894" y="141320"/>
                  </a:moveTo>
                  <a:lnTo>
                    <a:pt x="16124" y="144108"/>
                  </a:lnTo>
                  <a:lnTo>
                    <a:pt x="18894" y="144108"/>
                  </a:lnTo>
                  <a:lnTo>
                    <a:pt x="18894" y="141320"/>
                  </a:lnTo>
                  <a:close/>
                </a:path>
                <a:path w="146050" h="907414">
                  <a:moveTo>
                    <a:pt x="22801" y="137389"/>
                  </a:moveTo>
                  <a:lnTo>
                    <a:pt x="18894" y="137389"/>
                  </a:lnTo>
                  <a:lnTo>
                    <a:pt x="18894" y="141320"/>
                  </a:lnTo>
                  <a:lnTo>
                    <a:pt x="22801" y="137389"/>
                  </a:lnTo>
                  <a:close/>
                </a:path>
                <a:path w="146050" h="907414">
                  <a:moveTo>
                    <a:pt x="136554" y="0"/>
                  </a:moveTo>
                  <a:lnTo>
                    <a:pt x="136547" y="22939"/>
                  </a:lnTo>
                  <a:lnTo>
                    <a:pt x="145991" y="13436"/>
                  </a:lnTo>
                  <a:lnTo>
                    <a:pt x="145991" y="3932"/>
                  </a:lnTo>
                  <a:lnTo>
                    <a:pt x="136554" y="0"/>
                  </a:lnTo>
                  <a:close/>
                </a:path>
                <a:path w="146050" h="907414">
                  <a:moveTo>
                    <a:pt x="145991" y="0"/>
                  </a:moveTo>
                  <a:lnTo>
                    <a:pt x="136547" y="0"/>
                  </a:lnTo>
                  <a:lnTo>
                    <a:pt x="145991" y="3932"/>
                  </a:lnTo>
                  <a:lnTo>
                    <a:pt x="1459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680625" y="1670626"/>
              <a:ext cx="831215" cy="137795"/>
            </a:xfrm>
            <a:custGeom>
              <a:avLst/>
              <a:gdLst/>
              <a:ahLst/>
              <a:cxnLst/>
              <a:rect l="l" t="t" r="r" b="b"/>
              <a:pathLst>
                <a:path w="831215" h="137794">
                  <a:moveTo>
                    <a:pt x="831118" y="0"/>
                  </a:moveTo>
                  <a:lnTo>
                    <a:pt x="136540" y="0"/>
                  </a:lnTo>
                  <a:lnTo>
                    <a:pt x="0" y="137392"/>
                  </a:lnTo>
                  <a:lnTo>
                    <a:pt x="694571" y="137393"/>
                  </a:lnTo>
                  <a:lnTo>
                    <a:pt x="831118" y="0"/>
                  </a:lnTo>
                  <a:close/>
                </a:path>
              </a:pathLst>
            </a:custGeom>
            <a:solidFill>
              <a:srgbClr val="5A88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680625" y="1670629"/>
              <a:ext cx="831215" cy="147320"/>
            </a:xfrm>
            <a:custGeom>
              <a:avLst/>
              <a:gdLst/>
              <a:ahLst/>
              <a:cxnLst/>
              <a:rect l="l" t="t" r="r" b="b"/>
              <a:pathLst>
                <a:path w="831215" h="147319">
                  <a:moveTo>
                    <a:pt x="0" y="127886"/>
                  </a:moveTo>
                  <a:lnTo>
                    <a:pt x="0" y="146886"/>
                  </a:lnTo>
                  <a:lnTo>
                    <a:pt x="698486" y="146886"/>
                  </a:lnTo>
                  <a:lnTo>
                    <a:pt x="701247" y="144108"/>
                  </a:lnTo>
                  <a:lnTo>
                    <a:pt x="6676" y="144108"/>
                  </a:lnTo>
                  <a:lnTo>
                    <a:pt x="0" y="127886"/>
                  </a:lnTo>
                  <a:close/>
                </a:path>
                <a:path w="831215" h="147319">
                  <a:moveTo>
                    <a:pt x="817751" y="0"/>
                  </a:moveTo>
                  <a:lnTo>
                    <a:pt x="123191" y="0"/>
                  </a:lnTo>
                  <a:lnTo>
                    <a:pt x="0" y="123945"/>
                  </a:lnTo>
                  <a:lnTo>
                    <a:pt x="1" y="127886"/>
                  </a:lnTo>
                  <a:lnTo>
                    <a:pt x="6676" y="144108"/>
                  </a:lnTo>
                  <a:lnTo>
                    <a:pt x="140447" y="9502"/>
                  </a:lnTo>
                  <a:lnTo>
                    <a:pt x="136540" y="9502"/>
                  </a:lnTo>
                  <a:lnTo>
                    <a:pt x="143217" y="6715"/>
                  </a:lnTo>
                  <a:lnTo>
                    <a:pt x="811078" y="6715"/>
                  </a:lnTo>
                  <a:lnTo>
                    <a:pt x="817751" y="0"/>
                  </a:lnTo>
                  <a:close/>
                </a:path>
                <a:path w="831215" h="147319">
                  <a:moveTo>
                    <a:pt x="690661" y="127886"/>
                  </a:moveTo>
                  <a:lnTo>
                    <a:pt x="22798" y="127886"/>
                  </a:lnTo>
                  <a:lnTo>
                    <a:pt x="6676" y="144108"/>
                  </a:lnTo>
                  <a:lnTo>
                    <a:pt x="701247" y="144108"/>
                  </a:lnTo>
                  <a:lnTo>
                    <a:pt x="714602" y="130671"/>
                  </a:lnTo>
                  <a:lnTo>
                    <a:pt x="687893" y="130671"/>
                  </a:lnTo>
                  <a:lnTo>
                    <a:pt x="690661" y="127886"/>
                  </a:lnTo>
                  <a:close/>
                </a:path>
                <a:path w="831215" h="147319">
                  <a:moveTo>
                    <a:pt x="827200" y="0"/>
                  </a:moveTo>
                  <a:lnTo>
                    <a:pt x="817751" y="0"/>
                  </a:lnTo>
                  <a:lnTo>
                    <a:pt x="687893" y="130671"/>
                  </a:lnTo>
                  <a:lnTo>
                    <a:pt x="694564" y="127886"/>
                  </a:lnTo>
                  <a:lnTo>
                    <a:pt x="717370" y="127886"/>
                  </a:lnTo>
                  <a:lnTo>
                    <a:pt x="831115" y="13436"/>
                  </a:lnTo>
                  <a:lnTo>
                    <a:pt x="831115" y="9503"/>
                  </a:lnTo>
                  <a:lnTo>
                    <a:pt x="827200" y="0"/>
                  </a:lnTo>
                  <a:close/>
                </a:path>
                <a:path w="831215" h="147319">
                  <a:moveTo>
                    <a:pt x="717370" y="127886"/>
                  </a:moveTo>
                  <a:lnTo>
                    <a:pt x="694564" y="127886"/>
                  </a:lnTo>
                  <a:lnTo>
                    <a:pt x="687893" y="130671"/>
                  </a:lnTo>
                  <a:lnTo>
                    <a:pt x="714602" y="130671"/>
                  </a:lnTo>
                  <a:lnTo>
                    <a:pt x="717370" y="127886"/>
                  </a:lnTo>
                  <a:close/>
                </a:path>
                <a:path w="831215" h="147319">
                  <a:moveTo>
                    <a:pt x="143217" y="6715"/>
                  </a:moveTo>
                  <a:lnTo>
                    <a:pt x="136540" y="9502"/>
                  </a:lnTo>
                  <a:lnTo>
                    <a:pt x="140447" y="9502"/>
                  </a:lnTo>
                  <a:lnTo>
                    <a:pt x="143217" y="6715"/>
                  </a:lnTo>
                  <a:close/>
                </a:path>
                <a:path w="831215" h="147319">
                  <a:moveTo>
                    <a:pt x="811078" y="6715"/>
                  </a:moveTo>
                  <a:lnTo>
                    <a:pt x="143217" y="6715"/>
                  </a:lnTo>
                  <a:lnTo>
                    <a:pt x="140447" y="9502"/>
                  </a:lnTo>
                  <a:lnTo>
                    <a:pt x="808307" y="9503"/>
                  </a:lnTo>
                  <a:lnTo>
                    <a:pt x="811078" y="6715"/>
                  </a:lnTo>
                  <a:close/>
                </a:path>
                <a:path w="831215" h="147319">
                  <a:moveTo>
                    <a:pt x="831115" y="0"/>
                  </a:moveTo>
                  <a:lnTo>
                    <a:pt x="827200" y="0"/>
                  </a:lnTo>
                  <a:lnTo>
                    <a:pt x="831115" y="9503"/>
                  </a:lnTo>
                  <a:lnTo>
                    <a:pt x="8311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853810" y="2583116"/>
            <a:ext cx="49403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solidFill>
                  <a:srgbClr val="316CE4"/>
                </a:solidFill>
                <a:latin typeface="Tahoma"/>
                <a:cs typeface="Tahoma"/>
              </a:rPr>
              <a:t>Node</a:t>
            </a:r>
            <a:endParaRPr sz="1550">
              <a:latin typeface="Tahoma"/>
              <a:cs typeface="Tahoma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7275" y="3105150"/>
            <a:ext cx="923925" cy="895350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4991353" y="4030281"/>
            <a:ext cx="67945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solidFill>
                  <a:srgbClr val="316CE4"/>
                </a:solidFill>
                <a:latin typeface="Tahoma"/>
                <a:cs typeface="Tahoma"/>
              </a:rPr>
              <a:t>kubelet</a:t>
            </a:r>
            <a:endParaRPr sz="1550">
              <a:latin typeface="Tahoma"/>
              <a:cs typeface="Tahoma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10325" y="3105150"/>
            <a:ext cx="923925" cy="895350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6365494" y="4030281"/>
            <a:ext cx="102870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316CE4"/>
                </a:solidFill>
                <a:latin typeface="Tahoma"/>
                <a:cs typeface="Tahoma"/>
              </a:rPr>
              <a:t>kube-</a:t>
            </a:r>
            <a:r>
              <a:rPr dirty="0" sz="1550" spc="-10">
                <a:solidFill>
                  <a:srgbClr val="316CE4"/>
                </a:solidFill>
                <a:latin typeface="Tahoma"/>
                <a:cs typeface="Tahoma"/>
              </a:rPr>
              <a:t>proxy</a:t>
            </a:r>
            <a:endParaRPr sz="1550">
              <a:latin typeface="Tahoma"/>
              <a:cs typeface="Tahoma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5661299" y="4480028"/>
            <a:ext cx="869950" cy="829310"/>
            <a:chOff x="5661299" y="4480028"/>
            <a:chExt cx="869950" cy="829310"/>
          </a:xfrm>
        </p:grpSpPr>
        <p:sp>
          <p:nvSpPr>
            <p:cNvPr id="17" name="object 17" descr=""/>
            <p:cNvSpPr/>
            <p:nvPr/>
          </p:nvSpPr>
          <p:spPr>
            <a:xfrm>
              <a:off x="5661299" y="4480028"/>
              <a:ext cx="869950" cy="829310"/>
            </a:xfrm>
            <a:custGeom>
              <a:avLst/>
              <a:gdLst/>
              <a:ahLst/>
              <a:cxnLst/>
              <a:rect l="l" t="t" r="r" b="b"/>
              <a:pathLst>
                <a:path w="869950" h="829310">
                  <a:moveTo>
                    <a:pt x="434840" y="0"/>
                  </a:moveTo>
                  <a:lnTo>
                    <a:pt x="86126" y="164210"/>
                  </a:lnTo>
                  <a:lnTo>
                    <a:pt x="0" y="533110"/>
                  </a:lnTo>
                  <a:lnTo>
                    <a:pt x="241312" y="828944"/>
                  </a:lnTo>
                  <a:lnTo>
                    <a:pt x="628361" y="828944"/>
                  </a:lnTo>
                  <a:lnTo>
                    <a:pt x="869662" y="533110"/>
                  </a:lnTo>
                  <a:lnTo>
                    <a:pt x="783556" y="164210"/>
                  </a:lnTo>
                  <a:lnTo>
                    <a:pt x="434840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843550" y="4628766"/>
              <a:ext cx="499109" cy="474980"/>
            </a:xfrm>
            <a:custGeom>
              <a:avLst/>
              <a:gdLst/>
              <a:ahLst/>
              <a:cxnLst/>
              <a:rect l="l" t="t" r="r" b="b"/>
              <a:pathLst>
                <a:path w="499110" h="474979">
                  <a:moveTo>
                    <a:pt x="249392" y="0"/>
                  </a:moveTo>
                  <a:lnTo>
                    <a:pt x="49392" y="93992"/>
                  </a:lnTo>
                  <a:lnTo>
                    <a:pt x="0" y="305194"/>
                  </a:lnTo>
                  <a:lnTo>
                    <a:pt x="138398" y="474559"/>
                  </a:lnTo>
                  <a:lnTo>
                    <a:pt x="360378" y="474559"/>
                  </a:lnTo>
                  <a:lnTo>
                    <a:pt x="498785" y="305194"/>
                  </a:lnTo>
                  <a:lnTo>
                    <a:pt x="449392" y="93992"/>
                  </a:lnTo>
                  <a:lnTo>
                    <a:pt x="2493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4677" y="4723661"/>
              <a:ext cx="316495" cy="281361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5991169" y="5124186"/>
            <a:ext cx="21209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45">
                <a:solidFill>
                  <a:srgbClr val="FFFFFF"/>
                </a:solidFill>
                <a:latin typeface="Tahoma"/>
                <a:cs typeface="Tahoma"/>
              </a:rPr>
              <a:t>+RI</a:t>
            </a:r>
            <a:endParaRPr sz="950">
              <a:latin typeface="Tahoma"/>
              <a:cs typeface="Tahoma"/>
            </a:endParaRPr>
          </a:p>
        </p:txBody>
      </p:sp>
      <p:sp>
        <p:nvSpPr>
          <p:cNvPr id="22" name="object 2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21" name="object 21" descr=""/>
          <p:cNvSpPr txBox="1"/>
          <p:nvPr/>
        </p:nvSpPr>
        <p:spPr>
          <a:xfrm>
            <a:off x="5937884" y="5398134"/>
            <a:ext cx="32512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5">
                <a:solidFill>
                  <a:srgbClr val="316CE4"/>
                </a:solidFill>
                <a:latin typeface="Tahoma"/>
                <a:cs typeface="Tahoma"/>
              </a:rPr>
              <a:t>CRI</a:t>
            </a:r>
            <a:endParaRPr sz="15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755" y="2381394"/>
            <a:ext cx="2818838" cy="27238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17195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Addons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983351" y="3100387"/>
            <a:ext cx="2955290" cy="1250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Network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Plugins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Service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discovery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addons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State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metrics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Kubernetes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dashboard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3510" y="2804794"/>
            <a:ext cx="683514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10">
                <a:solidFill>
                  <a:srgbClr val="FFFFFF"/>
                </a:solidFill>
              </a:rPr>
              <a:t>Documentation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29946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Documentation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904875" y="742950"/>
            <a:ext cx="10563225" cy="5838825"/>
            <a:chOff x="904875" y="742950"/>
            <a:chExt cx="10563225" cy="5838825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875" y="742950"/>
              <a:ext cx="10563225" cy="583882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4425" y="952500"/>
              <a:ext cx="9963150" cy="5238750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47384" y="5092382"/>
            <a:ext cx="2405380" cy="87820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50"/>
              </a:spcBef>
            </a:pPr>
            <a:r>
              <a:rPr dirty="0" sz="2750" spc="-10">
                <a:latin typeface="Tahoma"/>
                <a:cs typeface="Tahoma"/>
              </a:rPr>
              <a:t>Kubernetes Documentation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8976" y="2804794"/>
            <a:ext cx="420243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80">
                <a:solidFill>
                  <a:srgbClr val="FFFFFF"/>
                </a:solidFill>
              </a:rPr>
              <a:t>Summary</a:t>
            </a:r>
            <a:endParaRPr sz="80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314825" cy="6858000"/>
            </a:xfrm>
            <a:custGeom>
              <a:avLst/>
              <a:gdLst/>
              <a:ahLst/>
              <a:cxnLst/>
              <a:rect l="l" t="t" r="r" b="b"/>
              <a:pathLst>
                <a:path w="4314825" h="6858000">
                  <a:moveTo>
                    <a:pt x="43148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14825" y="6858000"/>
                  </a:lnTo>
                  <a:lnTo>
                    <a:pt x="431482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91" y="1598873"/>
              <a:ext cx="3763105" cy="365301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4711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Summary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633976" y="1154747"/>
            <a:ext cx="6428740" cy="941069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40">
                <a:latin typeface="Tahoma"/>
                <a:cs typeface="Tahoma"/>
              </a:rPr>
              <a:t>Overview</a:t>
            </a:r>
            <a:r>
              <a:rPr dirty="0" sz="2000" spc="-260">
                <a:latin typeface="Tahoma"/>
                <a:cs typeface="Tahoma"/>
              </a:rPr>
              <a:t> </a:t>
            </a:r>
            <a:r>
              <a:rPr dirty="0" sz="2000" spc="50">
                <a:latin typeface="Tahoma"/>
                <a:cs typeface="Tahoma"/>
              </a:rPr>
              <a:t>of</a:t>
            </a:r>
            <a:r>
              <a:rPr dirty="0" sz="2000" spc="-20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Kubernetes</a:t>
            </a:r>
            <a:r>
              <a:rPr dirty="0" sz="2000" spc="-22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components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35">
                <a:latin typeface="Tahoma"/>
                <a:cs typeface="Tahoma"/>
              </a:rPr>
              <a:t>How</a:t>
            </a:r>
            <a:r>
              <a:rPr dirty="0" sz="2000" spc="-12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to</a:t>
            </a:r>
            <a:r>
              <a:rPr dirty="0" sz="2000" spc="-150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navigate</a:t>
            </a:r>
            <a:r>
              <a:rPr dirty="0" sz="2000" spc="-114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the</a:t>
            </a:r>
            <a:r>
              <a:rPr dirty="0" sz="2000" spc="-21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official</a:t>
            </a:r>
            <a:r>
              <a:rPr dirty="0" sz="2000" spc="-19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Kubernetes</a:t>
            </a:r>
            <a:r>
              <a:rPr dirty="0" sz="2000" spc="-16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documentation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5019" y="2804794"/>
            <a:ext cx="453390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05">
                <a:solidFill>
                  <a:srgbClr val="FFFFFF"/>
                </a:solidFill>
              </a:rPr>
              <a:t>Section:</a:t>
            </a:r>
            <a:r>
              <a:rPr dirty="0" sz="8000" spc="-875">
                <a:solidFill>
                  <a:srgbClr val="FFFFFF"/>
                </a:solidFill>
              </a:rPr>
              <a:t> </a:t>
            </a:r>
            <a:r>
              <a:rPr dirty="0" sz="8000" spc="-50">
                <a:solidFill>
                  <a:srgbClr val="FFFFFF"/>
                </a:solidFill>
              </a:rPr>
              <a:t>4</a:t>
            </a:r>
            <a:endParaRPr sz="80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56196" y="5367801"/>
            <a:ext cx="1426210" cy="1391285"/>
            <a:chOff x="10656196" y="5367801"/>
            <a:chExt cx="1426210" cy="1391285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12192000" cy="2476500"/>
            <a:chOff x="0" y="0"/>
            <a:chExt cx="12192000" cy="24765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24765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7625" y="238125"/>
              <a:ext cx="4662551" cy="144297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1950" y="1000125"/>
              <a:ext cx="3881501" cy="144297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081722" y="3879151"/>
            <a:ext cx="2548890" cy="1555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20"/>
              </a:spcBef>
            </a:pPr>
            <a:r>
              <a:rPr dirty="0" sz="5000" spc="-10" b="1">
                <a:solidFill>
                  <a:srgbClr val="316CE4"/>
                </a:solidFill>
                <a:latin typeface="Calibri"/>
                <a:cs typeface="Calibri"/>
              </a:rPr>
              <a:t>Section Overview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4376801" y="2748026"/>
            <a:ext cx="0" cy="3926840"/>
          </a:xfrm>
          <a:custGeom>
            <a:avLst/>
            <a:gdLst/>
            <a:ahLst/>
            <a:cxnLst/>
            <a:rect l="l" t="t" r="r" b="b"/>
            <a:pathLst>
              <a:path w="0" h="3926840">
                <a:moveTo>
                  <a:pt x="0" y="0"/>
                </a:moveTo>
                <a:lnTo>
                  <a:pt x="0" y="3926420"/>
                </a:lnTo>
              </a:path>
            </a:pathLst>
          </a:custGeom>
          <a:ln w="28575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4817745" y="3965003"/>
            <a:ext cx="2945130" cy="139890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Setup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Kubernetes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20" b="1">
                <a:latin typeface="Calibri"/>
                <a:cs typeface="Calibri"/>
              </a:rPr>
              <a:t>Pre-</a:t>
            </a:r>
            <a:r>
              <a:rPr dirty="0" sz="2000" spc="-10" b="1">
                <a:latin typeface="Calibri"/>
                <a:cs typeface="Calibri"/>
              </a:rPr>
              <a:t>requisites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Demonstration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262754" y="408622"/>
            <a:ext cx="3674745" cy="155575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31470" marR="5080" indent="-319405">
              <a:lnSpc>
                <a:spcPct val="100000"/>
              </a:lnSpc>
              <a:spcBef>
                <a:spcPts val="130"/>
              </a:spcBef>
            </a:pPr>
            <a:r>
              <a:rPr dirty="0" sz="5000" spc="-10" b="1">
                <a:solidFill>
                  <a:srgbClr val="FFFFFF"/>
                </a:solidFill>
                <a:latin typeface="Calibri"/>
                <a:cs typeface="Calibri"/>
              </a:rPr>
              <a:t>Installation</a:t>
            </a:r>
            <a:r>
              <a:rPr dirty="0" sz="5000" spc="-2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spc="-25" b="1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5000" spc="-10" b="1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endParaRPr sz="5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6974" y="1400175"/>
              <a:ext cx="7262882" cy="406248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471800" y="1405000"/>
              <a:ext cx="7258050" cy="4057650"/>
            </a:xfrm>
            <a:custGeom>
              <a:avLst/>
              <a:gdLst/>
              <a:ahLst/>
              <a:cxnLst/>
              <a:rect l="l" t="t" r="r" b="b"/>
              <a:pathLst>
                <a:path w="7258050" h="4057650">
                  <a:moveTo>
                    <a:pt x="0" y="156718"/>
                  </a:moveTo>
                  <a:lnTo>
                    <a:pt x="7983" y="107159"/>
                  </a:lnTo>
                  <a:lnTo>
                    <a:pt x="30219" y="64136"/>
                  </a:lnTo>
                  <a:lnTo>
                    <a:pt x="64136" y="30219"/>
                  </a:lnTo>
                  <a:lnTo>
                    <a:pt x="107159" y="7983"/>
                  </a:lnTo>
                  <a:lnTo>
                    <a:pt x="156718" y="0"/>
                  </a:lnTo>
                  <a:lnTo>
                    <a:pt x="7101205" y="0"/>
                  </a:lnTo>
                  <a:lnTo>
                    <a:pt x="7150776" y="7983"/>
                  </a:lnTo>
                  <a:lnTo>
                    <a:pt x="7193831" y="30219"/>
                  </a:lnTo>
                  <a:lnTo>
                    <a:pt x="7227785" y="64136"/>
                  </a:lnTo>
                  <a:lnTo>
                    <a:pt x="7250053" y="107159"/>
                  </a:lnTo>
                  <a:lnTo>
                    <a:pt x="7258050" y="156718"/>
                  </a:lnTo>
                  <a:lnTo>
                    <a:pt x="7258050" y="3900804"/>
                  </a:lnTo>
                  <a:lnTo>
                    <a:pt x="7250053" y="3950376"/>
                  </a:lnTo>
                  <a:lnTo>
                    <a:pt x="7227785" y="3993431"/>
                  </a:lnTo>
                  <a:lnTo>
                    <a:pt x="7193831" y="4027385"/>
                  </a:lnTo>
                  <a:lnTo>
                    <a:pt x="7150776" y="4049653"/>
                  </a:lnTo>
                  <a:lnTo>
                    <a:pt x="7101205" y="4057650"/>
                  </a:lnTo>
                  <a:lnTo>
                    <a:pt x="156718" y="4057650"/>
                  </a:lnTo>
                  <a:lnTo>
                    <a:pt x="107159" y="4049653"/>
                  </a:lnTo>
                  <a:lnTo>
                    <a:pt x="64136" y="4027385"/>
                  </a:lnTo>
                  <a:lnTo>
                    <a:pt x="30219" y="3993431"/>
                  </a:lnTo>
                  <a:lnTo>
                    <a:pt x="7983" y="3950376"/>
                  </a:lnTo>
                  <a:lnTo>
                    <a:pt x="0" y="3900804"/>
                  </a:lnTo>
                  <a:lnTo>
                    <a:pt x="0" y="156718"/>
                  </a:lnTo>
                  <a:close/>
                </a:path>
              </a:pathLst>
            </a:custGeom>
            <a:ln w="127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57470" y="1461452"/>
            <a:ext cx="1892300" cy="3346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 b="1">
                <a:solidFill>
                  <a:srgbClr val="0075FF"/>
                </a:solidFill>
                <a:latin typeface="Calibri"/>
                <a:cs typeface="Calibri"/>
              </a:rPr>
              <a:t>Two</a:t>
            </a:r>
            <a:r>
              <a:rPr dirty="0" sz="2000" spc="-45" b="1">
                <a:solidFill>
                  <a:srgbClr val="0075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0075FF"/>
                </a:solidFill>
                <a:latin typeface="Calibri"/>
                <a:cs typeface="Calibri"/>
              </a:rPr>
              <a:t>Node</a:t>
            </a:r>
            <a:r>
              <a:rPr dirty="0" sz="2000" spc="-45" b="1">
                <a:solidFill>
                  <a:srgbClr val="0075FF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0075FF"/>
                </a:solidFill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3867150" y="2800350"/>
            <a:ext cx="4457700" cy="1257300"/>
            <a:chOff x="3867150" y="2800350"/>
            <a:chExt cx="4457700" cy="12573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7150" y="2800350"/>
              <a:ext cx="1247775" cy="12573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7075" y="2809875"/>
              <a:ext cx="1247775" cy="1247775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3209925" y="4048125"/>
            <a:ext cx="2562225" cy="3429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9530" rIns="0" bIns="0" rtlCol="0" vert="horz">
            <a:spAutoFit/>
          </a:bodyPr>
          <a:lstStyle/>
          <a:p>
            <a:pPr marL="127635">
              <a:lnSpc>
                <a:spcPct val="100000"/>
              </a:lnSpc>
              <a:spcBef>
                <a:spcPts val="390"/>
              </a:spcBef>
            </a:pPr>
            <a:r>
              <a:rPr dirty="0" sz="1550">
                <a:latin typeface="Calibri"/>
                <a:cs typeface="Calibri"/>
              </a:rPr>
              <a:t>Control</a:t>
            </a:r>
            <a:r>
              <a:rPr dirty="0" sz="1550" spc="120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Plane/</a:t>
            </a:r>
            <a:r>
              <a:rPr dirty="0" sz="1550" spc="90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Master</a:t>
            </a:r>
            <a:r>
              <a:rPr dirty="0" sz="1550" spc="75">
                <a:latin typeface="Calibri"/>
                <a:cs typeface="Calibri"/>
              </a:rPr>
              <a:t> </a:t>
            </a:r>
            <a:r>
              <a:rPr dirty="0" sz="1550" spc="-20">
                <a:latin typeface="Calibri"/>
                <a:cs typeface="Calibri"/>
              </a:rPr>
              <a:t>Node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6753225" y="4057650"/>
            <a:ext cx="1885950" cy="3333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3815" rIns="0" bIns="0" rtlCol="0" vert="horz">
            <a:spAutoFit/>
          </a:bodyPr>
          <a:lstStyle/>
          <a:p>
            <a:pPr marL="398145">
              <a:lnSpc>
                <a:spcPct val="100000"/>
              </a:lnSpc>
              <a:spcBef>
                <a:spcPts val="345"/>
              </a:spcBef>
            </a:pPr>
            <a:r>
              <a:rPr dirty="0" sz="1550">
                <a:latin typeface="Calibri"/>
                <a:cs typeface="Calibri"/>
              </a:rPr>
              <a:t>Worker</a:t>
            </a:r>
            <a:r>
              <a:rPr dirty="0" sz="1550" spc="65">
                <a:latin typeface="Calibri"/>
                <a:cs typeface="Calibri"/>
              </a:rPr>
              <a:t> </a:t>
            </a:r>
            <a:r>
              <a:rPr dirty="0" sz="1550" spc="-20">
                <a:latin typeface="Calibri"/>
                <a:cs typeface="Calibri"/>
              </a:rPr>
              <a:t>Node</a:t>
            </a:r>
            <a:endParaRPr sz="1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28574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17625"/>
              <a:ext cx="2952750" cy="50165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57350"/>
              <a:ext cx="2952749" cy="37719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7874" y="1762125"/>
              <a:ext cx="5496559" cy="2857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57575" y="2228850"/>
              <a:ext cx="3581273" cy="2857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7474" y="2686050"/>
              <a:ext cx="4175759" cy="2857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09874" y="3152775"/>
              <a:ext cx="6268720" cy="2857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86201" y="3619500"/>
              <a:ext cx="7191502" cy="2857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86201" y="4076700"/>
              <a:ext cx="6763893" cy="2857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86201" y="4533900"/>
              <a:ext cx="6560693" cy="2857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57600" y="5000625"/>
              <a:ext cx="6874891" cy="2857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57575" y="5429250"/>
              <a:ext cx="7072883" cy="28575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9839324" y="5257800"/>
              <a:ext cx="2152650" cy="400050"/>
            </a:xfrm>
            <a:custGeom>
              <a:avLst/>
              <a:gdLst/>
              <a:ahLst/>
              <a:cxnLst/>
              <a:rect l="l" t="t" r="r" b="b"/>
              <a:pathLst>
                <a:path w="2152650" h="400050">
                  <a:moveTo>
                    <a:pt x="2152650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2152650" y="400050"/>
                  </a:lnTo>
                  <a:lnTo>
                    <a:pt x="2152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130550">
              <a:lnSpc>
                <a:spcPct val="100000"/>
              </a:lnSpc>
              <a:spcBef>
                <a:spcPts val="130"/>
              </a:spcBef>
            </a:pPr>
            <a:r>
              <a:rPr dirty="0"/>
              <a:t>Course</a:t>
            </a:r>
            <a:r>
              <a:rPr dirty="0" spc="-290"/>
              <a:t> </a:t>
            </a:r>
            <a:r>
              <a:rPr dirty="0" spc="-10"/>
              <a:t>Objective</a:t>
            </a:r>
          </a:p>
        </p:txBody>
      </p:sp>
      <p:grpSp>
        <p:nvGrpSpPr>
          <p:cNvPr id="20" name="object 20" descr=""/>
          <p:cNvGrpSpPr/>
          <p:nvPr/>
        </p:nvGrpSpPr>
        <p:grpSpPr>
          <a:xfrm>
            <a:off x="2548001" y="5657850"/>
            <a:ext cx="9444355" cy="400050"/>
            <a:chOff x="2548001" y="5657850"/>
            <a:chExt cx="9444355" cy="400050"/>
          </a:xfrm>
        </p:grpSpPr>
        <p:pic>
          <p:nvPicPr>
            <p:cNvPr id="21" name="object 2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48001" y="5848350"/>
              <a:ext cx="5933313" cy="28575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8477250" y="5657850"/>
              <a:ext cx="3514725" cy="400050"/>
            </a:xfrm>
            <a:custGeom>
              <a:avLst/>
              <a:gdLst/>
              <a:ahLst/>
              <a:cxnLst/>
              <a:rect l="l" t="t" r="r" b="b"/>
              <a:pathLst>
                <a:path w="3514725" h="400050">
                  <a:moveTo>
                    <a:pt x="3514725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3514725" y="400050"/>
                  </a:lnTo>
                  <a:lnTo>
                    <a:pt x="3514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6662801" y="1471993"/>
            <a:ext cx="5269865" cy="455930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algn="r" marL="12700" marR="10795" indent="1536065">
              <a:lnSpc>
                <a:spcPct val="151700"/>
              </a:lnSpc>
              <a:spcBef>
                <a:spcPts val="10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Container</a:t>
            </a:r>
            <a:r>
              <a:rPr dirty="0" sz="2000" spc="-20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Evolution</a:t>
            </a:r>
            <a:r>
              <a:rPr dirty="0" sz="2000" spc="-26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316CE4"/>
                </a:solidFill>
                <a:latin typeface="Tahoma"/>
                <a:cs typeface="Tahoma"/>
              </a:rPr>
              <a:t>&amp;</a:t>
            </a:r>
            <a:r>
              <a:rPr dirty="0" sz="2000" spc="-19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Limitations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Necessity</a:t>
            </a:r>
            <a:r>
              <a:rPr dirty="0" sz="2000" spc="-13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316CE4"/>
                </a:solidFill>
                <a:latin typeface="Tahoma"/>
                <a:cs typeface="Tahoma"/>
              </a:rPr>
              <a:t>&amp;</a:t>
            </a:r>
            <a:r>
              <a:rPr dirty="0" sz="2000" spc="-16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features</a:t>
            </a:r>
            <a:r>
              <a:rPr dirty="0" sz="2000" spc="-17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50">
                <a:solidFill>
                  <a:srgbClr val="316CE4"/>
                </a:solidFill>
                <a:latin typeface="Tahoma"/>
                <a:cs typeface="Tahoma"/>
              </a:rPr>
              <a:t>of</a:t>
            </a:r>
            <a:r>
              <a:rPr dirty="0" sz="2000" spc="-14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container</a:t>
            </a:r>
            <a:r>
              <a:rPr dirty="0" sz="2000" spc="-16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orchestration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Kubernetes</a:t>
            </a:r>
            <a:r>
              <a:rPr dirty="0" sz="2000" spc="-13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Cluster</a:t>
            </a:r>
            <a:r>
              <a:rPr dirty="0" sz="2000" spc="-20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Setup</a:t>
            </a:r>
            <a:r>
              <a:rPr dirty="0" sz="2000" spc="-21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316CE4"/>
                </a:solidFill>
                <a:latin typeface="Tahoma"/>
                <a:cs typeface="Tahoma"/>
              </a:rPr>
              <a:t>&amp;</a:t>
            </a:r>
            <a:r>
              <a:rPr dirty="0" sz="2000" spc="-28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Architecture</a:t>
            </a:r>
            <a:endParaRPr sz="2000">
              <a:latin typeface="Tahoma"/>
              <a:cs typeface="Tahoma"/>
            </a:endParaRPr>
          </a:p>
          <a:p>
            <a:pPr algn="r" marR="10795">
              <a:lnSpc>
                <a:spcPct val="100000"/>
              </a:lnSpc>
              <a:spcBef>
                <a:spcPts val="1245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Kubernetes</a:t>
            </a:r>
            <a:r>
              <a:rPr dirty="0" sz="2000" spc="-16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Objects</a:t>
            </a:r>
            <a:endParaRPr sz="2000">
              <a:latin typeface="Tahoma"/>
              <a:cs typeface="Tahoma"/>
            </a:endParaRPr>
          </a:p>
          <a:p>
            <a:pPr algn="r" marL="3440429" marR="5080" indent="532130">
              <a:lnSpc>
                <a:spcPts val="3640"/>
              </a:lnSpc>
              <a:spcBef>
                <a:spcPts val="3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Networking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Manifest</a:t>
            </a:r>
            <a:r>
              <a:rPr dirty="0" sz="2000" spc="-22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30">
                <a:solidFill>
                  <a:srgbClr val="316CE4"/>
                </a:solidFill>
                <a:latin typeface="Tahoma"/>
                <a:cs typeface="Tahoma"/>
              </a:rPr>
              <a:t>Files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Troubleshooting</a:t>
            </a:r>
            <a:endParaRPr sz="2000">
              <a:latin typeface="Tahoma"/>
              <a:cs typeface="Tahoma"/>
            </a:endParaRPr>
          </a:p>
          <a:p>
            <a:pPr algn="r" marL="3440429" marR="8890" indent="38100">
              <a:lnSpc>
                <a:spcPts val="3500"/>
              </a:lnSpc>
              <a:spcBef>
                <a:spcPts val="114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Scaling</a:t>
            </a:r>
            <a:r>
              <a:rPr dirty="0" sz="2000" spc="-16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Clusters </a:t>
            </a:r>
            <a:r>
              <a:rPr dirty="0" sz="2000" spc="-45">
                <a:solidFill>
                  <a:srgbClr val="316CE4"/>
                </a:solidFill>
                <a:latin typeface="Tahoma"/>
                <a:cs typeface="Tahoma"/>
              </a:rPr>
              <a:t>Managing</a:t>
            </a:r>
            <a:r>
              <a:rPr dirty="0" sz="2000" spc="-15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Nodes</a:t>
            </a:r>
            <a:endParaRPr sz="2000">
              <a:latin typeface="Tahoma"/>
              <a:cs typeface="Tahoma"/>
            </a:endParaRPr>
          </a:p>
          <a:p>
            <a:pPr algn="r" marR="14604">
              <a:lnSpc>
                <a:spcPct val="100000"/>
              </a:lnSpc>
              <a:spcBef>
                <a:spcPts val="455"/>
              </a:spcBef>
            </a:pPr>
            <a:r>
              <a:rPr dirty="0" sz="2000" spc="-30">
                <a:solidFill>
                  <a:srgbClr val="316CE4"/>
                </a:solidFill>
                <a:latin typeface="Tahoma"/>
                <a:cs typeface="Tahoma"/>
              </a:rPr>
              <a:t>Handling</a:t>
            </a:r>
            <a:r>
              <a:rPr dirty="0" sz="2000" spc="-18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Rollouts</a:t>
            </a:r>
            <a:r>
              <a:rPr dirty="0" sz="2000" spc="-22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316CE4"/>
                </a:solidFill>
                <a:latin typeface="Tahoma"/>
                <a:cs typeface="Tahoma"/>
              </a:rPr>
              <a:t>&amp;</a:t>
            </a:r>
            <a:r>
              <a:rPr dirty="0" sz="2000" spc="-21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Rollbacks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4" name="object 2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1460" y="2188464"/>
            <a:ext cx="6626859" cy="24707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263525" marR="5080" indent="-250825">
              <a:lnSpc>
                <a:spcPct val="100099"/>
              </a:lnSpc>
              <a:spcBef>
                <a:spcPts val="125"/>
              </a:spcBef>
            </a:pPr>
            <a:r>
              <a:rPr dirty="0" sz="8000" spc="135">
                <a:solidFill>
                  <a:srgbClr val="FFFFFF"/>
                </a:solidFill>
              </a:rPr>
              <a:t>Pre-</a:t>
            </a:r>
            <a:r>
              <a:rPr dirty="0" sz="8000" spc="85">
                <a:solidFill>
                  <a:srgbClr val="FFFFFF"/>
                </a:solidFill>
              </a:rPr>
              <a:t>Requisites </a:t>
            </a:r>
            <a:r>
              <a:rPr dirty="0" sz="8000" spc="-150">
                <a:solidFill>
                  <a:srgbClr val="FFFFFF"/>
                </a:solidFill>
              </a:rPr>
              <a:t>(Master</a:t>
            </a:r>
            <a:r>
              <a:rPr dirty="0" sz="8000" spc="-860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Node)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52512" y="2043176"/>
            <a:ext cx="4477385" cy="3600450"/>
          </a:xfrm>
          <a:custGeom>
            <a:avLst/>
            <a:gdLst/>
            <a:ahLst/>
            <a:cxnLst/>
            <a:rect l="l" t="t" r="r" b="b"/>
            <a:pathLst>
              <a:path w="4477385" h="3600450">
                <a:moveTo>
                  <a:pt x="0" y="79121"/>
                </a:moveTo>
                <a:lnTo>
                  <a:pt x="6221" y="48327"/>
                </a:lnTo>
                <a:lnTo>
                  <a:pt x="23188" y="23177"/>
                </a:lnTo>
                <a:lnTo>
                  <a:pt x="48354" y="6219"/>
                </a:lnTo>
                <a:lnTo>
                  <a:pt x="79171" y="0"/>
                </a:lnTo>
                <a:lnTo>
                  <a:pt x="4397565" y="0"/>
                </a:lnTo>
                <a:lnTo>
                  <a:pt x="4428378" y="6219"/>
                </a:lnTo>
                <a:lnTo>
                  <a:pt x="4453572" y="23177"/>
                </a:lnTo>
                <a:lnTo>
                  <a:pt x="4470574" y="48327"/>
                </a:lnTo>
                <a:lnTo>
                  <a:pt x="4476813" y="79121"/>
                </a:lnTo>
                <a:lnTo>
                  <a:pt x="4476813" y="3521202"/>
                </a:lnTo>
                <a:lnTo>
                  <a:pt x="4470574" y="3552026"/>
                </a:lnTo>
                <a:lnTo>
                  <a:pt x="4453572" y="3577196"/>
                </a:lnTo>
                <a:lnTo>
                  <a:pt x="4428378" y="3594164"/>
                </a:lnTo>
                <a:lnTo>
                  <a:pt x="4397565" y="3600386"/>
                </a:lnTo>
                <a:lnTo>
                  <a:pt x="79171" y="3600386"/>
                </a:lnTo>
                <a:lnTo>
                  <a:pt x="48354" y="3594164"/>
                </a:lnTo>
                <a:lnTo>
                  <a:pt x="23188" y="3577196"/>
                </a:lnTo>
                <a:lnTo>
                  <a:pt x="6221" y="3552026"/>
                </a:lnTo>
                <a:lnTo>
                  <a:pt x="0" y="3521202"/>
                </a:lnTo>
                <a:lnTo>
                  <a:pt x="0" y="79121"/>
                </a:lnTo>
                <a:close/>
              </a:path>
            </a:pathLst>
          </a:custGeom>
          <a:ln w="12700">
            <a:solidFill>
              <a:srgbClr val="007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611630" y="2285745"/>
            <a:ext cx="3726179" cy="30816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30"/>
              </a:spcBef>
              <a:buFont typeface="Wingdings"/>
              <a:buChar char=""/>
              <a:tabLst>
                <a:tab pos="297815" algn="l"/>
              </a:tabLst>
            </a:pPr>
            <a:r>
              <a:rPr dirty="0" sz="2000">
                <a:latin typeface="Calibri"/>
                <a:cs typeface="Calibri"/>
              </a:rPr>
              <a:t>Linux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Host</a:t>
            </a:r>
            <a:endParaRPr sz="2000">
              <a:latin typeface="Calibri"/>
              <a:cs typeface="Calibri"/>
            </a:endParaRPr>
          </a:p>
          <a:p>
            <a:pPr marL="297180" marR="5080" indent="-28511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8450" algn="l"/>
              </a:tabLst>
            </a:pPr>
            <a:r>
              <a:rPr dirty="0" sz="2000">
                <a:latin typeface="Calibri"/>
                <a:cs typeface="Calibri"/>
              </a:rPr>
              <a:t>Memory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-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4 GB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RAM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more</a:t>
            </a:r>
            <a:r>
              <a:rPr dirty="0" sz="2000" spc="-25">
                <a:latin typeface="Calibri"/>
                <a:cs typeface="Calibri"/>
              </a:rPr>
              <a:t> per </a:t>
            </a:r>
            <a:r>
              <a:rPr dirty="0" sz="2000" spc="-25">
                <a:latin typeface="Calibri"/>
                <a:cs typeface="Calibri"/>
              </a:rPr>
              <a:t>	</a:t>
            </a:r>
            <a:r>
              <a:rPr dirty="0" sz="2000" spc="-20">
                <a:latin typeface="Calibri"/>
                <a:cs typeface="Calibri"/>
              </a:rPr>
              <a:t>node</a:t>
            </a:r>
            <a:endParaRPr sz="20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buFont typeface="Wingdings"/>
              <a:buChar char=""/>
              <a:tabLst>
                <a:tab pos="297815" algn="l"/>
              </a:tabLst>
            </a:pPr>
            <a:r>
              <a:rPr dirty="0" sz="2000">
                <a:latin typeface="Calibri"/>
                <a:cs typeface="Calibri"/>
              </a:rPr>
              <a:t>CPU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-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2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CPUs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4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more</a:t>
            </a:r>
            <a:endParaRPr sz="20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7815" algn="l"/>
              </a:tabLst>
            </a:pPr>
            <a:r>
              <a:rPr dirty="0" sz="2000">
                <a:latin typeface="Calibri"/>
                <a:cs typeface="Calibri"/>
              </a:rPr>
              <a:t>Disable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Swap</a:t>
            </a:r>
            <a:endParaRPr sz="20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7815" algn="l"/>
              </a:tabLst>
            </a:pPr>
            <a:r>
              <a:rPr dirty="0" sz="2000">
                <a:latin typeface="Calibri"/>
                <a:cs typeface="Calibri"/>
              </a:rPr>
              <a:t>Disable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SElinux</a:t>
            </a:r>
            <a:endParaRPr sz="20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7815" algn="l"/>
              </a:tabLst>
            </a:pPr>
            <a:r>
              <a:rPr dirty="0" sz="2000">
                <a:latin typeface="Calibri"/>
                <a:cs typeface="Calibri"/>
              </a:rPr>
              <a:t>Network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Connectivity</a:t>
            </a:r>
            <a:endParaRPr sz="2000">
              <a:latin typeface="Calibri"/>
              <a:cs typeface="Calibri"/>
            </a:endParaRPr>
          </a:p>
          <a:p>
            <a:pPr marL="297180" marR="110489" indent="-28511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8450" algn="l"/>
              </a:tabLst>
            </a:pPr>
            <a:r>
              <a:rPr dirty="0" sz="2000">
                <a:latin typeface="Calibri"/>
                <a:cs typeface="Calibri"/>
              </a:rPr>
              <a:t>Unique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Identifiers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(hostname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or </a:t>
            </a:r>
            <a:r>
              <a:rPr dirty="0" sz="2000" spc="-25">
                <a:latin typeface="Calibri"/>
                <a:cs typeface="Calibri"/>
              </a:rPr>
              <a:t>	</a:t>
            </a:r>
            <a:r>
              <a:rPr dirty="0" sz="2000">
                <a:latin typeface="Calibri"/>
                <a:cs typeface="Calibri"/>
              </a:rPr>
              <a:t>MAC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address)</a:t>
            </a:r>
            <a:endParaRPr sz="20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7815" algn="l"/>
              </a:tabLst>
            </a:pPr>
            <a:r>
              <a:rPr dirty="0" sz="2000">
                <a:latin typeface="Calibri"/>
                <a:cs typeface="Calibri"/>
              </a:rPr>
              <a:t>Port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Requirements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63595" y="130746"/>
            <a:ext cx="6462395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90"/>
              <a:t>Pre-</a:t>
            </a:r>
            <a:r>
              <a:rPr dirty="0" spc="65"/>
              <a:t>Requisites</a:t>
            </a:r>
            <a:r>
              <a:rPr dirty="0" spc="-335"/>
              <a:t> </a:t>
            </a:r>
            <a:r>
              <a:rPr dirty="0" spc="-65"/>
              <a:t>(Master</a:t>
            </a:r>
            <a:r>
              <a:rPr dirty="0" spc="-390"/>
              <a:t> </a:t>
            </a:r>
            <a:r>
              <a:rPr dirty="0" spc="-25"/>
              <a:t>Node)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075" y="3390900"/>
            <a:ext cx="895350" cy="895350"/>
          </a:xfrm>
          <a:prstGeom prst="rect">
            <a:avLst/>
          </a:prstGeom>
        </p:spPr>
      </p:pic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5823458" y="2029714"/>
          <a:ext cx="6147435" cy="3599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2505"/>
                <a:gridCol w="1117600"/>
                <a:gridCol w="1239520"/>
                <a:gridCol w="1325879"/>
                <a:gridCol w="1383029"/>
              </a:tblGrid>
              <a:tr h="378460">
                <a:tc>
                  <a:txBody>
                    <a:bodyPr/>
                    <a:lstStyle/>
                    <a:p>
                      <a:pPr marL="189865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Protocol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162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5FF"/>
                    </a:solidFill>
                  </a:tcPr>
                </a:tc>
                <a:tc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Direction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162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5FF"/>
                    </a:solidFill>
                  </a:tcPr>
                </a:tc>
                <a:tc>
                  <a:txBody>
                    <a:bodyPr/>
                    <a:lstStyle/>
                    <a:p>
                      <a:pPr marL="222250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Port</a:t>
                      </a:r>
                      <a:r>
                        <a:rPr dirty="0" sz="1400" spc="-5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162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5FF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Purpose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162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5FF"/>
                    </a:solidFill>
                  </a:tcPr>
                </a:tc>
                <a:tc>
                  <a:txBody>
                    <a:bodyPr/>
                    <a:lstStyle/>
                    <a:p>
                      <a:pPr marL="402590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Used</a:t>
                      </a:r>
                      <a:r>
                        <a:rPr dirty="0" sz="1400" spc="-4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162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5FF"/>
                    </a:solidFill>
                  </a:tcPr>
                </a:tc>
              </a:tr>
              <a:tr h="528955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400" spc="-25">
                          <a:latin typeface="Calibri"/>
                          <a:cs typeface="Calibri"/>
                        </a:rPr>
                        <a:t>TCP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Inbound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400" spc="-20">
                          <a:latin typeface="Calibri"/>
                          <a:cs typeface="Calibri"/>
                        </a:rPr>
                        <a:t>6443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1664"/>
                        </a:lnSpc>
                        <a:spcBef>
                          <a:spcPts val="340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Kubernetes</a:t>
                      </a:r>
                      <a:r>
                        <a:rPr dirty="0" sz="14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5">
                          <a:latin typeface="Calibri"/>
                          <a:cs typeface="Calibri"/>
                        </a:rPr>
                        <a:t>API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98425">
                        <a:lnSpc>
                          <a:spcPts val="1664"/>
                        </a:lnSpc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server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400" spc="-25">
                          <a:latin typeface="Calibri"/>
                          <a:cs typeface="Calibri"/>
                        </a:rPr>
                        <a:t>All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</a:tr>
              <a:tr h="528955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400" spc="-25">
                          <a:latin typeface="Calibri"/>
                          <a:cs typeface="Calibri"/>
                        </a:rPr>
                        <a:t>TCP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Inbound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2379-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2380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411480">
                        <a:lnSpc>
                          <a:spcPts val="1650"/>
                        </a:lnSpc>
                        <a:spcBef>
                          <a:spcPts val="420"/>
                        </a:spcBef>
                      </a:pPr>
                      <a:r>
                        <a:rPr dirty="0" sz="1400">
                          <a:latin typeface="Calibri"/>
                          <a:cs typeface="Calibri"/>
                        </a:rPr>
                        <a:t>etcd</a:t>
                      </a:r>
                      <a:r>
                        <a:rPr dirty="0" sz="14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server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client</a:t>
                      </a:r>
                      <a:r>
                        <a:rPr dirty="0" sz="14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5">
                          <a:latin typeface="Calibri"/>
                          <a:cs typeface="Calibri"/>
                        </a:rPr>
                        <a:t>API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9060" marR="162560">
                        <a:lnSpc>
                          <a:spcPts val="1650"/>
                        </a:lnSpc>
                        <a:spcBef>
                          <a:spcPts val="420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kube-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apiserver, etcd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</a:tr>
              <a:tr h="528955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400" spc="-25">
                          <a:latin typeface="Calibri"/>
                          <a:cs typeface="Calibri"/>
                        </a:rPr>
                        <a:t>TCP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44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Inbound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44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10250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44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400">
                          <a:latin typeface="Calibri"/>
                          <a:cs typeface="Calibri"/>
                        </a:rPr>
                        <a:t>Kubelet</a:t>
                      </a:r>
                      <a:r>
                        <a:rPr dirty="0" sz="14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5">
                          <a:latin typeface="Calibri"/>
                          <a:cs typeface="Calibri"/>
                        </a:rPr>
                        <a:t>API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44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9060" marR="405130">
                        <a:lnSpc>
                          <a:spcPts val="1650"/>
                        </a:lnSpc>
                        <a:spcBef>
                          <a:spcPts val="430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Self,</a:t>
                      </a:r>
                      <a:r>
                        <a:rPr dirty="0" sz="14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Control plane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</a:tr>
              <a:tr h="37846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400" spc="-25">
                          <a:latin typeface="Calibri"/>
                          <a:cs typeface="Calibri"/>
                        </a:rPr>
                        <a:t>TCP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Inbound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10259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kube-scheduler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400" spc="-20">
                          <a:latin typeface="Calibri"/>
                          <a:cs typeface="Calibri"/>
                        </a:rPr>
                        <a:t>Self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</a:tr>
              <a:tr h="72009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400" spc="-25">
                          <a:latin typeface="Calibri"/>
                          <a:cs typeface="Calibri"/>
                        </a:rPr>
                        <a:t>TCP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571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Inbound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571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10257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571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457834">
                        <a:lnSpc>
                          <a:spcPct val="100600"/>
                        </a:lnSpc>
                        <a:spcBef>
                          <a:spcPts val="350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kube- controller- manager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44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400" spc="-20">
                          <a:latin typeface="Calibri"/>
                          <a:cs typeface="Calibri"/>
                        </a:rPr>
                        <a:t>Self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571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</a:tr>
              <a:tr h="53594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400" spc="-25">
                          <a:latin typeface="Calibri"/>
                          <a:cs typeface="Calibri"/>
                        </a:rPr>
                        <a:t>TCP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Inbound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10256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kube-proxy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71120" marR="612775">
                        <a:lnSpc>
                          <a:spcPct val="102800"/>
                        </a:lnSpc>
                        <a:spcBef>
                          <a:spcPts val="135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Self,</a:t>
                      </a:r>
                      <a:r>
                        <a:rPr dirty="0" sz="14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Load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balancers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71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1460" y="2188464"/>
            <a:ext cx="6626859" cy="24707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53035" marR="5080" indent="-140970">
              <a:lnSpc>
                <a:spcPct val="100099"/>
              </a:lnSpc>
              <a:spcBef>
                <a:spcPts val="125"/>
              </a:spcBef>
            </a:pPr>
            <a:r>
              <a:rPr dirty="0" sz="8000" spc="135">
                <a:solidFill>
                  <a:srgbClr val="FFFFFF"/>
                </a:solidFill>
              </a:rPr>
              <a:t>Pre-</a:t>
            </a:r>
            <a:r>
              <a:rPr dirty="0" sz="8000" spc="85">
                <a:solidFill>
                  <a:srgbClr val="FFFFFF"/>
                </a:solidFill>
              </a:rPr>
              <a:t>Requisites </a:t>
            </a:r>
            <a:r>
              <a:rPr dirty="0" sz="8000" spc="-160">
                <a:solidFill>
                  <a:srgbClr val="FFFFFF"/>
                </a:solidFill>
              </a:rPr>
              <a:t>(Worker</a:t>
            </a:r>
            <a:r>
              <a:rPr dirty="0" sz="8000" spc="-890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Node)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42987" y="2071751"/>
            <a:ext cx="4477385" cy="3600450"/>
          </a:xfrm>
          <a:custGeom>
            <a:avLst/>
            <a:gdLst/>
            <a:ahLst/>
            <a:cxnLst/>
            <a:rect l="l" t="t" r="r" b="b"/>
            <a:pathLst>
              <a:path w="4477385" h="3600450">
                <a:moveTo>
                  <a:pt x="0" y="79121"/>
                </a:moveTo>
                <a:lnTo>
                  <a:pt x="6221" y="48327"/>
                </a:lnTo>
                <a:lnTo>
                  <a:pt x="23188" y="23177"/>
                </a:lnTo>
                <a:lnTo>
                  <a:pt x="48354" y="6219"/>
                </a:lnTo>
                <a:lnTo>
                  <a:pt x="79171" y="0"/>
                </a:lnTo>
                <a:lnTo>
                  <a:pt x="4397565" y="0"/>
                </a:lnTo>
                <a:lnTo>
                  <a:pt x="4428378" y="6219"/>
                </a:lnTo>
                <a:lnTo>
                  <a:pt x="4453572" y="23177"/>
                </a:lnTo>
                <a:lnTo>
                  <a:pt x="4470574" y="48327"/>
                </a:lnTo>
                <a:lnTo>
                  <a:pt x="4476813" y="79121"/>
                </a:lnTo>
                <a:lnTo>
                  <a:pt x="4476813" y="3521214"/>
                </a:lnTo>
                <a:lnTo>
                  <a:pt x="4470574" y="3552032"/>
                </a:lnTo>
                <a:lnTo>
                  <a:pt x="4453572" y="3577197"/>
                </a:lnTo>
                <a:lnTo>
                  <a:pt x="4428378" y="3594164"/>
                </a:lnTo>
                <a:lnTo>
                  <a:pt x="4397565" y="3600386"/>
                </a:lnTo>
                <a:lnTo>
                  <a:pt x="79171" y="3600386"/>
                </a:lnTo>
                <a:lnTo>
                  <a:pt x="48354" y="3594164"/>
                </a:lnTo>
                <a:lnTo>
                  <a:pt x="23188" y="3577197"/>
                </a:lnTo>
                <a:lnTo>
                  <a:pt x="6221" y="3552032"/>
                </a:lnTo>
                <a:lnTo>
                  <a:pt x="0" y="3521214"/>
                </a:lnTo>
                <a:lnTo>
                  <a:pt x="0" y="79121"/>
                </a:lnTo>
                <a:close/>
              </a:path>
            </a:pathLst>
          </a:custGeom>
          <a:ln w="12700">
            <a:solidFill>
              <a:srgbClr val="007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597278" y="2316162"/>
            <a:ext cx="3625850" cy="30816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297815" algn="l"/>
              </a:tabLst>
            </a:pPr>
            <a:r>
              <a:rPr dirty="0" sz="2000">
                <a:latin typeface="Calibri"/>
                <a:cs typeface="Calibri"/>
              </a:rPr>
              <a:t>Linux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Windows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Host</a:t>
            </a:r>
            <a:endParaRPr sz="2000">
              <a:latin typeface="Calibri"/>
              <a:cs typeface="Calibri"/>
            </a:endParaRPr>
          </a:p>
          <a:p>
            <a:pPr marL="298450" marR="184150" indent="-28575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8450" algn="l"/>
              </a:tabLst>
            </a:pPr>
            <a:r>
              <a:rPr dirty="0" sz="2000">
                <a:latin typeface="Calibri"/>
                <a:cs typeface="Calibri"/>
              </a:rPr>
              <a:t>Memory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-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2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GB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RAM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more</a:t>
            </a:r>
            <a:r>
              <a:rPr dirty="0" sz="2000" spc="-25">
                <a:latin typeface="Calibri"/>
                <a:cs typeface="Calibri"/>
              </a:rPr>
              <a:t> per </a:t>
            </a:r>
            <a:r>
              <a:rPr dirty="0" sz="2000" spc="-20">
                <a:latin typeface="Calibri"/>
                <a:cs typeface="Calibri"/>
              </a:rPr>
              <a:t>node</a:t>
            </a:r>
            <a:endParaRPr sz="20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7815" algn="l"/>
              </a:tabLst>
            </a:pPr>
            <a:r>
              <a:rPr dirty="0" sz="2000">
                <a:latin typeface="Calibri"/>
                <a:cs typeface="Calibri"/>
              </a:rPr>
              <a:t>CPU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-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2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CPUs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more</a:t>
            </a:r>
            <a:endParaRPr sz="20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7815" algn="l"/>
              </a:tabLst>
            </a:pPr>
            <a:r>
              <a:rPr dirty="0" sz="2000">
                <a:latin typeface="Calibri"/>
                <a:cs typeface="Calibri"/>
              </a:rPr>
              <a:t>Disable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Swap</a:t>
            </a:r>
            <a:endParaRPr sz="20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buFont typeface="Wingdings"/>
              <a:buChar char=""/>
              <a:tabLst>
                <a:tab pos="297815" algn="l"/>
              </a:tabLst>
            </a:pPr>
            <a:r>
              <a:rPr dirty="0" sz="2000">
                <a:latin typeface="Calibri"/>
                <a:cs typeface="Calibri"/>
              </a:rPr>
              <a:t>Disable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SElinux</a:t>
            </a:r>
            <a:endParaRPr sz="20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7815" algn="l"/>
              </a:tabLst>
            </a:pPr>
            <a:r>
              <a:rPr dirty="0" sz="2000">
                <a:latin typeface="Calibri"/>
                <a:cs typeface="Calibri"/>
              </a:rPr>
              <a:t>Network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Connectivity</a:t>
            </a:r>
            <a:endParaRPr sz="2000">
              <a:latin typeface="Calibri"/>
              <a:cs typeface="Calibri"/>
            </a:endParaRPr>
          </a:p>
          <a:p>
            <a:pPr marL="298450" marR="5080" indent="-28575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8450" algn="l"/>
              </a:tabLst>
            </a:pPr>
            <a:r>
              <a:rPr dirty="0" sz="2000">
                <a:latin typeface="Calibri"/>
                <a:cs typeface="Calibri"/>
              </a:rPr>
              <a:t>Unique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Identifiers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(hostname</a:t>
            </a:r>
            <a:r>
              <a:rPr dirty="0" sz="2000" spc="-25">
                <a:latin typeface="Calibri"/>
                <a:cs typeface="Calibri"/>
              </a:rPr>
              <a:t> or </a:t>
            </a:r>
            <a:r>
              <a:rPr dirty="0" sz="2000">
                <a:latin typeface="Calibri"/>
                <a:cs typeface="Calibri"/>
              </a:rPr>
              <a:t>MAC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address)</a:t>
            </a:r>
            <a:endParaRPr sz="20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7815" algn="l"/>
              </a:tabLst>
            </a:pPr>
            <a:r>
              <a:rPr dirty="0" sz="2000">
                <a:latin typeface="Calibri"/>
                <a:cs typeface="Calibri"/>
              </a:rPr>
              <a:t>Port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Requirements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722755">
              <a:lnSpc>
                <a:spcPct val="100000"/>
              </a:lnSpc>
              <a:spcBef>
                <a:spcPts val="130"/>
              </a:spcBef>
            </a:pPr>
            <a:r>
              <a:rPr dirty="0" spc="90"/>
              <a:t>Pre-</a:t>
            </a:r>
            <a:r>
              <a:rPr dirty="0" spc="65"/>
              <a:t>Requisites</a:t>
            </a:r>
            <a:r>
              <a:rPr dirty="0" spc="-345"/>
              <a:t> </a:t>
            </a:r>
            <a:r>
              <a:rPr dirty="0" spc="-70"/>
              <a:t>(Worker</a:t>
            </a:r>
            <a:r>
              <a:rPr dirty="0" spc="-395"/>
              <a:t> </a:t>
            </a:r>
            <a:r>
              <a:rPr dirty="0" spc="-20"/>
              <a:t>Node)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550" y="3419475"/>
            <a:ext cx="895350" cy="895350"/>
          </a:xfrm>
          <a:prstGeom prst="rect">
            <a:avLst/>
          </a:prstGeom>
        </p:spPr>
      </p:pic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5804153" y="2878582"/>
          <a:ext cx="6147435" cy="1965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2505"/>
                <a:gridCol w="1117600"/>
                <a:gridCol w="1239520"/>
                <a:gridCol w="1325879"/>
                <a:gridCol w="1383029"/>
              </a:tblGrid>
              <a:tr h="378460"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Protocol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181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5FF"/>
                    </a:solidFill>
                  </a:tcPr>
                </a:tc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Direction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181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5FF"/>
                    </a:solidFill>
                  </a:tcPr>
                </a:tc>
                <a:tc>
                  <a:txBody>
                    <a:bodyPr/>
                    <a:lstStyle/>
                    <a:p>
                      <a:pPr marL="22225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Port</a:t>
                      </a:r>
                      <a:r>
                        <a:rPr dirty="0" sz="1400" spc="-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181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5FF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Purpose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181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5FF"/>
                    </a:solidFill>
                  </a:tcPr>
                </a:tc>
                <a:tc>
                  <a:txBody>
                    <a:bodyPr/>
                    <a:lstStyle/>
                    <a:p>
                      <a:pPr marL="40259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Used</a:t>
                      </a:r>
                      <a:r>
                        <a:rPr dirty="0" sz="1400" spc="-4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181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5FF"/>
                    </a:solidFill>
                  </a:tcPr>
                </a:tc>
              </a:tr>
              <a:tr h="528955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400" spc="-25">
                          <a:latin typeface="Calibri"/>
                          <a:cs typeface="Calibri"/>
                        </a:rPr>
                        <a:t>TCP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Inbound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10250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400">
                          <a:latin typeface="Calibri"/>
                          <a:cs typeface="Calibri"/>
                        </a:rPr>
                        <a:t>Kubelet</a:t>
                      </a:r>
                      <a:r>
                        <a:rPr dirty="0" sz="14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5">
                          <a:latin typeface="Calibri"/>
                          <a:cs typeface="Calibri"/>
                        </a:rPr>
                        <a:t>API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9060" marR="405130">
                        <a:lnSpc>
                          <a:spcPts val="1650"/>
                        </a:lnSpc>
                        <a:spcBef>
                          <a:spcPts val="425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Self,</a:t>
                      </a:r>
                      <a:r>
                        <a:rPr dirty="0" sz="14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Control plane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</a:tr>
              <a:tr h="528955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400" spc="-25">
                          <a:latin typeface="Calibri"/>
                          <a:cs typeface="Calibri"/>
                        </a:rPr>
                        <a:t>TCP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Inbound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10256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kube-proxy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9060" marR="584835">
                        <a:lnSpc>
                          <a:spcPts val="1650"/>
                        </a:lnSpc>
                        <a:spcBef>
                          <a:spcPts val="434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Self,</a:t>
                      </a:r>
                      <a:r>
                        <a:rPr dirty="0" sz="14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Load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balancers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5524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</a:tr>
              <a:tr h="528955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>
                          <a:latin typeface="Calibri"/>
                          <a:cs typeface="Calibri"/>
                        </a:rPr>
                        <a:t>TCP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Inbound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30000-32767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520065">
                        <a:lnSpc>
                          <a:spcPts val="1650"/>
                        </a:lnSpc>
                        <a:spcBef>
                          <a:spcPts val="440"/>
                        </a:spcBef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NodePort Services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558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>
                          <a:latin typeface="Calibri"/>
                          <a:cs typeface="Calibri"/>
                        </a:rPr>
                        <a:t>All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6153" y="2188464"/>
            <a:ext cx="9232900" cy="24707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3030855" marR="5080" indent="-3018790">
              <a:lnSpc>
                <a:spcPct val="100099"/>
              </a:lnSpc>
              <a:spcBef>
                <a:spcPts val="125"/>
              </a:spcBef>
            </a:pPr>
            <a:r>
              <a:rPr dirty="0" sz="8000" spc="80">
                <a:solidFill>
                  <a:srgbClr val="FFFFFF"/>
                </a:solidFill>
              </a:rPr>
              <a:t>Setting</a:t>
            </a:r>
            <a:r>
              <a:rPr dirty="0" sz="8000" spc="-915">
                <a:solidFill>
                  <a:srgbClr val="FFFFFF"/>
                </a:solidFill>
              </a:rPr>
              <a:t> </a:t>
            </a:r>
            <a:r>
              <a:rPr dirty="0" sz="8000" spc="-114">
                <a:solidFill>
                  <a:srgbClr val="FFFFFF"/>
                </a:solidFill>
              </a:rPr>
              <a:t>up</a:t>
            </a:r>
            <a:r>
              <a:rPr dirty="0" sz="8000" spc="-894">
                <a:solidFill>
                  <a:srgbClr val="FFFFFF"/>
                </a:solidFill>
              </a:rPr>
              <a:t> </a:t>
            </a:r>
            <a:r>
              <a:rPr dirty="0" sz="8000" spc="-40">
                <a:solidFill>
                  <a:srgbClr val="FFFFFF"/>
                </a:solidFill>
              </a:rPr>
              <a:t>Two-</a:t>
            </a:r>
            <a:r>
              <a:rPr dirty="0" sz="8000" spc="-20">
                <a:solidFill>
                  <a:srgbClr val="FFFFFF"/>
                </a:solidFill>
              </a:rPr>
              <a:t>node </a:t>
            </a:r>
            <a:r>
              <a:rPr dirty="0" sz="8000" spc="40">
                <a:solidFill>
                  <a:srgbClr val="FFFFFF"/>
                </a:solidFill>
              </a:rPr>
              <a:t>Cluster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6974" y="123697"/>
              <a:ext cx="7262882" cy="406248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471800" y="128651"/>
              <a:ext cx="7258050" cy="4057650"/>
            </a:xfrm>
            <a:custGeom>
              <a:avLst/>
              <a:gdLst/>
              <a:ahLst/>
              <a:cxnLst/>
              <a:rect l="l" t="t" r="r" b="b"/>
              <a:pathLst>
                <a:path w="7258050" h="4057650">
                  <a:moveTo>
                    <a:pt x="0" y="156718"/>
                  </a:moveTo>
                  <a:lnTo>
                    <a:pt x="7983" y="107159"/>
                  </a:lnTo>
                  <a:lnTo>
                    <a:pt x="30219" y="64136"/>
                  </a:lnTo>
                  <a:lnTo>
                    <a:pt x="64136" y="30219"/>
                  </a:lnTo>
                  <a:lnTo>
                    <a:pt x="107159" y="7983"/>
                  </a:lnTo>
                  <a:lnTo>
                    <a:pt x="156718" y="0"/>
                  </a:lnTo>
                  <a:lnTo>
                    <a:pt x="7101205" y="0"/>
                  </a:lnTo>
                  <a:lnTo>
                    <a:pt x="7150776" y="7983"/>
                  </a:lnTo>
                  <a:lnTo>
                    <a:pt x="7193831" y="30219"/>
                  </a:lnTo>
                  <a:lnTo>
                    <a:pt x="7227785" y="64136"/>
                  </a:lnTo>
                  <a:lnTo>
                    <a:pt x="7250053" y="107159"/>
                  </a:lnTo>
                  <a:lnTo>
                    <a:pt x="7258050" y="156718"/>
                  </a:lnTo>
                  <a:lnTo>
                    <a:pt x="7258050" y="3900804"/>
                  </a:lnTo>
                  <a:lnTo>
                    <a:pt x="7250053" y="3950363"/>
                  </a:lnTo>
                  <a:lnTo>
                    <a:pt x="7227785" y="3993386"/>
                  </a:lnTo>
                  <a:lnTo>
                    <a:pt x="7193831" y="4027303"/>
                  </a:lnTo>
                  <a:lnTo>
                    <a:pt x="7150776" y="4049539"/>
                  </a:lnTo>
                  <a:lnTo>
                    <a:pt x="7101205" y="4057523"/>
                  </a:lnTo>
                  <a:lnTo>
                    <a:pt x="156718" y="4057523"/>
                  </a:lnTo>
                  <a:lnTo>
                    <a:pt x="107159" y="4049539"/>
                  </a:lnTo>
                  <a:lnTo>
                    <a:pt x="64136" y="4027303"/>
                  </a:lnTo>
                  <a:lnTo>
                    <a:pt x="30219" y="3993386"/>
                  </a:lnTo>
                  <a:lnTo>
                    <a:pt x="7983" y="3950363"/>
                  </a:lnTo>
                  <a:lnTo>
                    <a:pt x="0" y="3900804"/>
                  </a:lnTo>
                  <a:lnTo>
                    <a:pt x="0" y="156718"/>
                  </a:lnTo>
                  <a:close/>
                </a:path>
              </a:pathLst>
            </a:custGeom>
            <a:ln w="127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43728" y="182181"/>
            <a:ext cx="2321560" cy="3346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 b="1">
                <a:solidFill>
                  <a:srgbClr val="0075FF"/>
                </a:solidFill>
                <a:latin typeface="Calibri"/>
                <a:cs typeface="Calibri"/>
              </a:rPr>
              <a:t>Two</a:t>
            </a:r>
            <a:r>
              <a:rPr dirty="0" sz="2000" spc="-50" b="1">
                <a:solidFill>
                  <a:srgbClr val="0075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0075FF"/>
                </a:solidFill>
                <a:latin typeface="Calibri"/>
                <a:cs typeface="Calibri"/>
              </a:rPr>
              <a:t>Node</a:t>
            </a:r>
            <a:r>
              <a:rPr dirty="0" sz="2000" spc="-55" b="1">
                <a:solidFill>
                  <a:srgbClr val="0075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0075FF"/>
                </a:solidFill>
                <a:latin typeface="Calibri"/>
                <a:cs typeface="Calibri"/>
              </a:rPr>
              <a:t>K8s</a:t>
            </a:r>
            <a:r>
              <a:rPr dirty="0" sz="2000" spc="5" b="1">
                <a:solidFill>
                  <a:srgbClr val="0075FF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0075FF"/>
                </a:solidFill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1650" y="5294058"/>
            <a:ext cx="6203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316CE4"/>
                </a:solidFill>
                <a:latin typeface="Tahoma"/>
                <a:cs typeface="Tahoma"/>
              </a:rPr>
              <a:t>Step</a:t>
            </a:r>
            <a:r>
              <a:rPr dirty="0" sz="1800" spc="-9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1800" spc="-420">
                <a:solidFill>
                  <a:srgbClr val="316CE4"/>
                </a:solidFill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2465451" y="4332223"/>
            <a:ext cx="7270750" cy="2223135"/>
            <a:chOff x="2465451" y="4332223"/>
            <a:chExt cx="7270750" cy="222313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6975" y="4333811"/>
              <a:ext cx="7262882" cy="221464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471801" y="4338573"/>
              <a:ext cx="7258050" cy="2210435"/>
            </a:xfrm>
            <a:custGeom>
              <a:avLst/>
              <a:gdLst/>
              <a:ahLst/>
              <a:cxnLst/>
              <a:rect l="l" t="t" r="r" b="b"/>
              <a:pathLst>
                <a:path w="7258050" h="2210434">
                  <a:moveTo>
                    <a:pt x="172338" y="2209863"/>
                  </a:moveTo>
                  <a:lnTo>
                    <a:pt x="126500" y="2203703"/>
                  </a:lnTo>
                  <a:lnTo>
                    <a:pt x="85325" y="2186320"/>
                  </a:lnTo>
                  <a:lnTo>
                    <a:pt x="50450" y="2159355"/>
                  </a:lnTo>
                  <a:lnTo>
                    <a:pt x="23513" y="2124453"/>
                  </a:lnTo>
                  <a:lnTo>
                    <a:pt x="6151" y="2083257"/>
                  </a:lnTo>
                  <a:lnTo>
                    <a:pt x="0" y="2037410"/>
                  </a:lnTo>
                  <a:lnTo>
                    <a:pt x="0" y="172465"/>
                  </a:lnTo>
                  <a:lnTo>
                    <a:pt x="6151" y="126617"/>
                  </a:lnTo>
                  <a:lnTo>
                    <a:pt x="23513" y="85419"/>
                  </a:lnTo>
                  <a:lnTo>
                    <a:pt x="50450" y="50514"/>
                  </a:lnTo>
                  <a:lnTo>
                    <a:pt x="85325" y="23546"/>
                  </a:lnTo>
                  <a:lnTo>
                    <a:pt x="126500" y="6160"/>
                  </a:lnTo>
                  <a:lnTo>
                    <a:pt x="172338" y="0"/>
                  </a:lnTo>
                  <a:lnTo>
                    <a:pt x="7085583" y="0"/>
                  </a:lnTo>
                  <a:lnTo>
                    <a:pt x="7131432" y="6160"/>
                  </a:lnTo>
                  <a:lnTo>
                    <a:pt x="7172630" y="23546"/>
                  </a:lnTo>
                  <a:lnTo>
                    <a:pt x="7207535" y="50514"/>
                  </a:lnTo>
                  <a:lnTo>
                    <a:pt x="7234503" y="85419"/>
                  </a:lnTo>
                  <a:lnTo>
                    <a:pt x="7251889" y="126617"/>
                  </a:lnTo>
                  <a:lnTo>
                    <a:pt x="7258050" y="172465"/>
                  </a:lnTo>
                  <a:lnTo>
                    <a:pt x="7258050" y="2037410"/>
                  </a:lnTo>
                  <a:lnTo>
                    <a:pt x="7251889" y="2083257"/>
                  </a:lnTo>
                  <a:lnTo>
                    <a:pt x="7234503" y="2124453"/>
                  </a:lnTo>
                  <a:lnTo>
                    <a:pt x="7207535" y="2159355"/>
                  </a:lnTo>
                  <a:lnTo>
                    <a:pt x="7172630" y="2186320"/>
                  </a:lnTo>
                  <a:lnTo>
                    <a:pt x="7131432" y="2203703"/>
                  </a:lnTo>
                  <a:lnTo>
                    <a:pt x="7085583" y="2209863"/>
                  </a:lnTo>
                  <a:lnTo>
                    <a:pt x="172338" y="2209863"/>
                  </a:lnTo>
                  <a:close/>
                </a:path>
              </a:pathLst>
            </a:custGeom>
            <a:ln w="12699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614676" y="4481575"/>
              <a:ext cx="2933700" cy="1914525"/>
            </a:xfrm>
            <a:custGeom>
              <a:avLst/>
              <a:gdLst/>
              <a:ahLst/>
              <a:cxnLst/>
              <a:rect l="l" t="t" r="r" b="b"/>
              <a:pathLst>
                <a:path w="2933700" h="1914525">
                  <a:moveTo>
                    <a:pt x="2779776" y="0"/>
                  </a:moveTo>
                  <a:lnTo>
                    <a:pt x="153797" y="0"/>
                  </a:lnTo>
                  <a:lnTo>
                    <a:pt x="105176" y="7838"/>
                  </a:lnTo>
                  <a:lnTo>
                    <a:pt x="62956" y="29667"/>
                  </a:lnTo>
                  <a:lnTo>
                    <a:pt x="29667" y="62956"/>
                  </a:lnTo>
                  <a:lnTo>
                    <a:pt x="7838" y="105176"/>
                  </a:lnTo>
                  <a:lnTo>
                    <a:pt x="0" y="153797"/>
                  </a:lnTo>
                  <a:lnTo>
                    <a:pt x="0" y="1760626"/>
                  </a:lnTo>
                  <a:lnTo>
                    <a:pt x="7838" y="1809251"/>
                  </a:lnTo>
                  <a:lnTo>
                    <a:pt x="29667" y="1851480"/>
                  </a:lnTo>
                  <a:lnTo>
                    <a:pt x="62956" y="1884780"/>
                  </a:lnTo>
                  <a:lnTo>
                    <a:pt x="105176" y="1906619"/>
                  </a:lnTo>
                  <a:lnTo>
                    <a:pt x="153797" y="1914461"/>
                  </a:lnTo>
                  <a:lnTo>
                    <a:pt x="2779776" y="1914461"/>
                  </a:lnTo>
                  <a:lnTo>
                    <a:pt x="2828409" y="1906619"/>
                  </a:lnTo>
                  <a:lnTo>
                    <a:pt x="2870661" y="1884780"/>
                  </a:lnTo>
                  <a:lnTo>
                    <a:pt x="2903988" y="1851480"/>
                  </a:lnTo>
                  <a:lnTo>
                    <a:pt x="2925848" y="1809251"/>
                  </a:lnTo>
                  <a:lnTo>
                    <a:pt x="2933700" y="1760626"/>
                  </a:lnTo>
                  <a:lnTo>
                    <a:pt x="2933700" y="153797"/>
                  </a:lnTo>
                  <a:lnTo>
                    <a:pt x="2925848" y="105176"/>
                  </a:lnTo>
                  <a:lnTo>
                    <a:pt x="2903988" y="62956"/>
                  </a:lnTo>
                  <a:lnTo>
                    <a:pt x="2870661" y="29667"/>
                  </a:lnTo>
                  <a:lnTo>
                    <a:pt x="2828409" y="7838"/>
                  </a:lnTo>
                  <a:lnTo>
                    <a:pt x="27797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614676" y="4481575"/>
              <a:ext cx="2933700" cy="1914525"/>
            </a:xfrm>
            <a:custGeom>
              <a:avLst/>
              <a:gdLst/>
              <a:ahLst/>
              <a:cxnLst/>
              <a:rect l="l" t="t" r="r" b="b"/>
              <a:pathLst>
                <a:path w="2933700" h="1914525">
                  <a:moveTo>
                    <a:pt x="0" y="153797"/>
                  </a:moveTo>
                  <a:lnTo>
                    <a:pt x="7838" y="105176"/>
                  </a:lnTo>
                  <a:lnTo>
                    <a:pt x="29667" y="62956"/>
                  </a:lnTo>
                  <a:lnTo>
                    <a:pt x="62956" y="29667"/>
                  </a:lnTo>
                  <a:lnTo>
                    <a:pt x="105176" y="7838"/>
                  </a:lnTo>
                  <a:lnTo>
                    <a:pt x="153797" y="0"/>
                  </a:lnTo>
                  <a:lnTo>
                    <a:pt x="2779776" y="0"/>
                  </a:lnTo>
                  <a:lnTo>
                    <a:pt x="2828409" y="7838"/>
                  </a:lnTo>
                  <a:lnTo>
                    <a:pt x="2870661" y="29667"/>
                  </a:lnTo>
                  <a:lnTo>
                    <a:pt x="2903988" y="62956"/>
                  </a:lnTo>
                  <a:lnTo>
                    <a:pt x="2925848" y="105176"/>
                  </a:lnTo>
                  <a:lnTo>
                    <a:pt x="2933700" y="153797"/>
                  </a:lnTo>
                  <a:lnTo>
                    <a:pt x="2933700" y="1760626"/>
                  </a:lnTo>
                  <a:lnTo>
                    <a:pt x="2925848" y="1809251"/>
                  </a:lnTo>
                  <a:lnTo>
                    <a:pt x="2903988" y="1851480"/>
                  </a:lnTo>
                  <a:lnTo>
                    <a:pt x="2870661" y="1884780"/>
                  </a:lnTo>
                  <a:lnTo>
                    <a:pt x="2828409" y="1906619"/>
                  </a:lnTo>
                  <a:lnTo>
                    <a:pt x="2779776" y="1914461"/>
                  </a:lnTo>
                  <a:lnTo>
                    <a:pt x="153797" y="1914461"/>
                  </a:lnTo>
                  <a:lnTo>
                    <a:pt x="105176" y="1906619"/>
                  </a:lnTo>
                  <a:lnTo>
                    <a:pt x="62956" y="1884780"/>
                  </a:lnTo>
                  <a:lnTo>
                    <a:pt x="29667" y="1851480"/>
                  </a:lnTo>
                  <a:lnTo>
                    <a:pt x="7838" y="1809251"/>
                  </a:lnTo>
                  <a:lnTo>
                    <a:pt x="0" y="1760626"/>
                  </a:lnTo>
                  <a:lnTo>
                    <a:pt x="0" y="153797"/>
                  </a:lnTo>
                  <a:close/>
                </a:path>
              </a:pathLst>
            </a:custGeom>
            <a:ln w="12699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737104" y="4559363"/>
            <a:ext cx="2640965" cy="17405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297815" algn="l"/>
              </a:tabLst>
            </a:pPr>
            <a:r>
              <a:rPr dirty="0" sz="1400">
                <a:latin typeface="Calibri"/>
                <a:cs typeface="Calibri"/>
              </a:rPr>
              <a:t>Linux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Host</a:t>
            </a:r>
            <a:endParaRPr sz="1400">
              <a:latin typeface="Calibri"/>
              <a:cs typeface="Calibri"/>
            </a:endParaRPr>
          </a:p>
          <a:p>
            <a:pPr marL="297815" indent="-285115">
              <a:lnSpc>
                <a:spcPts val="1664"/>
              </a:lnSpc>
              <a:spcBef>
                <a:spcPts val="50"/>
              </a:spcBef>
              <a:buFont typeface="Wingdings"/>
              <a:buChar char=""/>
              <a:tabLst>
                <a:tab pos="297815" algn="l"/>
              </a:tabLst>
            </a:pPr>
            <a:r>
              <a:rPr dirty="0" sz="1400">
                <a:latin typeface="Calibri"/>
                <a:cs typeface="Calibri"/>
              </a:rPr>
              <a:t>Memory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-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Min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4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GB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RAM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/</a:t>
            </a:r>
            <a:r>
              <a:rPr dirty="0" sz="1400" spc="3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node</a:t>
            </a:r>
            <a:endParaRPr sz="1400">
              <a:latin typeface="Calibri"/>
              <a:cs typeface="Calibri"/>
            </a:endParaRPr>
          </a:p>
          <a:p>
            <a:pPr marL="297815" indent="-285115">
              <a:lnSpc>
                <a:spcPts val="1664"/>
              </a:lnSpc>
              <a:buFont typeface="Wingdings"/>
              <a:buChar char=""/>
              <a:tabLst>
                <a:tab pos="297815" algn="l"/>
              </a:tabLst>
            </a:pPr>
            <a:r>
              <a:rPr dirty="0" sz="1400">
                <a:latin typeface="Calibri"/>
                <a:cs typeface="Calibri"/>
              </a:rPr>
              <a:t>CPU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-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Min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CPUs</a:t>
            </a:r>
            <a:endParaRPr sz="1400">
              <a:latin typeface="Calibri"/>
              <a:cs typeface="Calibri"/>
            </a:endParaRPr>
          </a:p>
          <a:p>
            <a:pPr marL="297815" indent="-285115">
              <a:lnSpc>
                <a:spcPts val="1664"/>
              </a:lnSpc>
              <a:spcBef>
                <a:spcPts val="45"/>
              </a:spcBef>
              <a:buFont typeface="Wingdings"/>
              <a:buChar char=""/>
              <a:tabLst>
                <a:tab pos="297815" algn="l"/>
              </a:tabLst>
            </a:pPr>
            <a:r>
              <a:rPr dirty="0" sz="1400">
                <a:latin typeface="Calibri"/>
                <a:cs typeface="Calibri"/>
              </a:rPr>
              <a:t>Disable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Swap</a:t>
            </a:r>
            <a:endParaRPr sz="1400">
              <a:latin typeface="Calibri"/>
              <a:cs typeface="Calibri"/>
            </a:endParaRPr>
          </a:p>
          <a:p>
            <a:pPr marL="297815" indent="-285115">
              <a:lnSpc>
                <a:spcPts val="1650"/>
              </a:lnSpc>
              <a:buFont typeface="Wingdings"/>
              <a:buChar char=""/>
              <a:tabLst>
                <a:tab pos="297815" algn="l"/>
              </a:tabLst>
            </a:pPr>
            <a:r>
              <a:rPr dirty="0" sz="1400">
                <a:latin typeface="Calibri"/>
                <a:cs typeface="Calibri"/>
              </a:rPr>
              <a:t>Disable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SElinux</a:t>
            </a:r>
            <a:endParaRPr sz="1400">
              <a:latin typeface="Calibri"/>
              <a:cs typeface="Calibri"/>
            </a:endParaRPr>
          </a:p>
          <a:p>
            <a:pPr marL="297815" indent="-285115">
              <a:lnSpc>
                <a:spcPts val="1664"/>
              </a:lnSpc>
              <a:buFont typeface="Wingdings"/>
              <a:buChar char=""/>
              <a:tabLst>
                <a:tab pos="297815" algn="l"/>
              </a:tabLst>
            </a:pPr>
            <a:r>
              <a:rPr dirty="0" sz="1400">
                <a:latin typeface="Calibri"/>
                <a:cs typeface="Calibri"/>
              </a:rPr>
              <a:t>Network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Connectivity</a:t>
            </a:r>
            <a:endParaRPr sz="1400">
              <a:latin typeface="Calibri"/>
              <a:cs typeface="Calibri"/>
            </a:endParaRPr>
          </a:p>
          <a:p>
            <a:pPr marL="297815" indent="-285115">
              <a:lnSpc>
                <a:spcPts val="1664"/>
              </a:lnSpc>
              <a:spcBef>
                <a:spcPts val="50"/>
              </a:spcBef>
              <a:buFont typeface="Wingdings"/>
              <a:buChar char=""/>
              <a:tabLst>
                <a:tab pos="297815" algn="l"/>
              </a:tabLst>
            </a:pPr>
            <a:r>
              <a:rPr dirty="0" sz="1400">
                <a:latin typeface="Calibri"/>
                <a:cs typeface="Calibri"/>
              </a:rPr>
              <a:t>Unique</a:t>
            </a:r>
            <a:r>
              <a:rPr dirty="0" sz="1400" spc="-6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Identifiers</a:t>
            </a:r>
            <a:endParaRPr sz="1400">
              <a:latin typeface="Calibri"/>
              <a:cs typeface="Calibri"/>
            </a:endParaRPr>
          </a:p>
          <a:p>
            <a:pPr marL="297815" indent="-285115">
              <a:lnSpc>
                <a:spcPts val="1664"/>
              </a:lnSpc>
              <a:buFont typeface="Wingdings"/>
              <a:buChar char=""/>
              <a:tabLst>
                <a:tab pos="297815" algn="l"/>
              </a:tabLst>
            </a:pPr>
            <a:r>
              <a:rPr dirty="0" sz="1400">
                <a:latin typeface="Calibri"/>
                <a:cs typeface="Calibri"/>
              </a:rPr>
              <a:t>Port</a:t>
            </a:r>
            <a:r>
              <a:rPr dirty="0" sz="1400" spc="-6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Requirements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6646926" y="4475226"/>
            <a:ext cx="2946400" cy="1927225"/>
            <a:chOff x="6646926" y="4475226"/>
            <a:chExt cx="2946400" cy="1927225"/>
          </a:xfrm>
        </p:grpSpPr>
        <p:sp>
          <p:nvSpPr>
            <p:cNvPr id="14" name="object 14" descr=""/>
            <p:cNvSpPr/>
            <p:nvPr/>
          </p:nvSpPr>
          <p:spPr>
            <a:xfrm>
              <a:off x="6653276" y="4481576"/>
              <a:ext cx="2933700" cy="1914525"/>
            </a:xfrm>
            <a:custGeom>
              <a:avLst/>
              <a:gdLst/>
              <a:ahLst/>
              <a:cxnLst/>
              <a:rect l="l" t="t" r="r" b="b"/>
              <a:pathLst>
                <a:path w="2933700" h="1914525">
                  <a:moveTo>
                    <a:pt x="2779776" y="0"/>
                  </a:moveTo>
                  <a:lnTo>
                    <a:pt x="153797" y="0"/>
                  </a:lnTo>
                  <a:lnTo>
                    <a:pt x="105176" y="7838"/>
                  </a:lnTo>
                  <a:lnTo>
                    <a:pt x="62956" y="29667"/>
                  </a:lnTo>
                  <a:lnTo>
                    <a:pt x="29667" y="62956"/>
                  </a:lnTo>
                  <a:lnTo>
                    <a:pt x="7838" y="105176"/>
                  </a:lnTo>
                  <a:lnTo>
                    <a:pt x="0" y="153797"/>
                  </a:lnTo>
                  <a:lnTo>
                    <a:pt x="0" y="1760626"/>
                  </a:lnTo>
                  <a:lnTo>
                    <a:pt x="7838" y="1809251"/>
                  </a:lnTo>
                  <a:lnTo>
                    <a:pt x="29667" y="1851480"/>
                  </a:lnTo>
                  <a:lnTo>
                    <a:pt x="62956" y="1884780"/>
                  </a:lnTo>
                  <a:lnTo>
                    <a:pt x="105176" y="1906619"/>
                  </a:lnTo>
                  <a:lnTo>
                    <a:pt x="153797" y="1914461"/>
                  </a:lnTo>
                  <a:lnTo>
                    <a:pt x="2779776" y="1914461"/>
                  </a:lnTo>
                  <a:lnTo>
                    <a:pt x="2828409" y="1906619"/>
                  </a:lnTo>
                  <a:lnTo>
                    <a:pt x="2870661" y="1884780"/>
                  </a:lnTo>
                  <a:lnTo>
                    <a:pt x="2903988" y="1851480"/>
                  </a:lnTo>
                  <a:lnTo>
                    <a:pt x="2925848" y="1809251"/>
                  </a:lnTo>
                  <a:lnTo>
                    <a:pt x="2933700" y="1760626"/>
                  </a:lnTo>
                  <a:lnTo>
                    <a:pt x="2933700" y="153797"/>
                  </a:lnTo>
                  <a:lnTo>
                    <a:pt x="2925848" y="105176"/>
                  </a:lnTo>
                  <a:lnTo>
                    <a:pt x="2903988" y="62956"/>
                  </a:lnTo>
                  <a:lnTo>
                    <a:pt x="2870661" y="29667"/>
                  </a:lnTo>
                  <a:lnTo>
                    <a:pt x="2828409" y="7838"/>
                  </a:lnTo>
                  <a:lnTo>
                    <a:pt x="27797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653276" y="4481576"/>
              <a:ext cx="2933700" cy="1914525"/>
            </a:xfrm>
            <a:custGeom>
              <a:avLst/>
              <a:gdLst/>
              <a:ahLst/>
              <a:cxnLst/>
              <a:rect l="l" t="t" r="r" b="b"/>
              <a:pathLst>
                <a:path w="2933700" h="1914525">
                  <a:moveTo>
                    <a:pt x="0" y="153797"/>
                  </a:moveTo>
                  <a:lnTo>
                    <a:pt x="7838" y="105176"/>
                  </a:lnTo>
                  <a:lnTo>
                    <a:pt x="29667" y="62956"/>
                  </a:lnTo>
                  <a:lnTo>
                    <a:pt x="62956" y="29667"/>
                  </a:lnTo>
                  <a:lnTo>
                    <a:pt x="105176" y="7838"/>
                  </a:lnTo>
                  <a:lnTo>
                    <a:pt x="153797" y="0"/>
                  </a:lnTo>
                  <a:lnTo>
                    <a:pt x="2779776" y="0"/>
                  </a:lnTo>
                  <a:lnTo>
                    <a:pt x="2828409" y="7838"/>
                  </a:lnTo>
                  <a:lnTo>
                    <a:pt x="2870661" y="29667"/>
                  </a:lnTo>
                  <a:lnTo>
                    <a:pt x="2903988" y="62956"/>
                  </a:lnTo>
                  <a:lnTo>
                    <a:pt x="2925848" y="105176"/>
                  </a:lnTo>
                  <a:lnTo>
                    <a:pt x="2933700" y="153797"/>
                  </a:lnTo>
                  <a:lnTo>
                    <a:pt x="2933700" y="1760626"/>
                  </a:lnTo>
                  <a:lnTo>
                    <a:pt x="2925848" y="1809251"/>
                  </a:lnTo>
                  <a:lnTo>
                    <a:pt x="2903988" y="1851480"/>
                  </a:lnTo>
                  <a:lnTo>
                    <a:pt x="2870661" y="1884780"/>
                  </a:lnTo>
                  <a:lnTo>
                    <a:pt x="2828409" y="1906619"/>
                  </a:lnTo>
                  <a:lnTo>
                    <a:pt x="2779776" y="1914461"/>
                  </a:lnTo>
                  <a:lnTo>
                    <a:pt x="153797" y="1914461"/>
                  </a:lnTo>
                  <a:lnTo>
                    <a:pt x="105176" y="1906619"/>
                  </a:lnTo>
                  <a:lnTo>
                    <a:pt x="62956" y="1884780"/>
                  </a:lnTo>
                  <a:lnTo>
                    <a:pt x="29667" y="1851480"/>
                  </a:lnTo>
                  <a:lnTo>
                    <a:pt x="7838" y="1809251"/>
                  </a:lnTo>
                  <a:lnTo>
                    <a:pt x="0" y="1760626"/>
                  </a:lnTo>
                  <a:lnTo>
                    <a:pt x="0" y="153797"/>
                  </a:lnTo>
                  <a:close/>
                </a:path>
              </a:pathLst>
            </a:custGeom>
            <a:ln w="12699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6773544" y="4559363"/>
            <a:ext cx="2641600" cy="17405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298450" algn="l"/>
              </a:tabLst>
            </a:pPr>
            <a:r>
              <a:rPr dirty="0" sz="1400">
                <a:latin typeface="Calibri"/>
                <a:cs typeface="Calibri"/>
              </a:rPr>
              <a:t>Linux</a:t>
            </a:r>
            <a:r>
              <a:rPr dirty="0" sz="1400" spc="-6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or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Windows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Host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ts val="1664"/>
              </a:lnSpc>
              <a:spcBef>
                <a:spcPts val="50"/>
              </a:spcBef>
              <a:buFont typeface="Wingdings"/>
              <a:buChar char=""/>
              <a:tabLst>
                <a:tab pos="298450" algn="l"/>
              </a:tabLst>
            </a:pPr>
            <a:r>
              <a:rPr dirty="0" sz="1400">
                <a:latin typeface="Calibri"/>
                <a:cs typeface="Calibri"/>
              </a:rPr>
              <a:t>Memory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-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Min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GB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RAM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/</a:t>
            </a:r>
            <a:r>
              <a:rPr dirty="0" sz="1400" spc="3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node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ts val="1664"/>
              </a:lnSpc>
              <a:buFont typeface="Wingdings"/>
              <a:buChar char=""/>
              <a:tabLst>
                <a:tab pos="298450" algn="l"/>
              </a:tabLst>
            </a:pPr>
            <a:r>
              <a:rPr dirty="0" sz="1400">
                <a:latin typeface="Calibri"/>
                <a:cs typeface="Calibri"/>
              </a:rPr>
              <a:t>CPU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-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Min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CPUs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ts val="1664"/>
              </a:lnSpc>
              <a:spcBef>
                <a:spcPts val="45"/>
              </a:spcBef>
              <a:buFont typeface="Wingdings"/>
              <a:buChar char=""/>
              <a:tabLst>
                <a:tab pos="298450" algn="l"/>
              </a:tabLst>
            </a:pPr>
            <a:r>
              <a:rPr dirty="0" sz="1400">
                <a:latin typeface="Calibri"/>
                <a:cs typeface="Calibri"/>
              </a:rPr>
              <a:t>Disable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Swap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ts val="1650"/>
              </a:lnSpc>
              <a:buFont typeface="Wingdings"/>
              <a:buChar char=""/>
              <a:tabLst>
                <a:tab pos="298450" algn="l"/>
              </a:tabLst>
            </a:pPr>
            <a:r>
              <a:rPr dirty="0" sz="1400">
                <a:latin typeface="Calibri"/>
                <a:cs typeface="Calibri"/>
              </a:rPr>
              <a:t>Disable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SElinux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ts val="1664"/>
              </a:lnSpc>
              <a:buFont typeface="Wingdings"/>
              <a:buChar char=""/>
              <a:tabLst>
                <a:tab pos="298450" algn="l"/>
              </a:tabLst>
            </a:pPr>
            <a:r>
              <a:rPr dirty="0" sz="1400">
                <a:latin typeface="Calibri"/>
                <a:cs typeface="Calibri"/>
              </a:rPr>
              <a:t>Network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Connectivity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ts val="1664"/>
              </a:lnSpc>
              <a:spcBef>
                <a:spcPts val="50"/>
              </a:spcBef>
              <a:buFont typeface="Wingdings"/>
              <a:buChar char=""/>
              <a:tabLst>
                <a:tab pos="298450" algn="l"/>
              </a:tabLst>
            </a:pPr>
            <a:r>
              <a:rPr dirty="0" sz="1400">
                <a:latin typeface="Calibri"/>
                <a:cs typeface="Calibri"/>
              </a:rPr>
              <a:t>Unique</a:t>
            </a:r>
            <a:r>
              <a:rPr dirty="0" sz="1400" spc="-6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Identifiers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ts val="1664"/>
              </a:lnSpc>
              <a:buFont typeface="Wingdings"/>
              <a:buChar char=""/>
              <a:tabLst>
                <a:tab pos="298450" algn="l"/>
              </a:tabLst>
            </a:pPr>
            <a:r>
              <a:rPr dirty="0" sz="1400">
                <a:latin typeface="Calibri"/>
                <a:cs typeface="Calibri"/>
              </a:rPr>
              <a:t>Port</a:t>
            </a:r>
            <a:r>
              <a:rPr dirty="0" sz="1400" spc="-6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Requirements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5543550" y="4610100"/>
            <a:ext cx="238125" cy="1638300"/>
          </a:xfrm>
          <a:custGeom>
            <a:avLst/>
            <a:gdLst/>
            <a:ahLst/>
            <a:cxnLst/>
            <a:rect l="l" t="t" r="r" b="b"/>
            <a:pathLst>
              <a:path w="238125" h="1638300">
                <a:moveTo>
                  <a:pt x="216662" y="0"/>
                </a:moveTo>
                <a:lnTo>
                  <a:pt x="21462" y="0"/>
                </a:lnTo>
                <a:lnTo>
                  <a:pt x="13126" y="1692"/>
                </a:lnTo>
                <a:lnTo>
                  <a:pt x="6302" y="6302"/>
                </a:lnTo>
                <a:lnTo>
                  <a:pt x="1692" y="13126"/>
                </a:lnTo>
                <a:lnTo>
                  <a:pt x="0" y="21462"/>
                </a:lnTo>
                <a:lnTo>
                  <a:pt x="0" y="1616798"/>
                </a:lnTo>
                <a:lnTo>
                  <a:pt x="1692" y="1625168"/>
                </a:lnTo>
                <a:lnTo>
                  <a:pt x="6302" y="1632002"/>
                </a:lnTo>
                <a:lnTo>
                  <a:pt x="13126" y="1636610"/>
                </a:lnTo>
                <a:lnTo>
                  <a:pt x="21462" y="1638300"/>
                </a:lnTo>
                <a:lnTo>
                  <a:pt x="216662" y="1638300"/>
                </a:lnTo>
                <a:lnTo>
                  <a:pt x="224998" y="1636610"/>
                </a:lnTo>
                <a:lnTo>
                  <a:pt x="231822" y="1632002"/>
                </a:lnTo>
                <a:lnTo>
                  <a:pt x="236432" y="1625168"/>
                </a:lnTo>
                <a:lnTo>
                  <a:pt x="238125" y="1616798"/>
                </a:lnTo>
                <a:lnTo>
                  <a:pt x="238125" y="21462"/>
                </a:lnTo>
                <a:lnTo>
                  <a:pt x="236432" y="13126"/>
                </a:lnTo>
                <a:lnTo>
                  <a:pt x="231822" y="6302"/>
                </a:lnTo>
                <a:lnTo>
                  <a:pt x="224998" y="1692"/>
                </a:lnTo>
                <a:lnTo>
                  <a:pt x="216662" y="0"/>
                </a:lnTo>
                <a:close/>
              </a:path>
            </a:pathLst>
          </a:custGeom>
          <a:solidFill>
            <a:srgbClr val="007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5566965" y="4740655"/>
            <a:ext cx="178435" cy="1392555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Master</a:t>
            </a:r>
            <a:r>
              <a:rPr dirty="0" sz="12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dirty="0" sz="12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Pre-reqs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6410325" y="4610100"/>
            <a:ext cx="238125" cy="1638300"/>
          </a:xfrm>
          <a:custGeom>
            <a:avLst/>
            <a:gdLst/>
            <a:ahLst/>
            <a:cxnLst/>
            <a:rect l="l" t="t" r="r" b="b"/>
            <a:pathLst>
              <a:path w="238125" h="1638300">
                <a:moveTo>
                  <a:pt x="216661" y="0"/>
                </a:moveTo>
                <a:lnTo>
                  <a:pt x="21462" y="0"/>
                </a:lnTo>
                <a:lnTo>
                  <a:pt x="13126" y="1692"/>
                </a:lnTo>
                <a:lnTo>
                  <a:pt x="6302" y="6302"/>
                </a:lnTo>
                <a:lnTo>
                  <a:pt x="1692" y="13126"/>
                </a:lnTo>
                <a:lnTo>
                  <a:pt x="0" y="21462"/>
                </a:lnTo>
                <a:lnTo>
                  <a:pt x="0" y="1616798"/>
                </a:lnTo>
                <a:lnTo>
                  <a:pt x="1692" y="1625168"/>
                </a:lnTo>
                <a:lnTo>
                  <a:pt x="6302" y="1632002"/>
                </a:lnTo>
                <a:lnTo>
                  <a:pt x="13126" y="1636610"/>
                </a:lnTo>
                <a:lnTo>
                  <a:pt x="21462" y="1638300"/>
                </a:lnTo>
                <a:lnTo>
                  <a:pt x="216661" y="1638300"/>
                </a:lnTo>
                <a:lnTo>
                  <a:pt x="224998" y="1636610"/>
                </a:lnTo>
                <a:lnTo>
                  <a:pt x="231822" y="1632002"/>
                </a:lnTo>
                <a:lnTo>
                  <a:pt x="236432" y="1625168"/>
                </a:lnTo>
                <a:lnTo>
                  <a:pt x="238125" y="1616798"/>
                </a:lnTo>
                <a:lnTo>
                  <a:pt x="238125" y="21462"/>
                </a:lnTo>
                <a:lnTo>
                  <a:pt x="236432" y="13126"/>
                </a:lnTo>
                <a:lnTo>
                  <a:pt x="231822" y="6302"/>
                </a:lnTo>
                <a:lnTo>
                  <a:pt x="224998" y="1692"/>
                </a:lnTo>
                <a:lnTo>
                  <a:pt x="216661" y="0"/>
                </a:lnTo>
                <a:close/>
              </a:path>
            </a:pathLst>
          </a:custGeom>
          <a:solidFill>
            <a:srgbClr val="007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6456679" y="4729894"/>
            <a:ext cx="177800" cy="140906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dirty="0" sz="12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dirty="0" sz="12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Pre-</a:t>
            </a: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reqs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1074737" y="504825"/>
            <a:ext cx="7874634" cy="5126355"/>
            <a:chOff x="1074737" y="504825"/>
            <a:chExt cx="7874634" cy="5126355"/>
          </a:xfrm>
        </p:grpSpPr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48025" y="752347"/>
              <a:ext cx="2786126" cy="3405251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3357626" y="871600"/>
              <a:ext cx="2571750" cy="3171825"/>
            </a:xfrm>
            <a:custGeom>
              <a:avLst/>
              <a:gdLst/>
              <a:ahLst/>
              <a:cxnLst/>
              <a:rect l="l" t="t" r="r" b="b"/>
              <a:pathLst>
                <a:path w="2571750" h="3171825">
                  <a:moveTo>
                    <a:pt x="2430779" y="0"/>
                  </a:moveTo>
                  <a:lnTo>
                    <a:pt x="140843" y="0"/>
                  </a:lnTo>
                  <a:lnTo>
                    <a:pt x="96300" y="7173"/>
                  </a:lnTo>
                  <a:lnTo>
                    <a:pt x="57634" y="27155"/>
                  </a:lnTo>
                  <a:lnTo>
                    <a:pt x="27155" y="57634"/>
                  </a:lnTo>
                  <a:lnTo>
                    <a:pt x="7173" y="96300"/>
                  </a:lnTo>
                  <a:lnTo>
                    <a:pt x="0" y="140843"/>
                  </a:lnTo>
                  <a:lnTo>
                    <a:pt x="0" y="3030855"/>
                  </a:lnTo>
                  <a:lnTo>
                    <a:pt x="7173" y="3075410"/>
                  </a:lnTo>
                  <a:lnTo>
                    <a:pt x="27155" y="3114108"/>
                  </a:lnTo>
                  <a:lnTo>
                    <a:pt x="57634" y="3144624"/>
                  </a:lnTo>
                  <a:lnTo>
                    <a:pt x="96300" y="3164637"/>
                  </a:lnTo>
                  <a:lnTo>
                    <a:pt x="140843" y="3171825"/>
                  </a:lnTo>
                  <a:lnTo>
                    <a:pt x="2430779" y="3171825"/>
                  </a:lnTo>
                  <a:lnTo>
                    <a:pt x="2475335" y="3164637"/>
                  </a:lnTo>
                  <a:lnTo>
                    <a:pt x="2514033" y="3144624"/>
                  </a:lnTo>
                  <a:lnTo>
                    <a:pt x="2544549" y="3114108"/>
                  </a:lnTo>
                  <a:lnTo>
                    <a:pt x="2564562" y="3075410"/>
                  </a:lnTo>
                  <a:lnTo>
                    <a:pt x="2571750" y="3030855"/>
                  </a:lnTo>
                  <a:lnTo>
                    <a:pt x="2571750" y="140843"/>
                  </a:lnTo>
                  <a:lnTo>
                    <a:pt x="2564562" y="96300"/>
                  </a:lnTo>
                  <a:lnTo>
                    <a:pt x="2544549" y="57634"/>
                  </a:lnTo>
                  <a:lnTo>
                    <a:pt x="2514033" y="27155"/>
                  </a:lnTo>
                  <a:lnTo>
                    <a:pt x="2475335" y="7173"/>
                  </a:lnTo>
                  <a:lnTo>
                    <a:pt x="24307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357626" y="871600"/>
              <a:ext cx="2571750" cy="3171825"/>
            </a:xfrm>
            <a:custGeom>
              <a:avLst/>
              <a:gdLst/>
              <a:ahLst/>
              <a:cxnLst/>
              <a:rect l="l" t="t" r="r" b="b"/>
              <a:pathLst>
                <a:path w="2571750" h="3171825">
                  <a:moveTo>
                    <a:pt x="0" y="140843"/>
                  </a:moveTo>
                  <a:lnTo>
                    <a:pt x="7173" y="96300"/>
                  </a:lnTo>
                  <a:lnTo>
                    <a:pt x="27155" y="57634"/>
                  </a:lnTo>
                  <a:lnTo>
                    <a:pt x="57634" y="27155"/>
                  </a:lnTo>
                  <a:lnTo>
                    <a:pt x="96300" y="7173"/>
                  </a:lnTo>
                  <a:lnTo>
                    <a:pt x="140843" y="0"/>
                  </a:lnTo>
                  <a:lnTo>
                    <a:pt x="2430779" y="0"/>
                  </a:lnTo>
                  <a:lnTo>
                    <a:pt x="2475335" y="7173"/>
                  </a:lnTo>
                  <a:lnTo>
                    <a:pt x="2514033" y="27155"/>
                  </a:lnTo>
                  <a:lnTo>
                    <a:pt x="2544549" y="57634"/>
                  </a:lnTo>
                  <a:lnTo>
                    <a:pt x="2564562" y="96300"/>
                  </a:lnTo>
                  <a:lnTo>
                    <a:pt x="2571750" y="140843"/>
                  </a:lnTo>
                  <a:lnTo>
                    <a:pt x="2571750" y="3030855"/>
                  </a:lnTo>
                  <a:lnTo>
                    <a:pt x="2564562" y="3075410"/>
                  </a:lnTo>
                  <a:lnTo>
                    <a:pt x="2544549" y="3114108"/>
                  </a:lnTo>
                  <a:lnTo>
                    <a:pt x="2514033" y="3144624"/>
                  </a:lnTo>
                  <a:lnTo>
                    <a:pt x="2475335" y="3164637"/>
                  </a:lnTo>
                  <a:lnTo>
                    <a:pt x="2430779" y="3171825"/>
                  </a:lnTo>
                  <a:lnTo>
                    <a:pt x="140843" y="3171825"/>
                  </a:lnTo>
                  <a:lnTo>
                    <a:pt x="96300" y="3164637"/>
                  </a:lnTo>
                  <a:lnTo>
                    <a:pt x="57634" y="3144624"/>
                  </a:lnTo>
                  <a:lnTo>
                    <a:pt x="27155" y="3114108"/>
                  </a:lnTo>
                  <a:lnTo>
                    <a:pt x="7173" y="3075410"/>
                  </a:lnTo>
                  <a:lnTo>
                    <a:pt x="0" y="3030855"/>
                  </a:lnTo>
                  <a:lnTo>
                    <a:pt x="0" y="140843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2675" y="752347"/>
              <a:ext cx="2786126" cy="3405251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6272276" y="871600"/>
              <a:ext cx="2571750" cy="3171825"/>
            </a:xfrm>
            <a:custGeom>
              <a:avLst/>
              <a:gdLst/>
              <a:ahLst/>
              <a:cxnLst/>
              <a:rect l="l" t="t" r="r" b="b"/>
              <a:pathLst>
                <a:path w="2571750" h="3171825">
                  <a:moveTo>
                    <a:pt x="2430779" y="0"/>
                  </a:moveTo>
                  <a:lnTo>
                    <a:pt x="140843" y="0"/>
                  </a:lnTo>
                  <a:lnTo>
                    <a:pt x="96300" y="7173"/>
                  </a:lnTo>
                  <a:lnTo>
                    <a:pt x="57634" y="27155"/>
                  </a:lnTo>
                  <a:lnTo>
                    <a:pt x="27155" y="57634"/>
                  </a:lnTo>
                  <a:lnTo>
                    <a:pt x="7173" y="96300"/>
                  </a:lnTo>
                  <a:lnTo>
                    <a:pt x="0" y="140843"/>
                  </a:lnTo>
                  <a:lnTo>
                    <a:pt x="0" y="3030855"/>
                  </a:lnTo>
                  <a:lnTo>
                    <a:pt x="7173" y="3075410"/>
                  </a:lnTo>
                  <a:lnTo>
                    <a:pt x="27155" y="3114108"/>
                  </a:lnTo>
                  <a:lnTo>
                    <a:pt x="57634" y="3144624"/>
                  </a:lnTo>
                  <a:lnTo>
                    <a:pt x="96300" y="3164637"/>
                  </a:lnTo>
                  <a:lnTo>
                    <a:pt x="140843" y="3171825"/>
                  </a:lnTo>
                  <a:lnTo>
                    <a:pt x="2430779" y="3171825"/>
                  </a:lnTo>
                  <a:lnTo>
                    <a:pt x="2475335" y="3164637"/>
                  </a:lnTo>
                  <a:lnTo>
                    <a:pt x="2514033" y="3144624"/>
                  </a:lnTo>
                  <a:lnTo>
                    <a:pt x="2544549" y="3114108"/>
                  </a:lnTo>
                  <a:lnTo>
                    <a:pt x="2564562" y="3075410"/>
                  </a:lnTo>
                  <a:lnTo>
                    <a:pt x="2571750" y="3030855"/>
                  </a:lnTo>
                  <a:lnTo>
                    <a:pt x="2571750" y="140843"/>
                  </a:lnTo>
                  <a:lnTo>
                    <a:pt x="2564562" y="96300"/>
                  </a:lnTo>
                  <a:lnTo>
                    <a:pt x="2544549" y="57634"/>
                  </a:lnTo>
                  <a:lnTo>
                    <a:pt x="2514033" y="27155"/>
                  </a:lnTo>
                  <a:lnTo>
                    <a:pt x="2475335" y="7173"/>
                  </a:lnTo>
                  <a:lnTo>
                    <a:pt x="24307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272276" y="871600"/>
              <a:ext cx="2571750" cy="3171825"/>
            </a:xfrm>
            <a:custGeom>
              <a:avLst/>
              <a:gdLst/>
              <a:ahLst/>
              <a:cxnLst/>
              <a:rect l="l" t="t" r="r" b="b"/>
              <a:pathLst>
                <a:path w="2571750" h="3171825">
                  <a:moveTo>
                    <a:pt x="0" y="140843"/>
                  </a:moveTo>
                  <a:lnTo>
                    <a:pt x="7173" y="96300"/>
                  </a:lnTo>
                  <a:lnTo>
                    <a:pt x="27155" y="57634"/>
                  </a:lnTo>
                  <a:lnTo>
                    <a:pt x="57634" y="27155"/>
                  </a:lnTo>
                  <a:lnTo>
                    <a:pt x="96300" y="7173"/>
                  </a:lnTo>
                  <a:lnTo>
                    <a:pt x="140843" y="0"/>
                  </a:lnTo>
                  <a:lnTo>
                    <a:pt x="2430779" y="0"/>
                  </a:lnTo>
                  <a:lnTo>
                    <a:pt x="2475335" y="7173"/>
                  </a:lnTo>
                  <a:lnTo>
                    <a:pt x="2514033" y="27155"/>
                  </a:lnTo>
                  <a:lnTo>
                    <a:pt x="2544549" y="57634"/>
                  </a:lnTo>
                  <a:lnTo>
                    <a:pt x="2564562" y="96300"/>
                  </a:lnTo>
                  <a:lnTo>
                    <a:pt x="2571750" y="140843"/>
                  </a:lnTo>
                  <a:lnTo>
                    <a:pt x="2571750" y="3030855"/>
                  </a:lnTo>
                  <a:lnTo>
                    <a:pt x="2564562" y="3075410"/>
                  </a:lnTo>
                  <a:lnTo>
                    <a:pt x="2544549" y="3114108"/>
                  </a:lnTo>
                  <a:lnTo>
                    <a:pt x="2514033" y="3144624"/>
                  </a:lnTo>
                  <a:lnTo>
                    <a:pt x="2475335" y="3164637"/>
                  </a:lnTo>
                  <a:lnTo>
                    <a:pt x="2430779" y="3171825"/>
                  </a:lnTo>
                  <a:lnTo>
                    <a:pt x="140843" y="3171825"/>
                  </a:lnTo>
                  <a:lnTo>
                    <a:pt x="96300" y="3164637"/>
                  </a:lnTo>
                  <a:lnTo>
                    <a:pt x="57634" y="3144624"/>
                  </a:lnTo>
                  <a:lnTo>
                    <a:pt x="27155" y="3114108"/>
                  </a:lnTo>
                  <a:lnTo>
                    <a:pt x="7173" y="3075410"/>
                  </a:lnTo>
                  <a:lnTo>
                    <a:pt x="0" y="3030855"/>
                  </a:lnTo>
                  <a:lnTo>
                    <a:pt x="0" y="140843"/>
                  </a:lnTo>
                  <a:close/>
                </a:path>
              </a:pathLst>
            </a:custGeom>
            <a:ln w="12700">
              <a:solidFill>
                <a:srgbClr val="007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1375" y="504825"/>
              <a:ext cx="723900" cy="714375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6725" y="504825"/>
              <a:ext cx="723900" cy="714375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1081087" y="5262626"/>
              <a:ext cx="114300" cy="361950"/>
            </a:xfrm>
            <a:custGeom>
              <a:avLst/>
              <a:gdLst/>
              <a:ahLst/>
              <a:cxnLst/>
              <a:rect l="l" t="t" r="r" b="b"/>
              <a:pathLst>
                <a:path w="114300" h="361950">
                  <a:moveTo>
                    <a:pt x="0" y="0"/>
                  </a:moveTo>
                  <a:lnTo>
                    <a:pt x="44493" y="0"/>
                  </a:lnTo>
                  <a:lnTo>
                    <a:pt x="80824" y="0"/>
                  </a:lnTo>
                  <a:lnTo>
                    <a:pt x="105318" y="0"/>
                  </a:lnTo>
                  <a:lnTo>
                    <a:pt x="114300" y="0"/>
                  </a:lnTo>
                  <a:lnTo>
                    <a:pt x="114300" y="361886"/>
                  </a:lnTo>
                  <a:lnTo>
                    <a:pt x="105318" y="361886"/>
                  </a:lnTo>
                  <a:lnTo>
                    <a:pt x="80824" y="361886"/>
                  </a:lnTo>
                  <a:lnTo>
                    <a:pt x="44493" y="361886"/>
                  </a:lnTo>
                  <a:lnTo>
                    <a:pt x="0" y="361886"/>
                  </a:lnTo>
                </a:path>
              </a:pathLst>
            </a:custGeom>
            <a:ln w="1270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195387" y="5405501"/>
              <a:ext cx="1268730" cy="76200"/>
            </a:xfrm>
            <a:custGeom>
              <a:avLst/>
              <a:gdLst/>
              <a:ahLst/>
              <a:cxnLst/>
              <a:rect l="l" t="t" r="r" b="b"/>
              <a:pathLst>
                <a:path w="1268730" h="76200">
                  <a:moveTo>
                    <a:pt x="25400" y="34798"/>
                  </a:moveTo>
                  <a:lnTo>
                    <a:pt x="0" y="34798"/>
                  </a:lnTo>
                  <a:lnTo>
                    <a:pt x="0" y="41148"/>
                  </a:lnTo>
                  <a:lnTo>
                    <a:pt x="25400" y="41148"/>
                  </a:lnTo>
                  <a:lnTo>
                    <a:pt x="25400" y="34798"/>
                  </a:lnTo>
                  <a:close/>
                </a:path>
                <a:path w="1268730" h="76200">
                  <a:moveTo>
                    <a:pt x="50800" y="34798"/>
                  </a:moveTo>
                  <a:lnTo>
                    <a:pt x="44450" y="34798"/>
                  </a:lnTo>
                  <a:lnTo>
                    <a:pt x="44450" y="41148"/>
                  </a:lnTo>
                  <a:lnTo>
                    <a:pt x="50800" y="41148"/>
                  </a:lnTo>
                  <a:lnTo>
                    <a:pt x="50800" y="34798"/>
                  </a:lnTo>
                  <a:close/>
                </a:path>
                <a:path w="1268730" h="76200">
                  <a:moveTo>
                    <a:pt x="95186" y="34798"/>
                  </a:moveTo>
                  <a:lnTo>
                    <a:pt x="69850" y="34798"/>
                  </a:lnTo>
                  <a:lnTo>
                    <a:pt x="69850" y="41148"/>
                  </a:lnTo>
                  <a:lnTo>
                    <a:pt x="95186" y="41148"/>
                  </a:lnTo>
                  <a:lnTo>
                    <a:pt x="95186" y="34798"/>
                  </a:lnTo>
                  <a:close/>
                </a:path>
                <a:path w="1268730" h="76200">
                  <a:moveTo>
                    <a:pt x="120586" y="34798"/>
                  </a:moveTo>
                  <a:lnTo>
                    <a:pt x="114236" y="34798"/>
                  </a:lnTo>
                  <a:lnTo>
                    <a:pt x="114236" y="41148"/>
                  </a:lnTo>
                  <a:lnTo>
                    <a:pt x="120586" y="41148"/>
                  </a:lnTo>
                  <a:lnTo>
                    <a:pt x="120586" y="34798"/>
                  </a:lnTo>
                  <a:close/>
                </a:path>
                <a:path w="1268730" h="76200">
                  <a:moveTo>
                    <a:pt x="165036" y="34798"/>
                  </a:moveTo>
                  <a:lnTo>
                    <a:pt x="139636" y="34798"/>
                  </a:lnTo>
                  <a:lnTo>
                    <a:pt x="139636" y="41148"/>
                  </a:lnTo>
                  <a:lnTo>
                    <a:pt x="165036" y="41148"/>
                  </a:lnTo>
                  <a:lnTo>
                    <a:pt x="165036" y="34798"/>
                  </a:lnTo>
                  <a:close/>
                </a:path>
                <a:path w="1268730" h="76200">
                  <a:moveTo>
                    <a:pt x="190436" y="34798"/>
                  </a:moveTo>
                  <a:lnTo>
                    <a:pt x="184086" y="34798"/>
                  </a:lnTo>
                  <a:lnTo>
                    <a:pt x="184086" y="41148"/>
                  </a:lnTo>
                  <a:lnTo>
                    <a:pt x="190436" y="41148"/>
                  </a:lnTo>
                  <a:lnTo>
                    <a:pt x="190436" y="34798"/>
                  </a:lnTo>
                  <a:close/>
                </a:path>
                <a:path w="1268730" h="76200">
                  <a:moveTo>
                    <a:pt x="234886" y="34798"/>
                  </a:moveTo>
                  <a:lnTo>
                    <a:pt x="209486" y="34798"/>
                  </a:lnTo>
                  <a:lnTo>
                    <a:pt x="209486" y="41148"/>
                  </a:lnTo>
                  <a:lnTo>
                    <a:pt x="234886" y="41148"/>
                  </a:lnTo>
                  <a:lnTo>
                    <a:pt x="234886" y="34798"/>
                  </a:lnTo>
                  <a:close/>
                </a:path>
                <a:path w="1268730" h="76200">
                  <a:moveTo>
                    <a:pt x="260286" y="34798"/>
                  </a:moveTo>
                  <a:lnTo>
                    <a:pt x="253936" y="34798"/>
                  </a:lnTo>
                  <a:lnTo>
                    <a:pt x="253936" y="41148"/>
                  </a:lnTo>
                  <a:lnTo>
                    <a:pt x="260286" y="41148"/>
                  </a:lnTo>
                  <a:lnTo>
                    <a:pt x="260286" y="34798"/>
                  </a:lnTo>
                  <a:close/>
                </a:path>
                <a:path w="1268730" h="76200">
                  <a:moveTo>
                    <a:pt x="304736" y="34798"/>
                  </a:moveTo>
                  <a:lnTo>
                    <a:pt x="279336" y="34798"/>
                  </a:lnTo>
                  <a:lnTo>
                    <a:pt x="279336" y="41148"/>
                  </a:lnTo>
                  <a:lnTo>
                    <a:pt x="304736" y="41148"/>
                  </a:lnTo>
                  <a:lnTo>
                    <a:pt x="304736" y="34798"/>
                  </a:lnTo>
                  <a:close/>
                </a:path>
                <a:path w="1268730" h="76200">
                  <a:moveTo>
                    <a:pt x="330136" y="34798"/>
                  </a:moveTo>
                  <a:lnTo>
                    <a:pt x="323786" y="34798"/>
                  </a:lnTo>
                  <a:lnTo>
                    <a:pt x="323786" y="41148"/>
                  </a:lnTo>
                  <a:lnTo>
                    <a:pt x="330136" y="41148"/>
                  </a:lnTo>
                  <a:lnTo>
                    <a:pt x="330136" y="34798"/>
                  </a:lnTo>
                  <a:close/>
                </a:path>
                <a:path w="1268730" h="76200">
                  <a:moveTo>
                    <a:pt x="374586" y="34798"/>
                  </a:moveTo>
                  <a:lnTo>
                    <a:pt x="349186" y="34798"/>
                  </a:lnTo>
                  <a:lnTo>
                    <a:pt x="349186" y="41148"/>
                  </a:lnTo>
                  <a:lnTo>
                    <a:pt x="374586" y="41148"/>
                  </a:lnTo>
                  <a:lnTo>
                    <a:pt x="374586" y="34798"/>
                  </a:lnTo>
                  <a:close/>
                </a:path>
                <a:path w="1268730" h="76200">
                  <a:moveTo>
                    <a:pt x="399986" y="34798"/>
                  </a:moveTo>
                  <a:lnTo>
                    <a:pt x="393636" y="34798"/>
                  </a:lnTo>
                  <a:lnTo>
                    <a:pt x="393636" y="41148"/>
                  </a:lnTo>
                  <a:lnTo>
                    <a:pt x="399986" y="41148"/>
                  </a:lnTo>
                  <a:lnTo>
                    <a:pt x="399986" y="34798"/>
                  </a:lnTo>
                  <a:close/>
                </a:path>
                <a:path w="1268730" h="76200">
                  <a:moveTo>
                    <a:pt x="444436" y="34798"/>
                  </a:moveTo>
                  <a:lnTo>
                    <a:pt x="419036" y="34798"/>
                  </a:lnTo>
                  <a:lnTo>
                    <a:pt x="419036" y="41148"/>
                  </a:lnTo>
                  <a:lnTo>
                    <a:pt x="444436" y="41148"/>
                  </a:lnTo>
                  <a:lnTo>
                    <a:pt x="444436" y="34798"/>
                  </a:lnTo>
                  <a:close/>
                </a:path>
                <a:path w="1268730" h="76200">
                  <a:moveTo>
                    <a:pt x="469836" y="34798"/>
                  </a:moveTo>
                  <a:lnTo>
                    <a:pt x="463486" y="34798"/>
                  </a:lnTo>
                  <a:lnTo>
                    <a:pt x="463486" y="41148"/>
                  </a:lnTo>
                  <a:lnTo>
                    <a:pt x="469836" y="41148"/>
                  </a:lnTo>
                  <a:lnTo>
                    <a:pt x="469836" y="34798"/>
                  </a:lnTo>
                  <a:close/>
                </a:path>
                <a:path w="1268730" h="76200">
                  <a:moveTo>
                    <a:pt x="514286" y="34798"/>
                  </a:moveTo>
                  <a:lnTo>
                    <a:pt x="488886" y="34798"/>
                  </a:lnTo>
                  <a:lnTo>
                    <a:pt x="488886" y="41148"/>
                  </a:lnTo>
                  <a:lnTo>
                    <a:pt x="514286" y="41148"/>
                  </a:lnTo>
                  <a:lnTo>
                    <a:pt x="514286" y="34798"/>
                  </a:lnTo>
                  <a:close/>
                </a:path>
                <a:path w="1268730" h="76200">
                  <a:moveTo>
                    <a:pt x="539686" y="34798"/>
                  </a:moveTo>
                  <a:lnTo>
                    <a:pt x="533336" y="34798"/>
                  </a:lnTo>
                  <a:lnTo>
                    <a:pt x="533336" y="41148"/>
                  </a:lnTo>
                  <a:lnTo>
                    <a:pt x="539686" y="41148"/>
                  </a:lnTo>
                  <a:lnTo>
                    <a:pt x="539686" y="34798"/>
                  </a:lnTo>
                  <a:close/>
                </a:path>
                <a:path w="1268730" h="76200">
                  <a:moveTo>
                    <a:pt x="584136" y="34798"/>
                  </a:moveTo>
                  <a:lnTo>
                    <a:pt x="558736" y="34798"/>
                  </a:lnTo>
                  <a:lnTo>
                    <a:pt x="558736" y="41148"/>
                  </a:lnTo>
                  <a:lnTo>
                    <a:pt x="584136" y="41148"/>
                  </a:lnTo>
                  <a:lnTo>
                    <a:pt x="584136" y="34798"/>
                  </a:lnTo>
                  <a:close/>
                </a:path>
                <a:path w="1268730" h="76200">
                  <a:moveTo>
                    <a:pt x="609536" y="34798"/>
                  </a:moveTo>
                  <a:lnTo>
                    <a:pt x="603186" y="34798"/>
                  </a:lnTo>
                  <a:lnTo>
                    <a:pt x="603186" y="41148"/>
                  </a:lnTo>
                  <a:lnTo>
                    <a:pt x="609536" y="41148"/>
                  </a:lnTo>
                  <a:lnTo>
                    <a:pt x="609536" y="34798"/>
                  </a:lnTo>
                  <a:close/>
                </a:path>
                <a:path w="1268730" h="76200">
                  <a:moveTo>
                    <a:pt x="653986" y="34798"/>
                  </a:moveTo>
                  <a:lnTo>
                    <a:pt x="628586" y="34798"/>
                  </a:lnTo>
                  <a:lnTo>
                    <a:pt x="628586" y="41148"/>
                  </a:lnTo>
                  <a:lnTo>
                    <a:pt x="653986" y="41148"/>
                  </a:lnTo>
                  <a:lnTo>
                    <a:pt x="653986" y="34798"/>
                  </a:lnTo>
                  <a:close/>
                </a:path>
                <a:path w="1268730" h="76200">
                  <a:moveTo>
                    <a:pt x="679386" y="34798"/>
                  </a:moveTo>
                  <a:lnTo>
                    <a:pt x="673036" y="34798"/>
                  </a:lnTo>
                  <a:lnTo>
                    <a:pt x="673036" y="41148"/>
                  </a:lnTo>
                  <a:lnTo>
                    <a:pt x="679386" y="41148"/>
                  </a:lnTo>
                  <a:lnTo>
                    <a:pt x="679386" y="34798"/>
                  </a:lnTo>
                  <a:close/>
                </a:path>
                <a:path w="1268730" h="76200">
                  <a:moveTo>
                    <a:pt x="723836" y="34798"/>
                  </a:moveTo>
                  <a:lnTo>
                    <a:pt x="698436" y="34798"/>
                  </a:lnTo>
                  <a:lnTo>
                    <a:pt x="698436" y="41148"/>
                  </a:lnTo>
                  <a:lnTo>
                    <a:pt x="723836" y="41148"/>
                  </a:lnTo>
                  <a:lnTo>
                    <a:pt x="723836" y="34798"/>
                  </a:lnTo>
                  <a:close/>
                </a:path>
                <a:path w="1268730" h="76200">
                  <a:moveTo>
                    <a:pt x="749236" y="34798"/>
                  </a:moveTo>
                  <a:lnTo>
                    <a:pt x="742886" y="34798"/>
                  </a:lnTo>
                  <a:lnTo>
                    <a:pt x="742886" y="41148"/>
                  </a:lnTo>
                  <a:lnTo>
                    <a:pt x="749236" y="41148"/>
                  </a:lnTo>
                  <a:lnTo>
                    <a:pt x="749236" y="34798"/>
                  </a:lnTo>
                  <a:close/>
                </a:path>
                <a:path w="1268730" h="76200">
                  <a:moveTo>
                    <a:pt x="793686" y="34798"/>
                  </a:moveTo>
                  <a:lnTo>
                    <a:pt x="768286" y="34798"/>
                  </a:lnTo>
                  <a:lnTo>
                    <a:pt x="768286" y="41148"/>
                  </a:lnTo>
                  <a:lnTo>
                    <a:pt x="793686" y="41148"/>
                  </a:lnTo>
                  <a:lnTo>
                    <a:pt x="793686" y="34798"/>
                  </a:lnTo>
                  <a:close/>
                </a:path>
                <a:path w="1268730" h="76200">
                  <a:moveTo>
                    <a:pt x="819086" y="34798"/>
                  </a:moveTo>
                  <a:lnTo>
                    <a:pt x="812736" y="34798"/>
                  </a:lnTo>
                  <a:lnTo>
                    <a:pt x="812736" y="41148"/>
                  </a:lnTo>
                  <a:lnTo>
                    <a:pt x="819086" y="41148"/>
                  </a:lnTo>
                  <a:lnTo>
                    <a:pt x="819086" y="34798"/>
                  </a:lnTo>
                  <a:close/>
                </a:path>
                <a:path w="1268730" h="76200">
                  <a:moveTo>
                    <a:pt x="863536" y="34798"/>
                  </a:moveTo>
                  <a:lnTo>
                    <a:pt x="838136" y="34798"/>
                  </a:lnTo>
                  <a:lnTo>
                    <a:pt x="838136" y="41148"/>
                  </a:lnTo>
                  <a:lnTo>
                    <a:pt x="863536" y="41148"/>
                  </a:lnTo>
                  <a:lnTo>
                    <a:pt x="863536" y="34798"/>
                  </a:lnTo>
                  <a:close/>
                </a:path>
                <a:path w="1268730" h="76200">
                  <a:moveTo>
                    <a:pt x="888936" y="34798"/>
                  </a:moveTo>
                  <a:lnTo>
                    <a:pt x="882586" y="34798"/>
                  </a:lnTo>
                  <a:lnTo>
                    <a:pt x="882586" y="41148"/>
                  </a:lnTo>
                  <a:lnTo>
                    <a:pt x="888936" y="41148"/>
                  </a:lnTo>
                  <a:lnTo>
                    <a:pt x="888936" y="34798"/>
                  </a:lnTo>
                  <a:close/>
                </a:path>
                <a:path w="1268730" h="76200">
                  <a:moveTo>
                    <a:pt x="933386" y="34798"/>
                  </a:moveTo>
                  <a:lnTo>
                    <a:pt x="907986" y="34798"/>
                  </a:lnTo>
                  <a:lnTo>
                    <a:pt x="907986" y="41148"/>
                  </a:lnTo>
                  <a:lnTo>
                    <a:pt x="933386" y="41148"/>
                  </a:lnTo>
                  <a:lnTo>
                    <a:pt x="933386" y="34798"/>
                  </a:lnTo>
                  <a:close/>
                </a:path>
                <a:path w="1268730" h="76200">
                  <a:moveTo>
                    <a:pt x="958786" y="34798"/>
                  </a:moveTo>
                  <a:lnTo>
                    <a:pt x="952436" y="34798"/>
                  </a:lnTo>
                  <a:lnTo>
                    <a:pt x="952436" y="41148"/>
                  </a:lnTo>
                  <a:lnTo>
                    <a:pt x="958786" y="41148"/>
                  </a:lnTo>
                  <a:lnTo>
                    <a:pt x="958786" y="34798"/>
                  </a:lnTo>
                  <a:close/>
                </a:path>
                <a:path w="1268730" h="76200">
                  <a:moveTo>
                    <a:pt x="1003236" y="34798"/>
                  </a:moveTo>
                  <a:lnTo>
                    <a:pt x="977836" y="34798"/>
                  </a:lnTo>
                  <a:lnTo>
                    <a:pt x="977836" y="41148"/>
                  </a:lnTo>
                  <a:lnTo>
                    <a:pt x="1003236" y="41148"/>
                  </a:lnTo>
                  <a:lnTo>
                    <a:pt x="1003236" y="34798"/>
                  </a:lnTo>
                  <a:close/>
                </a:path>
                <a:path w="1268730" h="76200">
                  <a:moveTo>
                    <a:pt x="1028636" y="34798"/>
                  </a:moveTo>
                  <a:lnTo>
                    <a:pt x="1022286" y="34798"/>
                  </a:lnTo>
                  <a:lnTo>
                    <a:pt x="1022286" y="41148"/>
                  </a:lnTo>
                  <a:lnTo>
                    <a:pt x="1028636" y="41148"/>
                  </a:lnTo>
                  <a:lnTo>
                    <a:pt x="1028636" y="34798"/>
                  </a:lnTo>
                  <a:close/>
                </a:path>
                <a:path w="1268730" h="76200">
                  <a:moveTo>
                    <a:pt x="1073086" y="34798"/>
                  </a:moveTo>
                  <a:lnTo>
                    <a:pt x="1047686" y="34798"/>
                  </a:lnTo>
                  <a:lnTo>
                    <a:pt x="1047686" y="41148"/>
                  </a:lnTo>
                  <a:lnTo>
                    <a:pt x="1073086" y="41148"/>
                  </a:lnTo>
                  <a:lnTo>
                    <a:pt x="1073086" y="34798"/>
                  </a:lnTo>
                  <a:close/>
                </a:path>
                <a:path w="1268730" h="76200">
                  <a:moveTo>
                    <a:pt x="1098486" y="34798"/>
                  </a:moveTo>
                  <a:lnTo>
                    <a:pt x="1092136" y="34798"/>
                  </a:lnTo>
                  <a:lnTo>
                    <a:pt x="1092136" y="41148"/>
                  </a:lnTo>
                  <a:lnTo>
                    <a:pt x="1098486" y="41148"/>
                  </a:lnTo>
                  <a:lnTo>
                    <a:pt x="1098486" y="34798"/>
                  </a:lnTo>
                  <a:close/>
                </a:path>
                <a:path w="1268730" h="76200">
                  <a:moveTo>
                    <a:pt x="1142936" y="34798"/>
                  </a:moveTo>
                  <a:lnTo>
                    <a:pt x="1117536" y="34798"/>
                  </a:lnTo>
                  <a:lnTo>
                    <a:pt x="1117536" y="41148"/>
                  </a:lnTo>
                  <a:lnTo>
                    <a:pt x="1142936" y="41148"/>
                  </a:lnTo>
                  <a:lnTo>
                    <a:pt x="1142936" y="34798"/>
                  </a:lnTo>
                  <a:close/>
                </a:path>
                <a:path w="1268730" h="76200">
                  <a:moveTo>
                    <a:pt x="1168336" y="34798"/>
                  </a:moveTo>
                  <a:lnTo>
                    <a:pt x="1161986" y="34798"/>
                  </a:lnTo>
                  <a:lnTo>
                    <a:pt x="1161986" y="41148"/>
                  </a:lnTo>
                  <a:lnTo>
                    <a:pt x="1168336" y="41148"/>
                  </a:lnTo>
                  <a:lnTo>
                    <a:pt x="1168336" y="34798"/>
                  </a:lnTo>
                  <a:close/>
                </a:path>
                <a:path w="1268730" h="76200">
                  <a:moveTo>
                    <a:pt x="1192466" y="0"/>
                  </a:moveTo>
                  <a:lnTo>
                    <a:pt x="1192466" y="76200"/>
                  </a:lnTo>
                  <a:lnTo>
                    <a:pt x="1262570" y="41148"/>
                  </a:lnTo>
                  <a:lnTo>
                    <a:pt x="1205166" y="41148"/>
                  </a:lnTo>
                  <a:lnTo>
                    <a:pt x="1205166" y="34798"/>
                  </a:lnTo>
                  <a:lnTo>
                    <a:pt x="1262062" y="34798"/>
                  </a:lnTo>
                  <a:lnTo>
                    <a:pt x="1192466" y="0"/>
                  </a:lnTo>
                  <a:close/>
                </a:path>
                <a:path w="1268730" h="76200">
                  <a:moveTo>
                    <a:pt x="1192466" y="34798"/>
                  </a:moveTo>
                  <a:lnTo>
                    <a:pt x="1187386" y="34798"/>
                  </a:lnTo>
                  <a:lnTo>
                    <a:pt x="1187386" y="41148"/>
                  </a:lnTo>
                  <a:lnTo>
                    <a:pt x="1192466" y="41148"/>
                  </a:lnTo>
                  <a:lnTo>
                    <a:pt x="1192466" y="34798"/>
                  </a:lnTo>
                  <a:close/>
                </a:path>
                <a:path w="1268730" h="76200">
                  <a:moveTo>
                    <a:pt x="1262062" y="34798"/>
                  </a:moveTo>
                  <a:lnTo>
                    <a:pt x="1205166" y="34798"/>
                  </a:lnTo>
                  <a:lnTo>
                    <a:pt x="1205166" y="41148"/>
                  </a:lnTo>
                  <a:lnTo>
                    <a:pt x="1262570" y="41148"/>
                  </a:lnTo>
                  <a:lnTo>
                    <a:pt x="1268666" y="38100"/>
                  </a:lnTo>
                  <a:lnTo>
                    <a:pt x="1262062" y="34798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458787" y="3522662"/>
            <a:ext cx="6623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316CE4"/>
                </a:solidFill>
                <a:latin typeface="Tahoma"/>
                <a:cs typeface="Tahoma"/>
              </a:rPr>
              <a:t>Step</a:t>
            </a:r>
            <a:r>
              <a:rPr dirty="0" sz="1800" spc="-9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1800" spc="-50">
                <a:solidFill>
                  <a:srgbClr val="316CE4"/>
                </a:solidFill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1074737" y="3324225"/>
            <a:ext cx="6770370" cy="627380"/>
            <a:chOff x="1074737" y="3324225"/>
            <a:chExt cx="6770370" cy="627380"/>
          </a:xfrm>
        </p:grpSpPr>
        <p:sp>
          <p:nvSpPr>
            <p:cNvPr id="34" name="object 34" descr=""/>
            <p:cNvSpPr/>
            <p:nvPr/>
          </p:nvSpPr>
          <p:spPr>
            <a:xfrm>
              <a:off x="1081087" y="3490976"/>
              <a:ext cx="114300" cy="361950"/>
            </a:xfrm>
            <a:custGeom>
              <a:avLst/>
              <a:gdLst/>
              <a:ahLst/>
              <a:cxnLst/>
              <a:rect l="l" t="t" r="r" b="b"/>
              <a:pathLst>
                <a:path w="114300" h="361950">
                  <a:moveTo>
                    <a:pt x="0" y="0"/>
                  </a:moveTo>
                  <a:lnTo>
                    <a:pt x="44493" y="0"/>
                  </a:lnTo>
                  <a:lnTo>
                    <a:pt x="80824" y="0"/>
                  </a:lnTo>
                  <a:lnTo>
                    <a:pt x="105318" y="0"/>
                  </a:lnTo>
                  <a:lnTo>
                    <a:pt x="114300" y="0"/>
                  </a:lnTo>
                  <a:lnTo>
                    <a:pt x="114300" y="361823"/>
                  </a:lnTo>
                  <a:lnTo>
                    <a:pt x="105318" y="361842"/>
                  </a:lnTo>
                  <a:lnTo>
                    <a:pt x="80824" y="361886"/>
                  </a:lnTo>
                  <a:lnTo>
                    <a:pt x="44493" y="361930"/>
                  </a:lnTo>
                  <a:lnTo>
                    <a:pt x="0" y="361950"/>
                  </a:lnTo>
                </a:path>
              </a:pathLst>
            </a:custGeom>
            <a:ln w="1270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195387" y="3633724"/>
              <a:ext cx="2157730" cy="76200"/>
            </a:xfrm>
            <a:custGeom>
              <a:avLst/>
              <a:gdLst/>
              <a:ahLst/>
              <a:cxnLst/>
              <a:rect l="l" t="t" r="r" b="b"/>
              <a:pathLst>
                <a:path w="2157729" h="76200">
                  <a:moveTo>
                    <a:pt x="25400" y="34925"/>
                  </a:moveTo>
                  <a:lnTo>
                    <a:pt x="0" y="34925"/>
                  </a:lnTo>
                  <a:lnTo>
                    <a:pt x="0" y="41275"/>
                  </a:lnTo>
                  <a:lnTo>
                    <a:pt x="25400" y="41275"/>
                  </a:lnTo>
                  <a:lnTo>
                    <a:pt x="25400" y="34925"/>
                  </a:lnTo>
                  <a:close/>
                </a:path>
                <a:path w="2157729" h="76200">
                  <a:moveTo>
                    <a:pt x="50800" y="34925"/>
                  </a:moveTo>
                  <a:lnTo>
                    <a:pt x="44450" y="34925"/>
                  </a:lnTo>
                  <a:lnTo>
                    <a:pt x="44450" y="41275"/>
                  </a:lnTo>
                  <a:lnTo>
                    <a:pt x="50800" y="41275"/>
                  </a:lnTo>
                  <a:lnTo>
                    <a:pt x="50800" y="34925"/>
                  </a:lnTo>
                  <a:close/>
                </a:path>
                <a:path w="2157729" h="76200">
                  <a:moveTo>
                    <a:pt x="95186" y="34925"/>
                  </a:moveTo>
                  <a:lnTo>
                    <a:pt x="69850" y="34925"/>
                  </a:lnTo>
                  <a:lnTo>
                    <a:pt x="69850" y="41275"/>
                  </a:lnTo>
                  <a:lnTo>
                    <a:pt x="95186" y="41275"/>
                  </a:lnTo>
                  <a:lnTo>
                    <a:pt x="95186" y="34925"/>
                  </a:lnTo>
                  <a:close/>
                </a:path>
                <a:path w="2157729" h="76200">
                  <a:moveTo>
                    <a:pt x="120586" y="34925"/>
                  </a:moveTo>
                  <a:lnTo>
                    <a:pt x="114236" y="34925"/>
                  </a:lnTo>
                  <a:lnTo>
                    <a:pt x="114236" y="41275"/>
                  </a:lnTo>
                  <a:lnTo>
                    <a:pt x="120586" y="41275"/>
                  </a:lnTo>
                  <a:lnTo>
                    <a:pt x="120586" y="34925"/>
                  </a:lnTo>
                  <a:close/>
                </a:path>
                <a:path w="2157729" h="76200">
                  <a:moveTo>
                    <a:pt x="165036" y="34925"/>
                  </a:moveTo>
                  <a:lnTo>
                    <a:pt x="139636" y="34925"/>
                  </a:lnTo>
                  <a:lnTo>
                    <a:pt x="139636" y="41275"/>
                  </a:lnTo>
                  <a:lnTo>
                    <a:pt x="165036" y="41275"/>
                  </a:lnTo>
                  <a:lnTo>
                    <a:pt x="165036" y="34925"/>
                  </a:lnTo>
                  <a:close/>
                </a:path>
                <a:path w="2157729" h="76200">
                  <a:moveTo>
                    <a:pt x="190436" y="34925"/>
                  </a:moveTo>
                  <a:lnTo>
                    <a:pt x="184086" y="34925"/>
                  </a:lnTo>
                  <a:lnTo>
                    <a:pt x="184086" y="41275"/>
                  </a:lnTo>
                  <a:lnTo>
                    <a:pt x="190436" y="41275"/>
                  </a:lnTo>
                  <a:lnTo>
                    <a:pt x="190436" y="34925"/>
                  </a:lnTo>
                  <a:close/>
                </a:path>
                <a:path w="2157729" h="76200">
                  <a:moveTo>
                    <a:pt x="234886" y="34925"/>
                  </a:moveTo>
                  <a:lnTo>
                    <a:pt x="209486" y="34925"/>
                  </a:lnTo>
                  <a:lnTo>
                    <a:pt x="209486" y="41275"/>
                  </a:lnTo>
                  <a:lnTo>
                    <a:pt x="234886" y="41275"/>
                  </a:lnTo>
                  <a:lnTo>
                    <a:pt x="234886" y="34925"/>
                  </a:lnTo>
                  <a:close/>
                </a:path>
                <a:path w="2157729" h="76200">
                  <a:moveTo>
                    <a:pt x="260286" y="34925"/>
                  </a:moveTo>
                  <a:lnTo>
                    <a:pt x="253936" y="34925"/>
                  </a:lnTo>
                  <a:lnTo>
                    <a:pt x="253936" y="41275"/>
                  </a:lnTo>
                  <a:lnTo>
                    <a:pt x="260286" y="41275"/>
                  </a:lnTo>
                  <a:lnTo>
                    <a:pt x="260286" y="34925"/>
                  </a:lnTo>
                  <a:close/>
                </a:path>
                <a:path w="2157729" h="76200">
                  <a:moveTo>
                    <a:pt x="304736" y="34925"/>
                  </a:moveTo>
                  <a:lnTo>
                    <a:pt x="279336" y="34925"/>
                  </a:lnTo>
                  <a:lnTo>
                    <a:pt x="279336" y="41275"/>
                  </a:lnTo>
                  <a:lnTo>
                    <a:pt x="304736" y="41275"/>
                  </a:lnTo>
                  <a:lnTo>
                    <a:pt x="304736" y="34925"/>
                  </a:lnTo>
                  <a:close/>
                </a:path>
                <a:path w="2157729" h="76200">
                  <a:moveTo>
                    <a:pt x="330136" y="34925"/>
                  </a:moveTo>
                  <a:lnTo>
                    <a:pt x="323786" y="34925"/>
                  </a:lnTo>
                  <a:lnTo>
                    <a:pt x="323786" y="41275"/>
                  </a:lnTo>
                  <a:lnTo>
                    <a:pt x="330136" y="41275"/>
                  </a:lnTo>
                  <a:lnTo>
                    <a:pt x="330136" y="34925"/>
                  </a:lnTo>
                  <a:close/>
                </a:path>
                <a:path w="2157729" h="76200">
                  <a:moveTo>
                    <a:pt x="374586" y="34925"/>
                  </a:moveTo>
                  <a:lnTo>
                    <a:pt x="349186" y="34925"/>
                  </a:lnTo>
                  <a:lnTo>
                    <a:pt x="349186" y="41275"/>
                  </a:lnTo>
                  <a:lnTo>
                    <a:pt x="374586" y="41275"/>
                  </a:lnTo>
                  <a:lnTo>
                    <a:pt x="374586" y="34925"/>
                  </a:lnTo>
                  <a:close/>
                </a:path>
                <a:path w="2157729" h="76200">
                  <a:moveTo>
                    <a:pt x="399986" y="34925"/>
                  </a:moveTo>
                  <a:lnTo>
                    <a:pt x="393636" y="34925"/>
                  </a:lnTo>
                  <a:lnTo>
                    <a:pt x="393636" y="41275"/>
                  </a:lnTo>
                  <a:lnTo>
                    <a:pt x="399986" y="41275"/>
                  </a:lnTo>
                  <a:lnTo>
                    <a:pt x="399986" y="34925"/>
                  </a:lnTo>
                  <a:close/>
                </a:path>
                <a:path w="2157729" h="76200">
                  <a:moveTo>
                    <a:pt x="444436" y="34925"/>
                  </a:moveTo>
                  <a:lnTo>
                    <a:pt x="419036" y="34925"/>
                  </a:lnTo>
                  <a:lnTo>
                    <a:pt x="419036" y="41275"/>
                  </a:lnTo>
                  <a:lnTo>
                    <a:pt x="444436" y="41275"/>
                  </a:lnTo>
                  <a:lnTo>
                    <a:pt x="444436" y="34925"/>
                  </a:lnTo>
                  <a:close/>
                </a:path>
                <a:path w="2157729" h="76200">
                  <a:moveTo>
                    <a:pt x="469836" y="34925"/>
                  </a:moveTo>
                  <a:lnTo>
                    <a:pt x="463486" y="34925"/>
                  </a:lnTo>
                  <a:lnTo>
                    <a:pt x="463486" y="41275"/>
                  </a:lnTo>
                  <a:lnTo>
                    <a:pt x="469836" y="41275"/>
                  </a:lnTo>
                  <a:lnTo>
                    <a:pt x="469836" y="34925"/>
                  </a:lnTo>
                  <a:close/>
                </a:path>
                <a:path w="2157729" h="76200">
                  <a:moveTo>
                    <a:pt x="514286" y="34925"/>
                  </a:moveTo>
                  <a:lnTo>
                    <a:pt x="488886" y="34925"/>
                  </a:lnTo>
                  <a:lnTo>
                    <a:pt x="488886" y="41275"/>
                  </a:lnTo>
                  <a:lnTo>
                    <a:pt x="514286" y="41275"/>
                  </a:lnTo>
                  <a:lnTo>
                    <a:pt x="514286" y="34925"/>
                  </a:lnTo>
                  <a:close/>
                </a:path>
                <a:path w="2157729" h="76200">
                  <a:moveTo>
                    <a:pt x="539686" y="34925"/>
                  </a:moveTo>
                  <a:lnTo>
                    <a:pt x="533336" y="34925"/>
                  </a:lnTo>
                  <a:lnTo>
                    <a:pt x="533336" y="41275"/>
                  </a:lnTo>
                  <a:lnTo>
                    <a:pt x="539686" y="41275"/>
                  </a:lnTo>
                  <a:lnTo>
                    <a:pt x="539686" y="34925"/>
                  </a:lnTo>
                  <a:close/>
                </a:path>
                <a:path w="2157729" h="76200">
                  <a:moveTo>
                    <a:pt x="584136" y="34925"/>
                  </a:moveTo>
                  <a:lnTo>
                    <a:pt x="558736" y="34925"/>
                  </a:lnTo>
                  <a:lnTo>
                    <a:pt x="558736" y="41275"/>
                  </a:lnTo>
                  <a:lnTo>
                    <a:pt x="584136" y="41275"/>
                  </a:lnTo>
                  <a:lnTo>
                    <a:pt x="584136" y="34925"/>
                  </a:lnTo>
                  <a:close/>
                </a:path>
                <a:path w="2157729" h="76200">
                  <a:moveTo>
                    <a:pt x="609536" y="34925"/>
                  </a:moveTo>
                  <a:lnTo>
                    <a:pt x="603186" y="34925"/>
                  </a:lnTo>
                  <a:lnTo>
                    <a:pt x="603186" y="41275"/>
                  </a:lnTo>
                  <a:lnTo>
                    <a:pt x="609536" y="41275"/>
                  </a:lnTo>
                  <a:lnTo>
                    <a:pt x="609536" y="34925"/>
                  </a:lnTo>
                  <a:close/>
                </a:path>
                <a:path w="2157729" h="76200">
                  <a:moveTo>
                    <a:pt x="653986" y="34925"/>
                  </a:moveTo>
                  <a:lnTo>
                    <a:pt x="628586" y="34925"/>
                  </a:lnTo>
                  <a:lnTo>
                    <a:pt x="628586" y="41275"/>
                  </a:lnTo>
                  <a:lnTo>
                    <a:pt x="653986" y="41275"/>
                  </a:lnTo>
                  <a:lnTo>
                    <a:pt x="653986" y="34925"/>
                  </a:lnTo>
                  <a:close/>
                </a:path>
                <a:path w="2157729" h="76200">
                  <a:moveTo>
                    <a:pt x="679386" y="34925"/>
                  </a:moveTo>
                  <a:lnTo>
                    <a:pt x="673036" y="34925"/>
                  </a:lnTo>
                  <a:lnTo>
                    <a:pt x="673036" y="41275"/>
                  </a:lnTo>
                  <a:lnTo>
                    <a:pt x="679386" y="41275"/>
                  </a:lnTo>
                  <a:lnTo>
                    <a:pt x="679386" y="34925"/>
                  </a:lnTo>
                  <a:close/>
                </a:path>
                <a:path w="2157729" h="76200">
                  <a:moveTo>
                    <a:pt x="723836" y="34925"/>
                  </a:moveTo>
                  <a:lnTo>
                    <a:pt x="698436" y="34925"/>
                  </a:lnTo>
                  <a:lnTo>
                    <a:pt x="698436" y="41275"/>
                  </a:lnTo>
                  <a:lnTo>
                    <a:pt x="723836" y="41275"/>
                  </a:lnTo>
                  <a:lnTo>
                    <a:pt x="723836" y="34925"/>
                  </a:lnTo>
                  <a:close/>
                </a:path>
                <a:path w="2157729" h="76200">
                  <a:moveTo>
                    <a:pt x="749236" y="34925"/>
                  </a:moveTo>
                  <a:lnTo>
                    <a:pt x="742886" y="34925"/>
                  </a:lnTo>
                  <a:lnTo>
                    <a:pt x="742886" y="41275"/>
                  </a:lnTo>
                  <a:lnTo>
                    <a:pt x="749236" y="41275"/>
                  </a:lnTo>
                  <a:lnTo>
                    <a:pt x="749236" y="34925"/>
                  </a:lnTo>
                  <a:close/>
                </a:path>
                <a:path w="2157729" h="76200">
                  <a:moveTo>
                    <a:pt x="793686" y="34925"/>
                  </a:moveTo>
                  <a:lnTo>
                    <a:pt x="768286" y="34925"/>
                  </a:lnTo>
                  <a:lnTo>
                    <a:pt x="768286" y="41275"/>
                  </a:lnTo>
                  <a:lnTo>
                    <a:pt x="793686" y="41275"/>
                  </a:lnTo>
                  <a:lnTo>
                    <a:pt x="793686" y="34925"/>
                  </a:lnTo>
                  <a:close/>
                </a:path>
                <a:path w="2157729" h="76200">
                  <a:moveTo>
                    <a:pt x="819086" y="34925"/>
                  </a:moveTo>
                  <a:lnTo>
                    <a:pt x="812736" y="34925"/>
                  </a:lnTo>
                  <a:lnTo>
                    <a:pt x="812736" y="41275"/>
                  </a:lnTo>
                  <a:lnTo>
                    <a:pt x="819086" y="41275"/>
                  </a:lnTo>
                  <a:lnTo>
                    <a:pt x="819086" y="34925"/>
                  </a:lnTo>
                  <a:close/>
                </a:path>
                <a:path w="2157729" h="76200">
                  <a:moveTo>
                    <a:pt x="863536" y="34925"/>
                  </a:moveTo>
                  <a:lnTo>
                    <a:pt x="838136" y="34925"/>
                  </a:lnTo>
                  <a:lnTo>
                    <a:pt x="838136" y="41275"/>
                  </a:lnTo>
                  <a:lnTo>
                    <a:pt x="863536" y="41275"/>
                  </a:lnTo>
                  <a:lnTo>
                    <a:pt x="863536" y="34925"/>
                  </a:lnTo>
                  <a:close/>
                </a:path>
                <a:path w="2157729" h="76200">
                  <a:moveTo>
                    <a:pt x="888936" y="34925"/>
                  </a:moveTo>
                  <a:lnTo>
                    <a:pt x="882586" y="34925"/>
                  </a:lnTo>
                  <a:lnTo>
                    <a:pt x="882586" y="41275"/>
                  </a:lnTo>
                  <a:lnTo>
                    <a:pt x="888936" y="41275"/>
                  </a:lnTo>
                  <a:lnTo>
                    <a:pt x="888936" y="34925"/>
                  </a:lnTo>
                  <a:close/>
                </a:path>
                <a:path w="2157729" h="76200">
                  <a:moveTo>
                    <a:pt x="933386" y="34925"/>
                  </a:moveTo>
                  <a:lnTo>
                    <a:pt x="907986" y="34925"/>
                  </a:lnTo>
                  <a:lnTo>
                    <a:pt x="907986" y="41275"/>
                  </a:lnTo>
                  <a:lnTo>
                    <a:pt x="933386" y="41275"/>
                  </a:lnTo>
                  <a:lnTo>
                    <a:pt x="933386" y="34925"/>
                  </a:lnTo>
                  <a:close/>
                </a:path>
                <a:path w="2157729" h="76200">
                  <a:moveTo>
                    <a:pt x="958786" y="34925"/>
                  </a:moveTo>
                  <a:lnTo>
                    <a:pt x="952436" y="34925"/>
                  </a:lnTo>
                  <a:lnTo>
                    <a:pt x="952436" y="41275"/>
                  </a:lnTo>
                  <a:lnTo>
                    <a:pt x="958786" y="41275"/>
                  </a:lnTo>
                  <a:lnTo>
                    <a:pt x="958786" y="34925"/>
                  </a:lnTo>
                  <a:close/>
                </a:path>
                <a:path w="2157729" h="76200">
                  <a:moveTo>
                    <a:pt x="1003236" y="34925"/>
                  </a:moveTo>
                  <a:lnTo>
                    <a:pt x="977836" y="34925"/>
                  </a:lnTo>
                  <a:lnTo>
                    <a:pt x="977836" y="41275"/>
                  </a:lnTo>
                  <a:lnTo>
                    <a:pt x="1003236" y="41275"/>
                  </a:lnTo>
                  <a:lnTo>
                    <a:pt x="1003236" y="34925"/>
                  </a:lnTo>
                  <a:close/>
                </a:path>
                <a:path w="2157729" h="76200">
                  <a:moveTo>
                    <a:pt x="1028636" y="34925"/>
                  </a:moveTo>
                  <a:lnTo>
                    <a:pt x="1022286" y="34925"/>
                  </a:lnTo>
                  <a:lnTo>
                    <a:pt x="1022286" y="41275"/>
                  </a:lnTo>
                  <a:lnTo>
                    <a:pt x="1028636" y="41275"/>
                  </a:lnTo>
                  <a:lnTo>
                    <a:pt x="1028636" y="34925"/>
                  </a:lnTo>
                  <a:close/>
                </a:path>
                <a:path w="2157729" h="76200">
                  <a:moveTo>
                    <a:pt x="1073086" y="34925"/>
                  </a:moveTo>
                  <a:lnTo>
                    <a:pt x="1047686" y="34925"/>
                  </a:lnTo>
                  <a:lnTo>
                    <a:pt x="1047686" y="41275"/>
                  </a:lnTo>
                  <a:lnTo>
                    <a:pt x="1073086" y="41275"/>
                  </a:lnTo>
                  <a:lnTo>
                    <a:pt x="1073086" y="34925"/>
                  </a:lnTo>
                  <a:close/>
                </a:path>
                <a:path w="2157729" h="76200">
                  <a:moveTo>
                    <a:pt x="1098486" y="34925"/>
                  </a:moveTo>
                  <a:lnTo>
                    <a:pt x="1092136" y="34925"/>
                  </a:lnTo>
                  <a:lnTo>
                    <a:pt x="1092136" y="41275"/>
                  </a:lnTo>
                  <a:lnTo>
                    <a:pt x="1098486" y="41275"/>
                  </a:lnTo>
                  <a:lnTo>
                    <a:pt x="1098486" y="34925"/>
                  </a:lnTo>
                  <a:close/>
                </a:path>
                <a:path w="2157729" h="76200">
                  <a:moveTo>
                    <a:pt x="1142936" y="34925"/>
                  </a:moveTo>
                  <a:lnTo>
                    <a:pt x="1117536" y="34925"/>
                  </a:lnTo>
                  <a:lnTo>
                    <a:pt x="1117536" y="41275"/>
                  </a:lnTo>
                  <a:lnTo>
                    <a:pt x="1142936" y="41275"/>
                  </a:lnTo>
                  <a:lnTo>
                    <a:pt x="1142936" y="34925"/>
                  </a:lnTo>
                  <a:close/>
                </a:path>
                <a:path w="2157729" h="76200">
                  <a:moveTo>
                    <a:pt x="1168336" y="34925"/>
                  </a:moveTo>
                  <a:lnTo>
                    <a:pt x="1161986" y="34925"/>
                  </a:lnTo>
                  <a:lnTo>
                    <a:pt x="1161986" y="41275"/>
                  </a:lnTo>
                  <a:lnTo>
                    <a:pt x="1168336" y="41275"/>
                  </a:lnTo>
                  <a:lnTo>
                    <a:pt x="1168336" y="34925"/>
                  </a:lnTo>
                  <a:close/>
                </a:path>
                <a:path w="2157729" h="76200">
                  <a:moveTo>
                    <a:pt x="1212786" y="34925"/>
                  </a:moveTo>
                  <a:lnTo>
                    <a:pt x="1187386" y="34925"/>
                  </a:lnTo>
                  <a:lnTo>
                    <a:pt x="1187386" y="41275"/>
                  </a:lnTo>
                  <a:lnTo>
                    <a:pt x="1212786" y="41275"/>
                  </a:lnTo>
                  <a:lnTo>
                    <a:pt x="1212786" y="34925"/>
                  </a:lnTo>
                  <a:close/>
                </a:path>
                <a:path w="2157729" h="76200">
                  <a:moveTo>
                    <a:pt x="1238186" y="34925"/>
                  </a:moveTo>
                  <a:lnTo>
                    <a:pt x="1231836" y="34925"/>
                  </a:lnTo>
                  <a:lnTo>
                    <a:pt x="1231836" y="41275"/>
                  </a:lnTo>
                  <a:lnTo>
                    <a:pt x="1238186" y="41275"/>
                  </a:lnTo>
                  <a:lnTo>
                    <a:pt x="1238186" y="34925"/>
                  </a:lnTo>
                  <a:close/>
                </a:path>
                <a:path w="2157729" h="76200">
                  <a:moveTo>
                    <a:pt x="1282636" y="34925"/>
                  </a:moveTo>
                  <a:lnTo>
                    <a:pt x="1257236" y="34925"/>
                  </a:lnTo>
                  <a:lnTo>
                    <a:pt x="1257236" y="41275"/>
                  </a:lnTo>
                  <a:lnTo>
                    <a:pt x="1282636" y="41275"/>
                  </a:lnTo>
                  <a:lnTo>
                    <a:pt x="1282636" y="34925"/>
                  </a:lnTo>
                  <a:close/>
                </a:path>
                <a:path w="2157729" h="76200">
                  <a:moveTo>
                    <a:pt x="1308036" y="34925"/>
                  </a:moveTo>
                  <a:lnTo>
                    <a:pt x="1301686" y="34925"/>
                  </a:lnTo>
                  <a:lnTo>
                    <a:pt x="1301686" y="41275"/>
                  </a:lnTo>
                  <a:lnTo>
                    <a:pt x="1308036" y="41275"/>
                  </a:lnTo>
                  <a:lnTo>
                    <a:pt x="1308036" y="34925"/>
                  </a:lnTo>
                  <a:close/>
                </a:path>
                <a:path w="2157729" h="76200">
                  <a:moveTo>
                    <a:pt x="1352486" y="34925"/>
                  </a:moveTo>
                  <a:lnTo>
                    <a:pt x="1327086" y="34925"/>
                  </a:lnTo>
                  <a:lnTo>
                    <a:pt x="1327086" y="41275"/>
                  </a:lnTo>
                  <a:lnTo>
                    <a:pt x="1352486" y="41275"/>
                  </a:lnTo>
                  <a:lnTo>
                    <a:pt x="1352486" y="34925"/>
                  </a:lnTo>
                  <a:close/>
                </a:path>
                <a:path w="2157729" h="76200">
                  <a:moveTo>
                    <a:pt x="1377886" y="34925"/>
                  </a:moveTo>
                  <a:lnTo>
                    <a:pt x="1371536" y="34925"/>
                  </a:lnTo>
                  <a:lnTo>
                    <a:pt x="1371536" y="41275"/>
                  </a:lnTo>
                  <a:lnTo>
                    <a:pt x="1377886" y="41275"/>
                  </a:lnTo>
                  <a:lnTo>
                    <a:pt x="1377886" y="34925"/>
                  </a:lnTo>
                  <a:close/>
                </a:path>
                <a:path w="2157729" h="76200">
                  <a:moveTo>
                    <a:pt x="1422336" y="34925"/>
                  </a:moveTo>
                  <a:lnTo>
                    <a:pt x="1396936" y="34925"/>
                  </a:lnTo>
                  <a:lnTo>
                    <a:pt x="1396936" y="41275"/>
                  </a:lnTo>
                  <a:lnTo>
                    <a:pt x="1422336" y="41275"/>
                  </a:lnTo>
                  <a:lnTo>
                    <a:pt x="1422336" y="34925"/>
                  </a:lnTo>
                  <a:close/>
                </a:path>
                <a:path w="2157729" h="76200">
                  <a:moveTo>
                    <a:pt x="1447736" y="34925"/>
                  </a:moveTo>
                  <a:lnTo>
                    <a:pt x="1441386" y="34925"/>
                  </a:lnTo>
                  <a:lnTo>
                    <a:pt x="1441386" y="41275"/>
                  </a:lnTo>
                  <a:lnTo>
                    <a:pt x="1447736" y="41275"/>
                  </a:lnTo>
                  <a:lnTo>
                    <a:pt x="1447736" y="34925"/>
                  </a:lnTo>
                  <a:close/>
                </a:path>
                <a:path w="2157729" h="76200">
                  <a:moveTo>
                    <a:pt x="1492186" y="34925"/>
                  </a:moveTo>
                  <a:lnTo>
                    <a:pt x="1466786" y="34925"/>
                  </a:lnTo>
                  <a:lnTo>
                    <a:pt x="1466786" y="41275"/>
                  </a:lnTo>
                  <a:lnTo>
                    <a:pt x="1492186" y="41275"/>
                  </a:lnTo>
                  <a:lnTo>
                    <a:pt x="1492186" y="34925"/>
                  </a:lnTo>
                  <a:close/>
                </a:path>
                <a:path w="2157729" h="76200">
                  <a:moveTo>
                    <a:pt x="1517586" y="34925"/>
                  </a:moveTo>
                  <a:lnTo>
                    <a:pt x="1511236" y="34925"/>
                  </a:lnTo>
                  <a:lnTo>
                    <a:pt x="1511236" y="41275"/>
                  </a:lnTo>
                  <a:lnTo>
                    <a:pt x="1517586" y="41275"/>
                  </a:lnTo>
                  <a:lnTo>
                    <a:pt x="1517586" y="34925"/>
                  </a:lnTo>
                  <a:close/>
                </a:path>
                <a:path w="2157729" h="76200">
                  <a:moveTo>
                    <a:pt x="1562036" y="34925"/>
                  </a:moveTo>
                  <a:lnTo>
                    <a:pt x="1536636" y="34925"/>
                  </a:lnTo>
                  <a:lnTo>
                    <a:pt x="1536636" y="41275"/>
                  </a:lnTo>
                  <a:lnTo>
                    <a:pt x="1562036" y="41275"/>
                  </a:lnTo>
                  <a:lnTo>
                    <a:pt x="1562036" y="34925"/>
                  </a:lnTo>
                  <a:close/>
                </a:path>
                <a:path w="2157729" h="76200">
                  <a:moveTo>
                    <a:pt x="1587436" y="34925"/>
                  </a:moveTo>
                  <a:lnTo>
                    <a:pt x="1581086" y="34925"/>
                  </a:lnTo>
                  <a:lnTo>
                    <a:pt x="1581086" y="41275"/>
                  </a:lnTo>
                  <a:lnTo>
                    <a:pt x="1587436" y="41275"/>
                  </a:lnTo>
                  <a:lnTo>
                    <a:pt x="1587436" y="34925"/>
                  </a:lnTo>
                  <a:close/>
                </a:path>
                <a:path w="2157729" h="76200">
                  <a:moveTo>
                    <a:pt x="1631886" y="34925"/>
                  </a:moveTo>
                  <a:lnTo>
                    <a:pt x="1606486" y="34925"/>
                  </a:lnTo>
                  <a:lnTo>
                    <a:pt x="1606486" y="41275"/>
                  </a:lnTo>
                  <a:lnTo>
                    <a:pt x="1631886" y="41275"/>
                  </a:lnTo>
                  <a:lnTo>
                    <a:pt x="1631886" y="34925"/>
                  </a:lnTo>
                  <a:close/>
                </a:path>
                <a:path w="2157729" h="76200">
                  <a:moveTo>
                    <a:pt x="1657286" y="34925"/>
                  </a:moveTo>
                  <a:lnTo>
                    <a:pt x="1650936" y="34925"/>
                  </a:lnTo>
                  <a:lnTo>
                    <a:pt x="1650936" y="41275"/>
                  </a:lnTo>
                  <a:lnTo>
                    <a:pt x="1657286" y="41275"/>
                  </a:lnTo>
                  <a:lnTo>
                    <a:pt x="1657286" y="34925"/>
                  </a:lnTo>
                  <a:close/>
                </a:path>
                <a:path w="2157729" h="76200">
                  <a:moveTo>
                    <a:pt x="1701736" y="34925"/>
                  </a:moveTo>
                  <a:lnTo>
                    <a:pt x="1676336" y="34925"/>
                  </a:lnTo>
                  <a:lnTo>
                    <a:pt x="1676336" y="41275"/>
                  </a:lnTo>
                  <a:lnTo>
                    <a:pt x="1701736" y="41275"/>
                  </a:lnTo>
                  <a:lnTo>
                    <a:pt x="1701736" y="34925"/>
                  </a:lnTo>
                  <a:close/>
                </a:path>
                <a:path w="2157729" h="76200">
                  <a:moveTo>
                    <a:pt x="1727136" y="34925"/>
                  </a:moveTo>
                  <a:lnTo>
                    <a:pt x="1720786" y="34925"/>
                  </a:lnTo>
                  <a:lnTo>
                    <a:pt x="1720786" y="41275"/>
                  </a:lnTo>
                  <a:lnTo>
                    <a:pt x="1727136" y="41275"/>
                  </a:lnTo>
                  <a:lnTo>
                    <a:pt x="1727136" y="34925"/>
                  </a:lnTo>
                  <a:close/>
                </a:path>
                <a:path w="2157729" h="76200">
                  <a:moveTo>
                    <a:pt x="1771586" y="34925"/>
                  </a:moveTo>
                  <a:lnTo>
                    <a:pt x="1746186" y="34925"/>
                  </a:lnTo>
                  <a:lnTo>
                    <a:pt x="1746186" y="41275"/>
                  </a:lnTo>
                  <a:lnTo>
                    <a:pt x="1771586" y="41275"/>
                  </a:lnTo>
                  <a:lnTo>
                    <a:pt x="1771586" y="34925"/>
                  </a:lnTo>
                  <a:close/>
                </a:path>
                <a:path w="2157729" h="76200">
                  <a:moveTo>
                    <a:pt x="1796986" y="34925"/>
                  </a:moveTo>
                  <a:lnTo>
                    <a:pt x="1790636" y="34925"/>
                  </a:lnTo>
                  <a:lnTo>
                    <a:pt x="1790636" y="41275"/>
                  </a:lnTo>
                  <a:lnTo>
                    <a:pt x="1796986" y="41275"/>
                  </a:lnTo>
                  <a:lnTo>
                    <a:pt x="1796986" y="34925"/>
                  </a:lnTo>
                  <a:close/>
                </a:path>
                <a:path w="2157729" h="76200">
                  <a:moveTo>
                    <a:pt x="1841436" y="34925"/>
                  </a:moveTo>
                  <a:lnTo>
                    <a:pt x="1816036" y="34925"/>
                  </a:lnTo>
                  <a:lnTo>
                    <a:pt x="1816036" y="41275"/>
                  </a:lnTo>
                  <a:lnTo>
                    <a:pt x="1841436" y="41275"/>
                  </a:lnTo>
                  <a:lnTo>
                    <a:pt x="1841436" y="34925"/>
                  </a:lnTo>
                  <a:close/>
                </a:path>
                <a:path w="2157729" h="76200">
                  <a:moveTo>
                    <a:pt x="1866836" y="34925"/>
                  </a:moveTo>
                  <a:lnTo>
                    <a:pt x="1860486" y="34925"/>
                  </a:lnTo>
                  <a:lnTo>
                    <a:pt x="1860486" y="41275"/>
                  </a:lnTo>
                  <a:lnTo>
                    <a:pt x="1866836" y="41275"/>
                  </a:lnTo>
                  <a:lnTo>
                    <a:pt x="1866836" y="34925"/>
                  </a:lnTo>
                  <a:close/>
                </a:path>
                <a:path w="2157729" h="76200">
                  <a:moveTo>
                    <a:pt x="1911286" y="34925"/>
                  </a:moveTo>
                  <a:lnTo>
                    <a:pt x="1885886" y="34925"/>
                  </a:lnTo>
                  <a:lnTo>
                    <a:pt x="1885886" y="41275"/>
                  </a:lnTo>
                  <a:lnTo>
                    <a:pt x="1911286" y="41275"/>
                  </a:lnTo>
                  <a:lnTo>
                    <a:pt x="1911286" y="34925"/>
                  </a:lnTo>
                  <a:close/>
                </a:path>
                <a:path w="2157729" h="76200">
                  <a:moveTo>
                    <a:pt x="1936686" y="34925"/>
                  </a:moveTo>
                  <a:lnTo>
                    <a:pt x="1930336" y="34925"/>
                  </a:lnTo>
                  <a:lnTo>
                    <a:pt x="1930336" y="41275"/>
                  </a:lnTo>
                  <a:lnTo>
                    <a:pt x="1936686" y="41275"/>
                  </a:lnTo>
                  <a:lnTo>
                    <a:pt x="1936686" y="34925"/>
                  </a:lnTo>
                  <a:close/>
                </a:path>
                <a:path w="2157729" h="76200">
                  <a:moveTo>
                    <a:pt x="1981136" y="34925"/>
                  </a:moveTo>
                  <a:lnTo>
                    <a:pt x="1955736" y="34925"/>
                  </a:lnTo>
                  <a:lnTo>
                    <a:pt x="1955736" y="41275"/>
                  </a:lnTo>
                  <a:lnTo>
                    <a:pt x="1981136" y="41275"/>
                  </a:lnTo>
                  <a:lnTo>
                    <a:pt x="1981136" y="34925"/>
                  </a:lnTo>
                  <a:close/>
                </a:path>
                <a:path w="2157729" h="76200">
                  <a:moveTo>
                    <a:pt x="2006536" y="34925"/>
                  </a:moveTo>
                  <a:lnTo>
                    <a:pt x="2000186" y="34925"/>
                  </a:lnTo>
                  <a:lnTo>
                    <a:pt x="2000186" y="41275"/>
                  </a:lnTo>
                  <a:lnTo>
                    <a:pt x="2006536" y="41275"/>
                  </a:lnTo>
                  <a:lnTo>
                    <a:pt x="2006536" y="34925"/>
                  </a:lnTo>
                  <a:close/>
                </a:path>
                <a:path w="2157729" h="76200">
                  <a:moveTo>
                    <a:pt x="2050986" y="34925"/>
                  </a:moveTo>
                  <a:lnTo>
                    <a:pt x="2025586" y="34925"/>
                  </a:lnTo>
                  <a:lnTo>
                    <a:pt x="2025586" y="41275"/>
                  </a:lnTo>
                  <a:lnTo>
                    <a:pt x="2050986" y="41275"/>
                  </a:lnTo>
                  <a:lnTo>
                    <a:pt x="2050986" y="34925"/>
                  </a:lnTo>
                  <a:close/>
                </a:path>
                <a:path w="2157729" h="76200">
                  <a:moveTo>
                    <a:pt x="2076386" y="34925"/>
                  </a:moveTo>
                  <a:lnTo>
                    <a:pt x="2070036" y="34925"/>
                  </a:lnTo>
                  <a:lnTo>
                    <a:pt x="2070036" y="41275"/>
                  </a:lnTo>
                  <a:lnTo>
                    <a:pt x="2076386" y="41275"/>
                  </a:lnTo>
                  <a:lnTo>
                    <a:pt x="2076386" y="34925"/>
                  </a:lnTo>
                  <a:close/>
                </a:path>
                <a:path w="2157729" h="76200">
                  <a:moveTo>
                    <a:pt x="2081466" y="0"/>
                  </a:moveTo>
                  <a:lnTo>
                    <a:pt x="2081466" y="76200"/>
                  </a:lnTo>
                  <a:lnTo>
                    <a:pt x="2157666" y="38100"/>
                  </a:lnTo>
                  <a:lnTo>
                    <a:pt x="2081466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4354467" y="3389579"/>
              <a:ext cx="568960" cy="555625"/>
            </a:xfrm>
            <a:custGeom>
              <a:avLst/>
              <a:gdLst/>
              <a:ahLst/>
              <a:cxnLst/>
              <a:rect l="l" t="t" r="r" b="b"/>
              <a:pathLst>
                <a:path w="568960" h="555625">
                  <a:moveTo>
                    <a:pt x="410440" y="0"/>
                  </a:moveTo>
                  <a:lnTo>
                    <a:pt x="157264" y="787"/>
                  </a:lnTo>
                  <a:lnTo>
                    <a:pt x="0" y="199373"/>
                  </a:lnTo>
                  <a:lnTo>
                    <a:pt x="57048" y="446258"/>
                  </a:lnTo>
                  <a:lnTo>
                    <a:pt x="285481" y="555531"/>
                  </a:lnTo>
                  <a:lnTo>
                    <a:pt x="513271" y="444878"/>
                  </a:lnTo>
                  <a:lnTo>
                    <a:pt x="568852" y="197653"/>
                  </a:lnTo>
                  <a:lnTo>
                    <a:pt x="410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347934" y="3383330"/>
              <a:ext cx="582295" cy="568325"/>
            </a:xfrm>
            <a:custGeom>
              <a:avLst/>
              <a:gdLst/>
              <a:ahLst/>
              <a:cxnLst/>
              <a:rect l="l" t="t" r="r" b="b"/>
              <a:pathLst>
                <a:path w="582295" h="568325">
                  <a:moveTo>
                    <a:pt x="179082" y="245186"/>
                  </a:moveTo>
                  <a:lnTo>
                    <a:pt x="144970" y="181203"/>
                  </a:lnTo>
                  <a:lnTo>
                    <a:pt x="133921" y="187096"/>
                  </a:lnTo>
                  <a:lnTo>
                    <a:pt x="168033" y="251079"/>
                  </a:lnTo>
                  <a:lnTo>
                    <a:pt x="179082" y="245186"/>
                  </a:lnTo>
                  <a:close/>
                </a:path>
                <a:path w="582295" h="568325">
                  <a:moveTo>
                    <a:pt x="209626" y="342963"/>
                  </a:moveTo>
                  <a:lnTo>
                    <a:pt x="138201" y="330174"/>
                  </a:lnTo>
                  <a:lnTo>
                    <a:pt x="135978" y="342506"/>
                  </a:lnTo>
                  <a:lnTo>
                    <a:pt x="207416" y="355295"/>
                  </a:lnTo>
                  <a:lnTo>
                    <a:pt x="209626" y="342963"/>
                  </a:lnTo>
                  <a:close/>
                </a:path>
                <a:path w="582295" h="568325">
                  <a:moveTo>
                    <a:pt x="273888" y="97828"/>
                  </a:moveTo>
                  <a:lnTo>
                    <a:pt x="262458" y="92710"/>
                  </a:lnTo>
                  <a:lnTo>
                    <a:pt x="232841" y="158889"/>
                  </a:lnTo>
                  <a:lnTo>
                    <a:pt x="244271" y="164007"/>
                  </a:lnTo>
                  <a:lnTo>
                    <a:pt x="273888" y="97828"/>
                  </a:lnTo>
                  <a:close/>
                </a:path>
                <a:path w="582295" h="568325">
                  <a:moveTo>
                    <a:pt x="294640" y="394131"/>
                  </a:moveTo>
                  <a:lnTo>
                    <a:pt x="286766" y="384390"/>
                  </a:lnTo>
                  <a:lnTo>
                    <a:pt x="230352" y="429996"/>
                  </a:lnTo>
                  <a:lnTo>
                    <a:pt x="238239" y="439737"/>
                  </a:lnTo>
                  <a:lnTo>
                    <a:pt x="294640" y="394131"/>
                  </a:lnTo>
                  <a:close/>
                </a:path>
                <a:path w="582295" h="568325">
                  <a:moveTo>
                    <a:pt x="388213" y="348894"/>
                  </a:moveTo>
                  <a:lnTo>
                    <a:pt x="375691" y="348475"/>
                  </a:lnTo>
                  <a:lnTo>
                    <a:pt x="373278" y="420954"/>
                  </a:lnTo>
                  <a:lnTo>
                    <a:pt x="385800" y="421360"/>
                  </a:lnTo>
                  <a:lnTo>
                    <a:pt x="388213" y="348894"/>
                  </a:lnTo>
                  <a:close/>
                </a:path>
                <a:path w="582295" h="568325">
                  <a:moveTo>
                    <a:pt x="419061" y="152958"/>
                  </a:moveTo>
                  <a:lnTo>
                    <a:pt x="416394" y="140716"/>
                  </a:lnTo>
                  <a:lnTo>
                    <a:pt x="345541" y="156171"/>
                  </a:lnTo>
                  <a:lnTo>
                    <a:pt x="348221" y="168414"/>
                  </a:lnTo>
                  <a:lnTo>
                    <a:pt x="419061" y="152958"/>
                  </a:lnTo>
                  <a:close/>
                </a:path>
                <a:path w="582295" h="568325">
                  <a:moveTo>
                    <a:pt x="469595" y="289496"/>
                  </a:moveTo>
                  <a:lnTo>
                    <a:pt x="414134" y="242798"/>
                  </a:lnTo>
                  <a:lnTo>
                    <a:pt x="406069" y="252374"/>
                  </a:lnTo>
                  <a:lnTo>
                    <a:pt x="461530" y="299072"/>
                  </a:lnTo>
                  <a:lnTo>
                    <a:pt x="469595" y="289496"/>
                  </a:lnTo>
                  <a:close/>
                </a:path>
                <a:path w="582295" h="568325">
                  <a:moveTo>
                    <a:pt x="581914" y="203428"/>
                  </a:moveTo>
                  <a:lnTo>
                    <a:pt x="581456" y="201472"/>
                  </a:lnTo>
                  <a:lnTo>
                    <a:pt x="568604" y="185445"/>
                  </a:lnTo>
                  <a:lnTo>
                    <a:pt x="568604" y="205473"/>
                  </a:lnTo>
                  <a:lnTo>
                    <a:pt x="514350" y="446824"/>
                  </a:lnTo>
                  <a:lnTo>
                    <a:pt x="291985" y="554837"/>
                  </a:lnTo>
                  <a:lnTo>
                    <a:pt x="68999" y="448170"/>
                  </a:lnTo>
                  <a:lnTo>
                    <a:pt x="13309" y="207149"/>
                  </a:lnTo>
                  <a:lnTo>
                    <a:pt x="166827" y="13296"/>
                  </a:lnTo>
                  <a:lnTo>
                    <a:pt x="413994" y="12585"/>
                  </a:lnTo>
                  <a:lnTo>
                    <a:pt x="568604" y="205473"/>
                  </a:lnTo>
                  <a:lnTo>
                    <a:pt x="568604" y="185445"/>
                  </a:lnTo>
                  <a:lnTo>
                    <a:pt x="430022" y="12534"/>
                  </a:lnTo>
                  <a:lnTo>
                    <a:pt x="420662" y="850"/>
                  </a:lnTo>
                  <a:lnTo>
                    <a:pt x="418871" y="0"/>
                  </a:lnTo>
                  <a:lnTo>
                    <a:pt x="138315" y="850"/>
                  </a:lnTo>
                  <a:lnTo>
                    <a:pt x="161709" y="850"/>
                  </a:lnTo>
                  <a:lnTo>
                    <a:pt x="160058" y="1651"/>
                  </a:lnTo>
                  <a:lnTo>
                    <a:pt x="431" y="203225"/>
                  </a:lnTo>
                  <a:lnTo>
                    <a:pt x="0" y="205181"/>
                  </a:lnTo>
                  <a:lnTo>
                    <a:pt x="57899" y="455790"/>
                  </a:lnTo>
                  <a:lnTo>
                    <a:pt x="59156" y="457352"/>
                  </a:lnTo>
                  <a:lnTo>
                    <a:pt x="290156" y="567842"/>
                  </a:lnTo>
                  <a:lnTo>
                    <a:pt x="291071" y="568045"/>
                  </a:lnTo>
                  <a:lnTo>
                    <a:pt x="292950" y="568045"/>
                  </a:lnTo>
                  <a:lnTo>
                    <a:pt x="293878" y="567842"/>
                  </a:lnTo>
                  <a:lnTo>
                    <a:pt x="320662" y="554837"/>
                  </a:lnTo>
                  <a:lnTo>
                    <a:pt x="524243" y="455942"/>
                  </a:lnTo>
                  <a:lnTo>
                    <a:pt x="525487" y="454367"/>
                  </a:lnTo>
                  <a:lnTo>
                    <a:pt x="581914" y="203428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408605" y="3440434"/>
              <a:ext cx="462915" cy="446405"/>
            </a:xfrm>
            <a:custGeom>
              <a:avLst/>
              <a:gdLst/>
              <a:ahLst/>
              <a:cxnLst/>
              <a:rect l="l" t="t" r="r" b="b"/>
              <a:pathLst>
                <a:path w="462914" h="446404">
                  <a:moveTo>
                    <a:pt x="131855" y="0"/>
                  </a:moveTo>
                  <a:lnTo>
                    <a:pt x="120676" y="5680"/>
                  </a:lnTo>
                  <a:lnTo>
                    <a:pt x="166102" y="95072"/>
                  </a:lnTo>
                  <a:lnTo>
                    <a:pt x="106166" y="95072"/>
                  </a:lnTo>
                  <a:lnTo>
                    <a:pt x="173399" y="109399"/>
                  </a:lnTo>
                  <a:lnTo>
                    <a:pt x="193444" y="148845"/>
                  </a:lnTo>
                  <a:lnTo>
                    <a:pt x="197708" y="143456"/>
                  </a:lnTo>
                  <a:lnTo>
                    <a:pt x="204751" y="143456"/>
                  </a:lnTo>
                  <a:lnTo>
                    <a:pt x="180165" y="95072"/>
                  </a:lnTo>
                  <a:lnTo>
                    <a:pt x="166152" y="95072"/>
                  </a:lnTo>
                  <a:lnTo>
                    <a:pt x="108770" y="82828"/>
                  </a:lnTo>
                  <a:lnTo>
                    <a:pt x="173943" y="82828"/>
                  </a:lnTo>
                  <a:lnTo>
                    <a:pt x="131855" y="0"/>
                  </a:lnTo>
                  <a:close/>
                </a:path>
                <a:path w="462914" h="446404">
                  <a:moveTo>
                    <a:pt x="378115" y="124078"/>
                  </a:moveTo>
                  <a:lnTo>
                    <a:pt x="345801" y="184731"/>
                  </a:lnTo>
                  <a:lnTo>
                    <a:pt x="302525" y="193075"/>
                  </a:lnTo>
                  <a:lnTo>
                    <a:pt x="303179" y="193887"/>
                  </a:lnTo>
                  <a:lnTo>
                    <a:pt x="300357" y="206240"/>
                  </a:lnTo>
                  <a:lnTo>
                    <a:pt x="427723" y="181679"/>
                  </a:lnTo>
                  <a:lnTo>
                    <a:pt x="361558" y="181679"/>
                  </a:lnTo>
                  <a:lnTo>
                    <a:pt x="389125" y="129964"/>
                  </a:lnTo>
                  <a:lnTo>
                    <a:pt x="378115" y="124078"/>
                  </a:lnTo>
                  <a:close/>
                </a:path>
                <a:path w="462914" h="446404">
                  <a:moveTo>
                    <a:pt x="460028" y="162689"/>
                  </a:moveTo>
                  <a:lnTo>
                    <a:pt x="361558" y="181679"/>
                  </a:lnTo>
                  <a:lnTo>
                    <a:pt x="427723" y="181679"/>
                  </a:lnTo>
                  <a:lnTo>
                    <a:pt x="462390" y="174993"/>
                  </a:lnTo>
                  <a:lnTo>
                    <a:pt x="460028" y="162689"/>
                  </a:lnTo>
                  <a:close/>
                </a:path>
                <a:path w="462914" h="446404">
                  <a:moveTo>
                    <a:pt x="262507" y="36805"/>
                  </a:moveTo>
                  <a:lnTo>
                    <a:pt x="251085" y="41977"/>
                  </a:lnTo>
                  <a:lnTo>
                    <a:pt x="279463" y="104591"/>
                  </a:lnTo>
                  <a:lnTo>
                    <a:pt x="260024" y="143286"/>
                  </a:lnTo>
                  <a:lnTo>
                    <a:pt x="262579" y="143286"/>
                  </a:lnTo>
                  <a:lnTo>
                    <a:pt x="269592" y="152079"/>
                  </a:lnTo>
                  <a:lnTo>
                    <a:pt x="300670" y="90179"/>
                  </a:lnTo>
                  <a:lnTo>
                    <a:pt x="286694" y="90179"/>
                  </a:lnTo>
                  <a:lnTo>
                    <a:pt x="262507" y="36805"/>
                  </a:lnTo>
                  <a:close/>
                </a:path>
                <a:path w="462914" h="446404">
                  <a:moveTo>
                    <a:pt x="331666" y="593"/>
                  </a:moveTo>
                  <a:lnTo>
                    <a:pt x="286694" y="90179"/>
                  </a:lnTo>
                  <a:lnTo>
                    <a:pt x="300670" y="90179"/>
                  </a:lnTo>
                  <a:lnTo>
                    <a:pt x="342833" y="6201"/>
                  </a:lnTo>
                  <a:lnTo>
                    <a:pt x="331666" y="593"/>
                  </a:lnTo>
                  <a:close/>
                </a:path>
                <a:path w="462914" h="446404">
                  <a:moveTo>
                    <a:pt x="2366" y="162688"/>
                  </a:moveTo>
                  <a:lnTo>
                    <a:pt x="0" y="174993"/>
                  </a:lnTo>
                  <a:lnTo>
                    <a:pt x="98971" y="194080"/>
                  </a:lnTo>
                  <a:lnTo>
                    <a:pt x="53497" y="232388"/>
                  </a:lnTo>
                  <a:lnTo>
                    <a:pt x="61569" y="241968"/>
                  </a:lnTo>
                  <a:lnTo>
                    <a:pt x="114801" y="197169"/>
                  </a:lnTo>
                  <a:lnTo>
                    <a:pt x="158039" y="197169"/>
                  </a:lnTo>
                  <a:lnTo>
                    <a:pt x="157387" y="194371"/>
                  </a:lnTo>
                  <a:lnTo>
                    <a:pt x="158562" y="192881"/>
                  </a:lnTo>
                  <a:lnTo>
                    <a:pt x="2366" y="162688"/>
                  </a:lnTo>
                  <a:close/>
                </a:path>
                <a:path w="462914" h="446404">
                  <a:moveTo>
                    <a:pt x="158039" y="197169"/>
                  </a:moveTo>
                  <a:lnTo>
                    <a:pt x="114801" y="197169"/>
                  </a:lnTo>
                  <a:lnTo>
                    <a:pt x="160076" y="205913"/>
                  </a:lnTo>
                  <a:lnTo>
                    <a:pt x="158039" y="197169"/>
                  </a:lnTo>
                  <a:close/>
                </a:path>
                <a:path w="462914" h="446404">
                  <a:moveTo>
                    <a:pt x="223761" y="282213"/>
                  </a:moveTo>
                  <a:lnTo>
                    <a:pt x="223761" y="445998"/>
                  </a:lnTo>
                  <a:lnTo>
                    <a:pt x="236260" y="445998"/>
                  </a:lnTo>
                  <a:lnTo>
                    <a:pt x="236260" y="345748"/>
                  </a:lnTo>
                  <a:lnTo>
                    <a:pt x="256176" y="345748"/>
                  </a:lnTo>
                  <a:lnTo>
                    <a:pt x="236272" y="329640"/>
                  </a:lnTo>
                  <a:lnTo>
                    <a:pt x="236272" y="285435"/>
                  </a:lnTo>
                  <a:lnTo>
                    <a:pt x="230543" y="285435"/>
                  </a:lnTo>
                  <a:lnTo>
                    <a:pt x="223761" y="282213"/>
                  </a:lnTo>
                  <a:close/>
                </a:path>
                <a:path w="462914" h="446404">
                  <a:moveTo>
                    <a:pt x="256176" y="345748"/>
                  </a:moveTo>
                  <a:lnTo>
                    <a:pt x="236260" y="345748"/>
                  </a:lnTo>
                  <a:lnTo>
                    <a:pt x="281825" y="382615"/>
                  </a:lnTo>
                  <a:lnTo>
                    <a:pt x="289698" y="372877"/>
                  </a:lnTo>
                  <a:lnTo>
                    <a:pt x="256176" y="345748"/>
                  </a:lnTo>
                  <a:close/>
                </a:path>
                <a:path w="462914" h="446404">
                  <a:moveTo>
                    <a:pt x="289298" y="255557"/>
                  </a:moveTo>
                  <a:lnTo>
                    <a:pt x="288935" y="257131"/>
                  </a:lnTo>
                  <a:lnTo>
                    <a:pt x="278071" y="262387"/>
                  </a:lnTo>
                  <a:lnTo>
                    <a:pt x="403296" y="370794"/>
                  </a:lnTo>
                  <a:lnTo>
                    <a:pt x="411496" y="361299"/>
                  </a:lnTo>
                  <a:lnTo>
                    <a:pt x="335711" y="295681"/>
                  </a:lnTo>
                  <a:lnTo>
                    <a:pt x="393129" y="285435"/>
                  </a:lnTo>
                  <a:lnTo>
                    <a:pt x="393409" y="285435"/>
                  </a:lnTo>
                  <a:lnTo>
                    <a:pt x="393360" y="285156"/>
                  </a:lnTo>
                  <a:lnTo>
                    <a:pt x="323539" y="285156"/>
                  </a:lnTo>
                  <a:lnTo>
                    <a:pt x="289298" y="255557"/>
                  </a:lnTo>
                  <a:close/>
                </a:path>
                <a:path w="462914" h="446404">
                  <a:moveTo>
                    <a:pt x="236272" y="282661"/>
                  </a:moveTo>
                  <a:lnTo>
                    <a:pt x="230543" y="285435"/>
                  </a:lnTo>
                  <a:lnTo>
                    <a:pt x="236272" y="285435"/>
                  </a:lnTo>
                  <a:lnTo>
                    <a:pt x="236272" y="282661"/>
                  </a:lnTo>
                  <a:close/>
                </a:path>
                <a:path w="462914" h="446404">
                  <a:moveTo>
                    <a:pt x="391208" y="273045"/>
                  </a:moveTo>
                  <a:lnTo>
                    <a:pt x="323539" y="285156"/>
                  </a:lnTo>
                  <a:lnTo>
                    <a:pt x="393360" y="285156"/>
                  </a:lnTo>
                  <a:lnTo>
                    <a:pt x="391208" y="273045"/>
                  </a:lnTo>
                  <a:close/>
                </a:path>
                <a:path w="462914" h="446404">
                  <a:moveTo>
                    <a:pt x="171849" y="256647"/>
                  </a:moveTo>
                  <a:lnTo>
                    <a:pt x="50940" y="361311"/>
                  </a:lnTo>
                  <a:lnTo>
                    <a:pt x="59147" y="370770"/>
                  </a:lnTo>
                  <a:lnTo>
                    <a:pt x="135368" y="304800"/>
                  </a:lnTo>
                  <a:lnTo>
                    <a:pt x="147916" y="304800"/>
                  </a:lnTo>
                  <a:lnTo>
                    <a:pt x="147564" y="294276"/>
                  </a:lnTo>
                  <a:lnTo>
                    <a:pt x="183658" y="263041"/>
                  </a:lnTo>
                  <a:lnTo>
                    <a:pt x="172055" y="257506"/>
                  </a:lnTo>
                  <a:lnTo>
                    <a:pt x="171849" y="256647"/>
                  </a:lnTo>
                  <a:close/>
                </a:path>
                <a:path w="462914" h="446404">
                  <a:moveTo>
                    <a:pt x="147916" y="304800"/>
                  </a:moveTo>
                  <a:lnTo>
                    <a:pt x="135368" y="304800"/>
                  </a:lnTo>
                  <a:lnTo>
                    <a:pt x="137280" y="361311"/>
                  </a:lnTo>
                  <a:lnTo>
                    <a:pt x="137378" y="364218"/>
                  </a:lnTo>
                  <a:lnTo>
                    <a:pt x="149890" y="363818"/>
                  </a:lnTo>
                  <a:lnTo>
                    <a:pt x="147916" y="304800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9452" y="3577459"/>
              <a:ext cx="158872" cy="154719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7269117" y="3389579"/>
              <a:ext cx="568960" cy="555625"/>
            </a:xfrm>
            <a:custGeom>
              <a:avLst/>
              <a:gdLst/>
              <a:ahLst/>
              <a:cxnLst/>
              <a:rect l="l" t="t" r="r" b="b"/>
              <a:pathLst>
                <a:path w="568959" h="555625">
                  <a:moveTo>
                    <a:pt x="410440" y="0"/>
                  </a:moveTo>
                  <a:lnTo>
                    <a:pt x="157264" y="787"/>
                  </a:lnTo>
                  <a:lnTo>
                    <a:pt x="0" y="199373"/>
                  </a:lnTo>
                  <a:lnTo>
                    <a:pt x="57049" y="446258"/>
                  </a:lnTo>
                  <a:lnTo>
                    <a:pt x="285481" y="555531"/>
                  </a:lnTo>
                  <a:lnTo>
                    <a:pt x="513271" y="444878"/>
                  </a:lnTo>
                  <a:lnTo>
                    <a:pt x="568852" y="197653"/>
                  </a:lnTo>
                  <a:lnTo>
                    <a:pt x="410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262584" y="3383330"/>
              <a:ext cx="582295" cy="568325"/>
            </a:xfrm>
            <a:custGeom>
              <a:avLst/>
              <a:gdLst/>
              <a:ahLst/>
              <a:cxnLst/>
              <a:rect l="l" t="t" r="r" b="b"/>
              <a:pathLst>
                <a:path w="582295" h="568325">
                  <a:moveTo>
                    <a:pt x="179082" y="245186"/>
                  </a:moveTo>
                  <a:lnTo>
                    <a:pt x="144970" y="181203"/>
                  </a:lnTo>
                  <a:lnTo>
                    <a:pt x="133921" y="187096"/>
                  </a:lnTo>
                  <a:lnTo>
                    <a:pt x="168033" y="251079"/>
                  </a:lnTo>
                  <a:lnTo>
                    <a:pt x="179082" y="245186"/>
                  </a:lnTo>
                  <a:close/>
                </a:path>
                <a:path w="582295" h="568325">
                  <a:moveTo>
                    <a:pt x="209626" y="342963"/>
                  </a:moveTo>
                  <a:lnTo>
                    <a:pt x="138201" y="330174"/>
                  </a:lnTo>
                  <a:lnTo>
                    <a:pt x="135978" y="342506"/>
                  </a:lnTo>
                  <a:lnTo>
                    <a:pt x="207416" y="355295"/>
                  </a:lnTo>
                  <a:lnTo>
                    <a:pt x="209626" y="342963"/>
                  </a:lnTo>
                  <a:close/>
                </a:path>
                <a:path w="582295" h="568325">
                  <a:moveTo>
                    <a:pt x="273888" y="97828"/>
                  </a:moveTo>
                  <a:lnTo>
                    <a:pt x="262458" y="92710"/>
                  </a:lnTo>
                  <a:lnTo>
                    <a:pt x="232841" y="158889"/>
                  </a:lnTo>
                  <a:lnTo>
                    <a:pt x="244271" y="164007"/>
                  </a:lnTo>
                  <a:lnTo>
                    <a:pt x="273888" y="97828"/>
                  </a:lnTo>
                  <a:close/>
                </a:path>
                <a:path w="582295" h="568325">
                  <a:moveTo>
                    <a:pt x="294640" y="394131"/>
                  </a:moveTo>
                  <a:lnTo>
                    <a:pt x="286766" y="384390"/>
                  </a:lnTo>
                  <a:lnTo>
                    <a:pt x="230352" y="429996"/>
                  </a:lnTo>
                  <a:lnTo>
                    <a:pt x="238239" y="439737"/>
                  </a:lnTo>
                  <a:lnTo>
                    <a:pt x="294640" y="394131"/>
                  </a:lnTo>
                  <a:close/>
                </a:path>
                <a:path w="582295" h="568325">
                  <a:moveTo>
                    <a:pt x="388213" y="348894"/>
                  </a:moveTo>
                  <a:lnTo>
                    <a:pt x="375691" y="348475"/>
                  </a:lnTo>
                  <a:lnTo>
                    <a:pt x="373278" y="420954"/>
                  </a:lnTo>
                  <a:lnTo>
                    <a:pt x="385800" y="421360"/>
                  </a:lnTo>
                  <a:lnTo>
                    <a:pt x="388213" y="348894"/>
                  </a:lnTo>
                  <a:close/>
                </a:path>
                <a:path w="582295" h="568325">
                  <a:moveTo>
                    <a:pt x="419061" y="152958"/>
                  </a:moveTo>
                  <a:lnTo>
                    <a:pt x="416394" y="140716"/>
                  </a:lnTo>
                  <a:lnTo>
                    <a:pt x="345541" y="156171"/>
                  </a:lnTo>
                  <a:lnTo>
                    <a:pt x="348221" y="168414"/>
                  </a:lnTo>
                  <a:lnTo>
                    <a:pt x="419061" y="152958"/>
                  </a:lnTo>
                  <a:close/>
                </a:path>
                <a:path w="582295" h="568325">
                  <a:moveTo>
                    <a:pt x="469595" y="289496"/>
                  </a:moveTo>
                  <a:lnTo>
                    <a:pt x="414134" y="242798"/>
                  </a:lnTo>
                  <a:lnTo>
                    <a:pt x="406069" y="252374"/>
                  </a:lnTo>
                  <a:lnTo>
                    <a:pt x="461530" y="299072"/>
                  </a:lnTo>
                  <a:lnTo>
                    <a:pt x="469595" y="289496"/>
                  </a:lnTo>
                  <a:close/>
                </a:path>
                <a:path w="582295" h="568325">
                  <a:moveTo>
                    <a:pt x="581914" y="203428"/>
                  </a:moveTo>
                  <a:lnTo>
                    <a:pt x="581456" y="201472"/>
                  </a:lnTo>
                  <a:lnTo>
                    <a:pt x="568604" y="185445"/>
                  </a:lnTo>
                  <a:lnTo>
                    <a:pt x="568604" y="205473"/>
                  </a:lnTo>
                  <a:lnTo>
                    <a:pt x="514350" y="446824"/>
                  </a:lnTo>
                  <a:lnTo>
                    <a:pt x="291985" y="554837"/>
                  </a:lnTo>
                  <a:lnTo>
                    <a:pt x="68999" y="448170"/>
                  </a:lnTo>
                  <a:lnTo>
                    <a:pt x="13309" y="207149"/>
                  </a:lnTo>
                  <a:lnTo>
                    <a:pt x="166827" y="13296"/>
                  </a:lnTo>
                  <a:lnTo>
                    <a:pt x="413994" y="12585"/>
                  </a:lnTo>
                  <a:lnTo>
                    <a:pt x="568604" y="205473"/>
                  </a:lnTo>
                  <a:lnTo>
                    <a:pt x="568604" y="185445"/>
                  </a:lnTo>
                  <a:lnTo>
                    <a:pt x="430022" y="12534"/>
                  </a:lnTo>
                  <a:lnTo>
                    <a:pt x="420662" y="850"/>
                  </a:lnTo>
                  <a:lnTo>
                    <a:pt x="418871" y="0"/>
                  </a:lnTo>
                  <a:lnTo>
                    <a:pt x="138315" y="850"/>
                  </a:lnTo>
                  <a:lnTo>
                    <a:pt x="161709" y="850"/>
                  </a:lnTo>
                  <a:lnTo>
                    <a:pt x="160058" y="1651"/>
                  </a:lnTo>
                  <a:lnTo>
                    <a:pt x="431" y="203225"/>
                  </a:lnTo>
                  <a:lnTo>
                    <a:pt x="0" y="205181"/>
                  </a:lnTo>
                  <a:lnTo>
                    <a:pt x="57899" y="455790"/>
                  </a:lnTo>
                  <a:lnTo>
                    <a:pt x="59156" y="457352"/>
                  </a:lnTo>
                  <a:lnTo>
                    <a:pt x="290156" y="567842"/>
                  </a:lnTo>
                  <a:lnTo>
                    <a:pt x="291071" y="568045"/>
                  </a:lnTo>
                  <a:lnTo>
                    <a:pt x="292950" y="568045"/>
                  </a:lnTo>
                  <a:lnTo>
                    <a:pt x="293878" y="567842"/>
                  </a:lnTo>
                  <a:lnTo>
                    <a:pt x="320662" y="554837"/>
                  </a:lnTo>
                  <a:lnTo>
                    <a:pt x="524243" y="455942"/>
                  </a:lnTo>
                  <a:lnTo>
                    <a:pt x="525487" y="454367"/>
                  </a:lnTo>
                  <a:lnTo>
                    <a:pt x="581914" y="203428"/>
                  </a:lnTo>
                  <a:close/>
                </a:path>
              </a:pathLst>
            </a:custGeom>
            <a:solidFill>
              <a:srgbClr val="3B6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7323255" y="3440434"/>
              <a:ext cx="462915" cy="446405"/>
            </a:xfrm>
            <a:custGeom>
              <a:avLst/>
              <a:gdLst/>
              <a:ahLst/>
              <a:cxnLst/>
              <a:rect l="l" t="t" r="r" b="b"/>
              <a:pathLst>
                <a:path w="462915" h="446404">
                  <a:moveTo>
                    <a:pt x="131855" y="0"/>
                  </a:moveTo>
                  <a:lnTo>
                    <a:pt x="120676" y="5680"/>
                  </a:lnTo>
                  <a:lnTo>
                    <a:pt x="166102" y="95072"/>
                  </a:lnTo>
                  <a:lnTo>
                    <a:pt x="106166" y="95072"/>
                  </a:lnTo>
                  <a:lnTo>
                    <a:pt x="173399" y="109399"/>
                  </a:lnTo>
                  <a:lnTo>
                    <a:pt x="193444" y="148845"/>
                  </a:lnTo>
                  <a:lnTo>
                    <a:pt x="197708" y="143456"/>
                  </a:lnTo>
                  <a:lnTo>
                    <a:pt x="204751" y="143456"/>
                  </a:lnTo>
                  <a:lnTo>
                    <a:pt x="180165" y="95072"/>
                  </a:lnTo>
                  <a:lnTo>
                    <a:pt x="166152" y="95072"/>
                  </a:lnTo>
                  <a:lnTo>
                    <a:pt x="108770" y="82828"/>
                  </a:lnTo>
                  <a:lnTo>
                    <a:pt x="173943" y="82828"/>
                  </a:lnTo>
                  <a:lnTo>
                    <a:pt x="131855" y="0"/>
                  </a:lnTo>
                  <a:close/>
                </a:path>
                <a:path w="462915" h="446404">
                  <a:moveTo>
                    <a:pt x="378115" y="124078"/>
                  </a:moveTo>
                  <a:lnTo>
                    <a:pt x="345801" y="184731"/>
                  </a:lnTo>
                  <a:lnTo>
                    <a:pt x="302525" y="193075"/>
                  </a:lnTo>
                  <a:lnTo>
                    <a:pt x="303179" y="193887"/>
                  </a:lnTo>
                  <a:lnTo>
                    <a:pt x="300357" y="206240"/>
                  </a:lnTo>
                  <a:lnTo>
                    <a:pt x="427723" y="181679"/>
                  </a:lnTo>
                  <a:lnTo>
                    <a:pt x="361558" y="181679"/>
                  </a:lnTo>
                  <a:lnTo>
                    <a:pt x="389125" y="129964"/>
                  </a:lnTo>
                  <a:lnTo>
                    <a:pt x="378115" y="124078"/>
                  </a:lnTo>
                  <a:close/>
                </a:path>
                <a:path w="462915" h="446404">
                  <a:moveTo>
                    <a:pt x="460028" y="162689"/>
                  </a:moveTo>
                  <a:lnTo>
                    <a:pt x="361558" y="181679"/>
                  </a:lnTo>
                  <a:lnTo>
                    <a:pt x="427723" y="181679"/>
                  </a:lnTo>
                  <a:lnTo>
                    <a:pt x="462390" y="174993"/>
                  </a:lnTo>
                  <a:lnTo>
                    <a:pt x="460028" y="162689"/>
                  </a:lnTo>
                  <a:close/>
                </a:path>
                <a:path w="462915" h="446404">
                  <a:moveTo>
                    <a:pt x="262507" y="36805"/>
                  </a:moveTo>
                  <a:lnTo>
                    <a:pt x="251085" y="41977"/>
                  </a:lnTo>
                  <a:lnTo>
                    <a:pt x="279463" y="104591"/>
                  </a:lnTo>
                  <a:lnTo>
                    <a:pt x="260024" y="143286"/>
                  </a:lnTo>
                  <a:lnTo>
                    <a:pt x="262579" y="143286"/>
                  </a:lnTo>
                  <a:lnTo>
                    <a:pt x="269592" y="152079"/>
                  </a:lnTo>
                  <a:lnTo>
                    <a:pt x="300670" y="90179"/>
                  </a:lnTo>
                  <a:lnTo>
                    <a:pt x="286694" y="90179"/>
                  </a:lnTo>
                  <a:lnTo>
                    <a:pt x="262507" y="36805"/>
                  </a:lnTo>
                  <a:close/>
                </a:path>
                <a:path w="462915" h="446404">
                  <a:moveTo>
                    <a:pt x="331666" y="593"/>
                  </a:moveTo>
                  <a:lnTo>
                    <a:pt x="286694" y="90179"/>
                  </a:lnTo>
                  <a:lnTo>
                    <a:pt x="300670" y="90179"/>
                  </a:lnTo>
                  <a:lnTo>
                    <a:pt x="342833" y="6201"/>
                  </a:lnTo>
                  <a:lnTo>
                    <a:pt x="331666" y="593"/>
                  </a:lnTo>
                  <a:close/>
                </a:path>
                <a:path w="462915" h="446404">
                  <a:moveTo>
                    <a:pt x="2366" y="162688"/>
                  </a:moveTo>
                  <a:lnTo>
                    <a:pt x="0" y="174993"/>
                  </a:lnTo>
                  <a:lnTo>
                    <a:pt x="98971" y="194080"/>
                  </a:lnTo>
                  <a:lnTo>
                    <a:pt x="53497" y="232388"/>
                  </a:lnTo>
                  <a:lnTo>
                    <a:pt x="61569" y="241968"/>
                  </a:lnTo>
                  <a:lnTo>
                    <a:pt x="114801" y="197169"/>
                  </a:lnTo>
                  <a:lnTo>
                    <a:pt x="158039" y="197169"/>
                  </a:lnTo>
                  <a:lnTo>
                    <a:pt x="157387" y="194371"/>
                  </a:lnTo>
                  <a:lnTo>
                    <a:pt x="158562" y="192881"/>
                  </a:lnTo>
                  <a:lnTo>
                    <a:pt x="2366" y="162688"/>
                  </a:lnTo>
                  <a:close/>
                </a:path>
                <a:path w="462915" h="446404">
                  <a:moveTo>
                    <a:pt x="158039" y="197169"/>
                  </a:moveTo>
                  <a:lnTo>
                    <a:pt x="114801" y="197169"/>
                  </a:lnTo>
                  <a:lnTo>
                    <a:pt x="160076" y="205913"/>
                  </a:lnTo>
                  <a:lnTo>
                    <a:pt x="158039" y="197169"/>
                  </a:lnTo>
                  <a:close/>
                </a:path>
                <a:path w="462915" h="446404">
                  <a:moveTo>
                    <a:pt x="223761" y="282213"/>
                  </a:moveTo>
                  <a:lnTo>
                    <a:pt x="223761" y="445998"/>
                  </a:lnTo>
                  <a:lnTo>
                    <a:pt x="236260" y="445998"/>
                  </a:lnTo>
                  <a:lnTo>
                    <a:pt x="236260" y="345748"/>
                  </a:lnTo>
                  <a:lnTo>
                    <a:pt x="256176" y="345748"/>
                  </a:lnTo>
                  <a:lnTo>
                    <a:pt x="236272" y="329640"/>
                  </a:lnTo>
                  <a:lnTo>
                    <a:pt x="236272" y="285435"/>
                  </a:lnTo>
                  <a:lnTo>
                    <a:pt x="230543" y="285435"/>
                  </a:lnTo>
                  <a:lnTo>
                    <a:pt x="223761" y="282213"/>
                  </a:lnTo>
                  <a:close/>
                </a:path>
                <a:path w="462915" h="446404">
                  <a:moveTo>
                    <a:pt x="256176" y="345748"/>
                  </a:moveTo>
                  <a:lnTo>
                    <a:pt x="236260" y="345748"/>
                  </a:lnTo>
                  <a:lnTo>
                    <a:pt x="281826" y="382615"/>
                  </a:lnTo>
                  <a:lnTo>
                    <a:pt x="289698" y="372877"/>
                  </a:lnTo>
                  <a:lnTo>
                    <a:pt x="256176" y="345748"/>
                  </a:lnTo>
                  <a:close/>
                </a:path>
                <a:path w="462915" h="446404">
                  <a:moveTo>
                    <a:pt x="289298" y="255557"/>
                  </a:moveTo>
                  <a:lnTo>
                    <a:pt x="288935" y="257131"/>
                  </a:lnTo>
                  <a:lnTo>
                    <a:pt x="278071" y="262387"/>
                  </a:lnTo>
                  <a:lnTo>
                    <a:pt x="403296" y="370794"/>
                  </a:lnTo>
                  <a:lnTo>
                    <a:pt x="411496" y="361299"/>
                  </a:lnTo>
                  <a:lnTo>
                    <a:pt x="335711" y="295681"/>
                  </a:lnTo>
                  <a:lnTo>
                    <a:pt x="393129" y="285435"/>
                  </a:lnTo>
                  <a:lnTo>
                    <a:pt x="393409" y="285435"/>
                  </a:lnTo>
                  <a:lnTo>
                    <a:pt x="393360" y="285156"/>
                  </a:lnTo>
                  <a:lnTo>
                    <a:pt x="323539" y="285156"/>
                  </a:lnTo>
                  <a:lnTo>
                    <a:pt x="289298" y="255557"/>
                  </a:lnTo>
                  <a:close/>
                </a:path>
                <a:path w="462915" h="446404">
                  <a:moveTo>
                    <a:pt x="236272" y="282661"/>
                  </a:moveTo>
                  <a:lnTo>
                    <a:pt x="230543" y="285435"/>
                  </a:lnTo>
                  <a:lnTo>
                    <a:pt x="236272" y="285435"/>
                  </a:lnTo>
                  <a:lnTo>
                    <a:pt x="236272" y="282661"/>
                  </a:lnTo>
                  <a:close/>
                </a:path>
                <a:path w="462915" h="446404">
                  <a:moveTo>
                    <a:pt x="391208" y="273045"/>
                  </a:moveTo>
                  <a:lnTo>
                    <a:pt x="323539" y="285156"/>
                  </a:lnTo>
                  <a:lnTo>
                    <a:pt x="393360" y="285156"/>
                  </a:lnTo>
                  <a:lnTo>
                    <a:pt x="391208" y="273045"/>
                  </a:lnTo>
                  <a:close/>
                </a:path>
                <a:path w="462915" h="446404">
                  <a:moveTo>
                    <a:pt x="171849" y="256647"/>
                  </a:moveTo>
                  <a:lnTo>
                    <a:pt x="50940" y="361311"/>
                  </a:lnTo>
                  <a:lnTo>
                    <a:pt x="59147" y="370770"/>
                  </a:lnTo>
                  <a:lnTo>
                    <a:pt x="135368" y="304800"/>
                  </a:lnTo>
                  <a:lnTo>
                    <a:pt x="147916" y="304800"/>
                  </a:lnTo>
                  <a:lnTo>
                    <a:pt x="147564" y="294276"/>
                  </a:lnTo>
                  <a:lnTo>
                    <a:pt x="183658" y="263041"/>
                  </a:lnTo>
                  <a:lnTo>
                    <a:pt x="172055" y="257506"/>
                  </a:lnTo>
                  <a:lnTo>
                    <a:pt x="171849" y="256647"/>
                  </a:lnTo>
                  <a:close/>
                </a:path>
                <a:path w="462915" h="446404">
                  <a:moveTo>
                    <a:pt x="147916" y="304800"/>
                  </a:moveTo>
                  <a:lnTo>
                    <a:pt x="135368" y="304800"/>
                  </a:lnTo>
                  <a:lnTo>
                    <a:pt x="137280" y="361311"/>
                  </a:lnTo>
                  <a:lnTo>
                    <a:pt x="137378" y="364218"/>
                  </a:lnTo>
                  <a:lnTo>
                    <a:pt x="149890" y="363818"/>
                  </a:lnTo>
                  <a:lnTo>
                    <a:pt x="147916" y="304800"/>
                  </a:lnTo>
                  <a:close/>
                </a:path>
              </a:pathLst>
            </a:custGeom>
            <a:solidFill>
              <a:srgbClr val="2941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74102" y="3577459"/>
              <a:ext cx="158872" cy="154719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1514475" y="3324225"/>
              <a:ext cx="1495425" cy="333375"/>
            </a:xfrm>
            <a:custGeom>
              <a:avLst/>
              <a:gdLst/>
              <a:ahLst/>
              <a:cxnLst/>
              <a:rect l="l" t="t" r="r" b="b"/>
              <a:pathLst>
                <a:path w="1495425" h="333375">
                  <a:moveTo>
                    <a:pt x="149542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1495425" y="333375"/>
                  </a:lnTo>
                  <a:lnTo>
                    <a:pt x="14954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1747520" y="3349371"/>
            <a:ext cx="1025525" cy="2654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Calibri"/>
                <a:cs typeface="Calibri"/>
              </a:rPr>
              <a:t>Install</a:t>
            </a:r>
            <a:r>
              <a:rPr dirty="0" sz="1550" spc="135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CRI-</a:t>
            </a:r>
            <a:r>
              <a:rPr dirty="0" sz="1550" spc="-50">
                <a:latin typeface="Calibri"/>
                <a:cs typeface="Calibri"/>
              </a:rPr>
              <a:t>O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63550" y="2850197"/>
            <a:ext cx="6572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316CE4"/>
                </a:solidFill>
                <a:latin typeface="Tahoma"/>
                <a:cs typeface="Tahoma"/>
              </a:rPr>
              <a:t>Step</a:t>
            </a:r>
            <a:r>
              <a:rPr dirty="0" sz="1800" spc="-9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1800" spc="-50">
                <a:solidFill>
                  <a:srgbClr val="316CE4"/>
                </a:solidFill>
                <a:latin typeface="Tahoma"/>
                <a:cs typeface="Tahoma"/>
              </a:rPr>
              <a:t>3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1074737" y="2762250"/>
            <a:ext cx="4831080" cy="581025"/>
            <a:chOff x="1074737" y="2762250"/>
            <a:chExt cx="4831080" cy="581025"/>
          </a:xfrm>
        </p:grpSpPr>
        <p:sp>
          <p:nvSpPr>
            <p:cNvPr id="48" name="object 48" descr=""/>
            <p:cNvSpPr/>
            <p:nvPr/>
          </p:nvSpPr>
          <p:spPr>
            <a:xfrm>
              <a:off x="1081087" y="2824226"/>
              <a:ext cx="114300" cy="361950"/>
            </a:xfrm>
            <a:custGeom>
              <a:avLst/>
              <a:gdLst/>
              <a:ahLst/>
              <a:cxnLst/>
              <a:rect l="l" t="t" r="r" b="b"/>
              <a:pathLst>
                <a:path w="114300" h="361950">
                  <a:moveTo>
                    <a:pt x="0" y="0"/>
                  </a:moveTo>
                  <a:lnTo>
                    <a:pt x="44493" y="0"/>
                  </a:lnTo>
                  <a:lnTo>
                    <a:pt x="80824" y="0"/>
                  </a:lnTo>
                  <a:lnTo>
                    <a:pt x="105318" y="0"/>
                  </a:lnTo>
                  <a:lnTo>
                    <a:pt x="114300" y="0"/>
                  </a:lnTo>
                  <a:lnTo>
                    <a:pt x="114300" y="361823"/>
                  </a:lnTo>
                  <a:lnTo>
                    <a:pt x="105318" y="361842"/>
                  </a:lnTo>
                  <a:lnTo>
                    <a:pt x="80824" y="361886"/>
                  </a:lnTo>
                  <a:lnTo>
                    <a:pt x="44493" y="361930"/>
                  </a:lnTo>
                  <a:lnTo>
                    <a:pt x="0" y="361950"/>
                  </a:lnTo>
                </a:path>
              </a:pathLst>
            </a:custGeom>
            <a:ln w="1270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195387" y="2967100"/>
              <a:ext cx="2157730" cy="76200"/>
            </a:xfrm>
            <a:custGeom>
              <a:avLst/>
              <a:gdLst/>
              <a:ahLst/>
              <a:cxnLst/>
              <a:rect l="l" t="t" r="r" b="b"/>
              <a:pathLst>
                <a:path w="2157729" h="76200">
                  <a:moveTo>
                    <a:pt x="25400" y="34798"/>
                  </a:moveTo>
                  <a:lnTo>
                    <a:pt x="0" y="34798"/>
                  </a:lnTo>
                  <a:lnTo>
                    <a:pt x="0" y="41148"/>
                  </a:lnTo>
                  <a:lnTo>
                    <a:pt x="25400" y="41148"/>
                  </a:lnTo>
                  <a:lnTo>
                    <a:pt x="25400" y="34798"/>
                  </a:lnTo>
                  <a:close/>
                </a:path>
                <a:path w="2157729" h="76200">
                  <a:moveTo>
                    <a:pt x="50800" y="34798"/>
                  </a:moveTo>
                  <a:lnTo>
                    <a:pt x="44450" y="34798"/>
                  </a:lnTo>
                  <a:lnTo>
                    <a:pt x="44450" y="41148"/>
                  </a:lnTo>
                  <a:lnTo>
                    <a:pt x="50800" y="41148"/>
                  </a:lnTo>
                  <a:lnTo>
                    <a:pt x="50800" y="34798"/>
                  </a:lnTo>
                  <a:close/>
                </a:path>
                <a:path w="2157729" h="76200">
                  <a:moveTo>
                    <a:pt x="95186" y="34798"/>
                  </a:moveTo>
                  <a:lnTo>
                    <a:pt x="69850" y="34798"/>
                  </a:lnTo>
                  <a:lnTo>
                    <a:pt x="69850" y="41148"/>
                  </a:lnTo>
                  <a:lnTo>
                    <a:pt x="95186" y="41148"/>
                  </a:lnTo>
                  <a:lnTo>
                    <a:pt x="95186" y="34798"/>
                  </a:lnTo>
                  <a:close/>
                </a:path>
                <a:path w="2157729" h="76200">
                  <a:moveTo>
                    <a:pt x="120586" y="34798"/>
                  </a:moveTo>
                  <a:lnTo>
                    <a:pt x="114236" y="34798"/>
                  </a:lnTo>
                  <a:lnTo>
                    <a:pt x="114236" y="41148"/>
                  </a:lnTo>
                  <a:lnTo>
                    <a:pt x="120586" y="41148"/>
                  </a:lnTo>
                  <a:lnTo>
                    <a:pt x="120586" y="34798"/>
                  </a:lnTo>
                  <a:close/>
                </a:path>
                <a:path w="2157729" h="76200">
                  <a:moveTo>
                    <a:pt x="165036" y="34798"/>
                  </a:moveTo>
                  <a:lnTo>
                    <a:pt x="139636" y="34798"/>
                  </a:lnTo>
                  <a:lnTo>
                    <a:pt x="139636" y="41148"/>
                  </a:lnTo>
                  <a:lnTo>
                    <a:pt x="165036" y="41148"/>
                  </a:lnTo>
                  <a:lnTo>
                    <a:pt x="165036" y="34798"/>
                  </a:lnTo>
                  <a:close/>
                </a:path>
                <a:path w="2157729" h="76200">
                  <a:moveTo>
                    <a:pt x="190436" y="34798"/>
                  </a:moveTo>
                  <a:lnTo>
                    <a:pt x="184086" y="34798"/>
                  </a:lnTo>
                  <a:lnTo>
                    <a:pt x="184086" y="41148"/>
                  </a:lnTo>
                  <a:lnTo>
                    <a:pt x="190436" y="41148"/>
                  </a:lnTo>
                  <a:lnTo>
                    <a:pt x="190436" y="34798"/>
                  </a:lnTo>
                  <a:close/>
                </a:path>
                <a:path w="2157729" h="76200">
                  <a:moveTo>
                    <a:pt x="234886" y="34798"/>
                  </a:moveTo>
                  <a:lnTo>
                    <a:pt x="209486" y="34798"/>
                  </a:lnTo>
                  <a:lnTo>
                    <a:pt x="209486" y="41148"/>
                  </a:lnTo>
                  <a:lnTo>
                    <a:pt x="234886" y="41148"/>
                  </a:lnTo>
                  <a:lnTo>
                    <a:pt x="234886" y="34798"/>
                  </a:lnTo>
                  <a:close/>
                </a:path>
                <a:path w="2157729" h="76200">
                  <a:moveTo>
                    <a:pt x="260286" y="34798"/>
                  </a:moveTo>
                  <a:lnTo>
                    <a:pt x="253936" y="34798"/>
                  </a:lnTo>
                  <a:lnTo>
                    <a:pt x="253936" y="41148"/>
                  </a:lnTo>
                  <a:lnTo>
                    <a:pt x="260286" y="41148"/>
                  </a:lnTo>
                  <a:lnTo>
                    <a:pt x="260286" y="34798"/>
                  </a:lnTo>
                  <a:close/>
                </a:path>
                <a:path w="2157729" h="76200">
                  <a:moveTo>
                    <a:pt x="304736" y="34798"/>
                  </a:moveTo>
                  <a:lnTo>
                    <a:pt x="279336" y="34798"/>
                  </a:lnTo>
                  <a:lnTo>
                    <a:pt x="279336" y="41148"/>
                  </a:lnTo>
                  <a:lnTo>
                    <a:pt x="304736" y="41148"/>
                  </a:lnTo>
                  <a:lnTo>
                    <a:pt x="304736" y="34798"/>
                  </a:lnTo>
                  <a:close/>
                </a:path>
                <a:path w="2157729" h="76200">
                  <a:moveTo>
                    <a:pt x="330136" y="34798"/>
                  </a:moveTo>
                  <a:lnTo>
                    <a:pt x="323786" y="34798"/>
                  </a:lnTo>
                  <a:lnTo>
                    <a:pt x="323786" y="41148"/>
                  </a:lnTo>
                  <a:lnTo>
                    <a:pt x="330136" y="41148"/>
                  </a:lnTo>
                  <a:lnTo>
                    <a:pt x="330136" y="34798"/>
                  </a:lnTo>
                  <a:close/>
                </a:path>
                <a:path w="2157729" h="76200">
                  <a:moveTo>
                    <a:pt x="374586" y="34798"/>
                  </a:moveTo>
                  <a:lnTo>
                    <a:pt x="349186" y="34798"/>
                  </a:lnTo>
                  <a:lnTo>
                    <a:pt x="349186" y="41148"/>
                  </a:lnTo>
                  <a:lnTo>
                    <a:pt x="374586" y="41148"/>
                  </a:lnTo>
                  <a:lnTo>
                    <a:pt x="374586" y="34798"/>
                  </a:lnTo>
                  <a:close/>
                </a:path>
                <a:path w="2157729" h="76200">
                  <a:moveTo>
                    <a:pt x="399986" y="34798"/>
                  </a:moveTo>
                  <a:lnTo>
                    <a:pt x="393636" y="34798"/>
                  </a:lnTo>
                  <a:lnTo>
                    <a:pt x="393636" y="41148"/>
                  </a:lnTo>
                  <a:lnTo>
                    <a:pt x="399986" y="41148"/>
                  </a:lnTo>
                  <a:lnTo>
                    <a:pt x="399986" y="34798"/>
                  </a:lnTo>
                  <a:close/>
                </a:path>
                <a:path w="2157729" h="76200">
                  <a:moveTo>
                    <a:pt x="444436" y="34798"/>
                  </a:moveTo>
                  <a:lnTo>
                    <a:pt x="419036" y="34798"/>
                  </a:lnTo>
                  <a:lnTo>
                    <a:pt x="419036" y="41148"/>
                  </a:lnTo>
                  <a:lnTo>
                    <a:pt x="444436" y="41148"/>
                  </a:lnTo>
                  <a:lnTo>
                    <a:pt x="444436" y="34798"/>
                  </a:lnTo>
                  <a:close/>
                </a:path>
                <a:path w="2157729" h="76200">
                  <a:moveTo>
                    <a:pt x="469836" y="34798"/>
                  </a:moveTo>
                  <a:lnTo>
                    <a:pt x="463486" y="34798"/>
                  </a:lnTo>
                  <a:lnTo>
                    <a:pt x="463486" y="41148"/>
                  </a:lnTo>
                  <a:lnTo>
                    <a:pt x="469836" y="41148"/>
                  </a:lnTo>
                  <a:lnTo>
                    <a:pt x="469836" y="34798"/>
                  </a:lnTo>
                  <a:close/>
                </a:path>
                <a:path w="2157729" h="76200">
                  <a:moveTo>
                    <a:pt x="514286" y="34798"/>
                  </a:moveTo>
                  <a:lnTo>
                    <a:pt x="488886" y="34798"/>
                  </a:lnTo>
                  <a:lnTo>
                    <a:pt x="488886" y="41148"/>
                  </a:lnTo>
                  <a:lnTo>
                    <a:pt x="514286" y="41148"/>
                  </a:lnTo>
                  <a:lnTo>
                    <a:pt x="514286" y="34798"/>
                  </a:lnTo>
                  <a:close/>
                </a:path>
                <a:path w="2157729" h="76200">
                  <a:moveTo>
                    <a:pt x="539686" y="34798"/>
                  </a:moveTo>
                  <a:lnTo>
                    <a:pt x="533336" y="34798"/>
                  </a:lnTo>
                  <a:lnTo>
                    <a:pt x="533336" y="41148"/>
                  </a:lnTo>
                  <a:lnTo>
                    <a:pt x="539686" y="41148"/>
                  </a:lnTo>
                  <a:lnTo>
                    <a:pt x="539686" y="34798"/>
                  </a:lnTo>
                  <a:close/>
                </a:path>
                <a:path w="2157729" h="76200">
                  <a:moveTo>
                    <a:pt x="584136" y="34798"/>
                  </a:moveTo>
                  <a:lnTo>
                    <a:pt x="558736" y="34798"/>
                  </a:lnTo>
                  <a:lnTo>
                    <a:pt x="558736" y="41148"/>
                  </a:lnTo>
                  <a:lnTo>
                    <a:pt x="584136" y="41148"/>
                  </a:lnTo>
                  <a:lnTo>
                    <a:pt x="584136" y="34798"/>
                  </a:lnTo>
                  <a:close/>
                </a:path>
                <a:path w="2157729" h="76200">
                  <a:moveTo>
                    <a:pt x="609536" y="34798"/>
                  </a:moveTo>
                  <a:lnTo>
                    <a:pt x="603186" y="34798"/>
                  </a:lnTo>
                  <a:lnTo>
                    <a:pt x="603186" y="41148"/>
                  </a:lnTo>
                  <a:lnTo>
                    <a:pt x="609536" y="41148"/>
                  </a:lnTo>
                  <a:lnTo>
                    <a:pt x="609536" y="34798"/>
                  </a:lnTo>
                  <a:close/>
                </a:path>
                <a:path w="2157729" h="76200">
                  <a:moveTo>
                    <a:pt x="653986" y="34798"/>
                  </a:moveTo>
                  <a:lnTo>
                    <a:pt x="628586" y="34798"/>
                  </a:lnTo>
                  <a:lnTo>
                    <a:pt x="628586" y="41148"/>
                  </a:lnTo>
                  <a:lnTo>
                    <a:pt x="653986" y="41148"/>
                  </a:lnTo>
                  <a:lnTo>
                    <a:pt x="653986" y="34798"/>
                  </a:lnTo>
                  <a:close/>
                </a:path>
                <a:path w="2157729" h="76200">
                  <a:moveTo>
                    <a:pt x="679386" y="34798"/>
                  </a:moveTo>
                  <a:lnTo>
                    <a:pt x="673036" y="34798"/>
                  </a:lnTo>
                  <a:lnTo>
                    <a:pt x="673036" y="41148"/>
                  </a:lnTo>
                  <a:lnTo>
                    <a:pt x="679386" y="41148"/>
                  </a:lnTo>
                  <a:lnTo>
                    <a:pt x="679386" y="34798"/>
                  </a:lnTo>
                  <a:close/>
                </a:path>
                <a:path w="2157729" h="76200">
                  <a:moveTo>
                    <a:pt x="723836" y="34798"/>
                  </a:moveTo>
                  <a:lnTo>
                    <a:pt x="698436" y="34798"/>
                  </a:lnTo>
                  <a:lnTo>
                    <a:pt x="698436" y="41148"/>
                  </a:lnTo>
                  <a:lnTo>
                    <a:pt x="723836" y="41148"/>
                  </a:lnTo>
                  <a:lnTo>
                    <a:pt x="723836" y="34798"/>
                  </a:lnTo>
                  <a:close/>
                </a:path>
                <a:path w="2157729" h="76200">
                  <a:moveTo>
                    <a:pt x="749236" y="34798"/>
                  </a:moveTo>
                  <a:lnTo>
                    <a:pt x="742886" y="34798"/>
                  </a:lnTo>
                  <a:lnTo>
                    <a:pt x="742886" y="41148"/>
                  </a:lnTo>
                  <a:lnTo>
                    <a:pt x="749236" y="41148"/>
                  </a:lnTo>
                  <a:lnTo>
                    <a:pt x="749236" y="34798"/>
                  </a:lnTo>
                  <a:close/>
                </a:path>
                <a:path w="2157729" h="76200">
                  <a:moveTo>
                    <a:pt x="793686" y="34798"/>
                  </a:moveTo>
                  <a:lnTo>
                    <a:pt x="768286" y="34798"/>
                  </a:lnTo>
                  <a:lnTo>
                    <a:pt x="768286" y="41148"/>
                  </a:lnTo>
                  <a:lnTo>
                    <a:pt x="793686" y="41148"/>
                  </a:lnTo>
                  <a:lnTo>
                    <a:pt x="793686" y="34798"/>
                  </a:lnTo>
                  <a:close/>
                </a:path>
                <a:path w="2157729" h="76200">
                  <a:moveTo>
                    <a:pt x="819086" y="34798"/>
                  </a:moveTo>
                  <a:lnTo>
                    <a:pt x="812736" y="34798"/>
                  </a:lnTo>
                  <a:lnTo>
                    <a:pt x="812736" y="41148"/>
                  </a:lnTo>
                  <a:lnTo>
                    <a:pt x="819086" y="41148"/>
                  </a:lnTo>
                  <a:lnTo>
                    <a:pt x="819086" y="34798"/>
                  </a:lnTo>
                  <a:close/>
                </a:path>
                <a:path w="2157729" h="76200">
                  <a:moveTo>
                    <a:pt x="863536" y="34798"/>
                  </a:moveTo>
                  <a:lnTo>
                    <a:pt x="838136" y="34798"/>
                  </a:lnTo>
                  <a:lnTo>
                    <a:pt x="838136" y="41148"/>
                  </a:lnTo>
                  <a:lnTo>
                    <a:pt x="863536" y="41148"/>
                  </a:lnTo>
                  <a:lnTo>
                    <a:pt x="863536" y="34798"/>
                  </a:lnTo>
                  <a:close/>
                </a:path>
                <a:path w="2157729" h="76200">
                  <a:moveTo>
                    <a:pt x="888936" y="34798"/>
                  </a:moveTo>
                  <a:lnTo>
                    <a:pt x="882586" y="34798"/>
                  </a:lnTo>
                  <a:lnTo>
                    <a:pt x="882586" y="41148"/>
                  </a:lnTo>
                  <a:lnTo>
                    <a:pt x="888936" y="41148"/>
                  </a:lnTo>
                  <a:lnTo>
                    <a:pt x="888936" y="34798"/>
                  </a:lnTo>
                  <a:close/>
                </a:path>
                <a:path w="2157729" h="76200">
                  <a:moveTo>
                    <a:pt x="933386" y="34798"/>
                  </a:moveTo>
                  <a:lnTo>
                    <a:pt x="907986" y="34798"/>
                  </a:lnTo>
                  <a:lnTo>
                    <a:pt x="907986" y="41148"/>
                  </a:lnTo>
                  <a:lnTo>
                    <a:pt x="933386" y="41148"/>
                  </a:lnTo>
                  <a:lnTo>
                    <a:pt x="933386" y="34798"/>
                  </a:lnTo>
                  <a:close/>
                </a:path>
                <a:path w="2157729" h="76200">
                  <a:moveTo>
                    <a:pt x="958786" y="34798"/>
                  </a:moveTo>
                  <a:lnTo>
                    <a:pt x="952436" y="34798"/>
                  </a:lnTo>
                  <a:lnTo>
                    <a:pt x="952436" y="41148"/>
                  </a:lnTo>
                  <a:lnTo>
                    <a:pt x="958786" y="41148"/>
                  </a:lnTo>
                  <a:lnTo>
                    <a:pt x="958786" y="34798"/>
                  </a:lnTo>
                  <a:close/>
                </a:path>
                <a:path w="2157729" h="76200">
                  <a:moveTo>
                    <a:pt x="1003236" y="34798"/>
                  </a:moveTo>
                  <a:lnTo>
                    <a:pt x="977836" y="34798"/>
                  </a:lnTo>
                  <a:lnTo>
                    <a:pt x="977836" y="41148"/>
                  </a:lnTo>
                  <a:lnTo>
                    <a:pt x="1003236" y="41148"/>
                  </a:lnTo>
                  <a:lnTo>
                    <a:pt x="1003236" y="34798"/>
                  </a:lnTo>
                  <a:close/>
                </a:path>
                <a:path w="2157729" h="76200">
                  <a:moveTo>
                    <a:pt x="1028636" y="34798"/>
                  </a:moveTo>
                  <a:lnTo>
                    <a:pt x="1022286" y="34798"/>
                  </a:lnTo>
                  <a:lnTo>
                    <a:pt x="1022286" y="41148"/>
                  </a:lnTo>
                  <a:lnTo>
                    <a:pt x="1028636" y="41148"/>
                  </a:lnTo>
                  <a:lnTo>
                    <a:pt x="1028636" y="34798"/>
                  </a:lnTo>
                  <a:close/>
                </a:path>
                <a:path w="2157729" h="76200">
                  <a:moveTo>
                    <a:pt x="1073086" y="34798"/>
                  </a:moveTo>
                  <a:lnTo>
                    <a:pt x="1047686" y="34798"/>
                  </a:lnTo>
                  <a:lnTo>
                    <a:pt x="1047686" y="41148"/>
                  </a:lnTo>
                  <a:lnTo>
                    <a:pt x="1073086" y="41148"/>
                  </a:lnTo>
                  <a:lnTo>
                    <a:pt x="1073086" y="34798"/>
                  </a:lnTo>
                  <a:close/>
                </a:path>
                <a:path w="2157729" h="76200">
                  <a:moveTo>
                    <a:pt x="1098486" y="34798"/>
                  </a:moveTo>
                  <a:lnTo>
                    <a:pt x="1092136" y="34798"/>
                  </a:lnTo>
                  <a:lnTo>
                    <a:pt x="1092136" y="41148"/>
                  </a:lnTo>
                  <a:lnTo>
                    <a:pt x="1098486" y="41148"/>
                  </a:lnTo>
                  <a:lnTo>
                    <a:pt x="1098486" y="34798"/>
                  </a:lnTo>
                  <a:close/>
                </a:path>
                <a:path w="2157729" h="76200">
                  <a:moveTo>
                    <a:pt x="1142936" y="34798"/>
                  </a:moveTo>
                  <a:lnTo>
                    <a:pt x="1117536" y="34798"/>
                  </a:lnTo>
                  <a:lnTo>
                    <a:pt x="1117536" y="41148"/>
                  </a:lnTo>
                  <a:lnTo>
                    <a:pt x="1142936" y="41148"/>
                  </a:lnTo>
                  <a:lnTo>
                    <a:pt x="1142936" y="34798"/>
                  </a:lnTo>
                  <a:close/>
                </a:path>
                <a:path w="2157729" h="76200">
                  <a:moveTo>
                    <a:pt x="1168336" y="34798"/>
                  </a:moveTo>
                  <a:lnTo>
                    <a:pt x="1161986" y="34798"/>
                  </a:lnTo>
                  <a:lnTo>
                    <a:pt x="1161986" y="41148"/>
                  </a:lnTo>
                  <a:lnTo>
                    <a:pt x="1168336" y="41148"/>
                  </a:lnTo>
                  <a:lnTo>
                    <a:pt x="1168336" y="34798"/>
                  </a:lnTo>
                  <a:close/>
                </a:path>
                <a:path w="2157729" h="76200">
                  <a:moveTo>
                    <a:pt x="1212786" y="34798"/>
                  </a:moveTo>
                  <a:lnTo>
                    <a:pt x="1187386" y="34798"/>
                  </a:lnTo>
                  <a:lnTo>
                    <a:pt x="1187386" y="41148"/>
                  </a:lnTo>
                  <a:lnTo>
                    <a:pt x="1212786" y="41148"/>
                  </a:lnTo>
                  <a:lnTo>
                    <a:pt x="1212786" y="34798"/>
                  </a:lnTo>
                  <a:close/>
                </a:path>
                <a:path w="2157729" h="76200">
                  <a:moveTo>
                    <a:pt x="1238186" y="34798"/>
                  </a:moveTo>
                  <a:lnTo>
                    <a:pt x="1231836" y="34798"/>
                  </a:lnTo>
                  <a:lnTo>
                    <a:pt x="1231836" y="41148"/>
                  </a:lnTo>
                  <a:lnTo>
                    <a:pt x="1238186" y="41148"/>
                  </a:lnTo>
                  <a:lnTo>
                    <a:pt x="1238186" y="34798"/>
                  </a:lnTo>
                  <a:close/>
                </a:path>
                <a:path w="2157729" h="76200">
                  <a:moveTo>
                    <a:pt x="1282636" y="34798"/>
                  </a:moveTo>
                  <a:lnTo>
                    <a:pt x="1257236" y="34798"/>
                  </a:lnTo>
                  <a:lnTo>
                    <a:pt x="1257236" y="41148"/>
                  </a:lnTo>
                  <a:lnTo>
                    <a:pt x="1282636" y="41148"/>
                  </a:lnTo>
                  <a:lnTo>
                    <a:pt x="1282636" y="34798"/>
                  </a:lnTo>
                  <a:close/>
                </a:path>
                <a:path w="2157729" h="76200">
                  <a:moveTo>
                    <a:pt x="1308036" y="34798"/>
                  </a:moveTo>
                  <a:lnTo>
                    <a:pt x="1301686" y="34798"/>
                  </a:lnTo>
                  <a:lnTo>
                    <a:pt x="1301686" y="41148"/>
                  </a:lnTo>
                  <a:lnTo>
                    <a:pt x="1308036" y="41148"/>
                  </a:lnTo>
                  <a:lnTo>
                    <a:pt x="1308036" y="34798"/>
                  </a:lnTo>
                  <a:close/>
                </a:path>
                <a:path w="2157729" h="76200">
                  <a:moveTo>
                    <a:pt x="1352486" y="34798"/>
                  </a:moveTo>
                  <a:lnTo>
                    <a:pt x="1327086" y="34798"/>
                  </a:lnTo>
                  <a:lnTo>
                    <a:pt x="1327086" y="41275"/>
                  </a:lnTo>
                  <a:lnTo>
                    <a:pt x="1352486" y="41275"/>
                  </a:lnTo>
                  <a:lnTo>
                    <a:pt x="1352486" y="34798"/>
                  </a:lnTo>
                  <a:close/>
                </a:path>
                <a:path w="2157729" h="76200">
                  <a:moveTo>
                    <a:pt x="1377886" y="34798"/>
                  </a:moveTo>
                  <a:lnTo>
                    <a:pt x="1371536" y="34798"/>
                  </a:lnTo>
                  <a:lnTo>
                    <a:pt x="1371536" y="41275"/>
                  </a:lnTo>
                  <a:lnTo>
                    <a:pt x="1377886" y="41275"/>
                  </a:lnTo>
                  <a:lnTo>
                    <a:pt x="1377886" y="34798"/>
                  </a:lnTo>
                  <a:close/>
                </a:path>
                <a:path w="2157729" h="76200">
                  <a:moveTo>
                    <a:pt x="1422336" y="34798"/>
                  </a:moveTo>
                  <a:lnTo>
                    <a:pt x="1396936" y="34798"/>
                  </a:lnTo>
                  <a:lnTo>
                    <a:pt x="1396936" y="41275"/>
                  </a:lnTo>
                  <a:lnTo>
                    <a:pt x="1422336" y="41275"/>
                  </a:lnTo>
                  <a:lnTo>
                    <a:pt x="1422336" y="34798"/>
                  </a:lnTo>
                  <a:close/>
                </a:path>
                <a:path w="2157729" h="76200">
                  <a:moveTo>
                    <a:pt x="1447736" y="34925"/>
                  </a:moveTo>
                  <a:lnTo>
                    <a:pt x="1441386" y="34925"/>
                  </a:lnTo>
                  <a:lnTo>
                    <a:pt x="1441386" y="41275"/>
                  </a:lnTo>
                  <a:lnTo>
                    <a:pt x="1447736" y="41275"/>
                  </a:lnTo>
                  <a:lnTo>
                    <a:pt x="1447736" y="34925"/>
                  </a:lnTo>
                  <a:close/>
                </a:path>
                <a:path w="2157729" h="76200">
                  <a:moveTo>
                    <a:pt x="1492186" y="34925"/>
                  </a:moveTo>
                  <a:lnTo>
                    <a:pt x="1466786" y="34925"/>
                  </a:lnTo>
                  <a:lnTo>
                    <a:pt x="1466786" y="41275"/>
                  </a:lnTo>
                  <a:lnTo>
                    <a:pt x="1492186" y="41275"/>
                  </a:lnTo>
                  <a:lnTo>
                    <a:pt x="1492186" y="34925"/>
                  </a:lnTo>
                  <a:close/>
                </a:path>
                <a:path w="2157729" h="76200">
                  <a:moveTo>
                    <a:pt x="1517586" y="34925"/>
                  </a:moveTo>
                  <a:lnTo>
                    <a:pt x="1511236" y="34925"/>
                  </a:lnTo>
                  <a:lnTo>
                    <a:pt x="1511236" y="41275"/>
                  </a:lnTo>
                  <a:lnTo>
                    <a:pt x="1517586" y="41275"/>
                  </a:lnTo>
                  <a:lnTo>
                    <a:pt x="1517586" y="34925"/>
                  </a:lnTo>
                  <a:close/>
                </a:path>
                <a:path w="2157729" h="76200">
                  <a:moveTo>
                    <a:pt x="1562036" y="34925"/>
                  </a:moveTo>
                  <a:lnTo>
                    <a:pt x="1536636" y="34925"/>
                  </a:lnTo>
                  <a:lnTo>
                    <a:pt x="1536636" y="41275"/>
                  </a:lnTo>
                  <a:lnTo>
                    <a:pt x="1562036" y="41275"/>
                  </a:lnTo>
                  <a:lnTo>
                    <a:pt x="1562036" y="34925"/>
                  </a:lnTo>
                  <a:close/>
                </a:path>
                <a:path w="2157729" h="76200">
                  <a:moveTo>
                    <a:pt x="1587436" y="34925"/>
                  </a:moveTo>
                  <a:lnTo>
                    <a:pt x="1581086" y="34925"/>
                  </a:lnTo>
                  <a:lnTo>
                    <a:pt x="1581086" y="41275"/>
                  </a:lnTo>
                  <a:lnTo>
                    <a:pt x="1587436" y="41275"/>
                  </a:lnTo>
                  <a:lnTo>
                    <a:pt x="1587436" y="34925"/>
                  </a:lnTo>
                  <a:close/>
                </a:path>
                <a:path w="2157729" h="76200">
                  <a:moveTo>
                    <a:pt x="1631886" y="34925"/>
                  </a:moveTo>
                  <a:lnTo>
                    <a:pt x="1606486" y="34925"/>
                  </a:lnTo>
                  <a:lnTo>
                    <a:pt x="1606486" y="41275"/>
                  </a:lnTo>
                  <a:lnTo>
                    <a:pt x="1631886" y="41275"/>
                  </a:lnTo>
                  <a:lnTo>
                    <a:pt x="1631886" y="34925"/>
                  </a:lnTo>
                  <a:close/>
                </a:path>
                <a:path w="2157729" h="76200">
                  <a:moveTo>
                    <a:pt x="1657286" y="34925"/>
                  </a:moveTo>
                  <a:lnTo>
                    <a:pt x="1650936" y="34925"/>
                  </a:lnTo>
                  <a:lnTo>
                    <a:pt x="1650936" y="41275"/>
                  </a:lnTo>
                  <a:lnTo>
                    <a:pt x="1657286" y="41275"/>
                  </a:lnTo>
                  <a:lnTo>
                    <a:pt x="1657286" y="34925"/>
                  </a:lnTo>
                  <a:close/>
                </a:path>
                <a:path w="2157729" h="76200">
                  <a:moveTo>
                    <a:pt x="1701736" y="34925"/>
                  </a:moveTo>
                  <a:lnTo>
                    <a:pt x="1676336" y="34925"/>
                  </a:lnTo>
                  <a:lnTo>
                    <a:pt x="1676336" y="41275"/>
                  </a:lnTo>
                  <a:lnTo>
                    <a:pt x="1701736" y="41275"/>
                  </a:lnTo>
                  <a:lnTo>
                    <a:pt x="1701736" y="34925"/>
                  </a:lnTo>
                  <a:close/>
                </a:path>
                <a:path w="2157729" h="76200">
                  <a:moveTo>
                    <a:pt x="1727136" y="34925"/>
                  </a:moveTo>
                  <a:lnTo>
                    <a:pt x="1720786" y="34925"/>
                  </a:lnTo>
                  <a:lnTo>
                    <a:pt x="1720786" y="41275"/>
                  </a:lnTo>
                  <a:lnTo>
                    <a:pt x="1727136" y="41275"/>
                  </a:lnTo>
                  <a:lnTo>
                    <a:pt x="1727136" y="34925"/>
                  </a:lnTo>
                  <a:close/>
                </a:path>
                <a:path w="2157729" h="76200">
                  <a:moveTo>
                    <a:pt x="1771586" y="34925"/>
                  </a:moveTo>
                  <a:lnTo>
                    <a:pt x="1746186" y="34925"/>
                  </a:lnTo>
                  <a:lnTo>
                    <a:pt x="1746186" y="41275"/>
                  </a:lnTo>
                  <a:lnTo>
                    <a:pt x="1771586" y="41275"/>
                  </a:lnTo>
                  <a:lnTo>
                    <a:pt x="1771586" y="34925"/>
                  </a:lnTo>
                  <a:close/>
                </a:path>
                <a:path w="2157729" h="76200">
                  <a:moveTo>
                    <a:pt x="1796986" y="34925"/>
                  </a:moveTo>
                  <a:lnTo>
                    <a:pt x="1790636" y="34925"/>
                  </a:lnTo>
                  <a:lnTo>
                    <a:pt x="1790636" y="41275"/>
                  </a:lnTo>
                  <a:lnTo>
                    <a:pt x="1796986" y="41275"/>
                  </a:lnTo>
                  <a:lnTo>
                    <a:pt x="1796986" y="34925"/>
                  </a:lnTo>
                  <a:close/>
                </a:path>
                <a:path w="2157729" h="76200">
                  <a:moveTo>
                    <a:pt x="1841436" y="34925"/>
                  </a:moveTo>
                  <a:lnTo>
                    <a:pt x="1816036" y="34925"/>
                  </a:lnTo>
                  <a:lnTo>
                    <a:pt x="1816036" y="41275"/>
                  </a:lnTo>
                  <a:lnTo>
                    <a:pt x="1841436" y="41275"/>
                  </a:lnTo>
                  <a:lnTo>
                    <a:pt x="1841436" y="34925"/>
                  </a:lnTo>
                  <a:close/>
                </a:path>
                <a:path w="2157729" h="76200">
                  <a:moveTo>
                    <a:pt x="1866836" y="34925"/>
                  </a:moveTo>
                  <a:lnTo>
                    <a:pt x="1860486" y="34925"/>
                  </a:lnTo>
                  <a:lnTo>
                    <a:pt x="1860486" y="41275"/>
                  </a:lnTo>
                  <a:lnTo>
                    <a:pt x="1866836" y="41275"/>
                  </a:lnTo>
                  <a:lnTo>
                    <a:pt x="1866836" y="34925"/>
                  </a:lnTo>
                  <a:close/>
                </a:path>
                <a:path w="2157729" h="76200">
                  <a:moveTo>
                    <a:pt x="1911286" y="34925"/>
                  </a:moveTo>
                  <a:lnTo>
                    <a:pt x="1885886" y="34925"/>
                  </a:lnTo>
                  <a:lnTo>
                    <a:pt x="1885886" y="41275"/>
                  </a:lnTo>
                  <a:lnTo>
                    <a:pt x="1911286" y="41275"/>
                  </a:lnTo>
                  <a:lnTo>
                    <a:pt x="1911286" y="34925"/>
                  </a:lnTo>
                  <a:close/>
                </a:path>
                <a:path w="2157729" h="76200">
                  <a:moveTo>
                    <a:pt x="1936686" y="34925"/>
                  </a:moveTo>
                  <a:lnTo>
                    <a:pt x="1930336" y="34925"/>
                  </a:lnTo>
                  <a:lnTo>
                    <a:pt x="1930336" y="41275"/>
                  </a:lnTo>
                  <a:lnTo>
                    <a:pt x="1936686" y="41275"/>
                  </a:lnTo>
                  <a:lnTo>
                    <a:pt x="1936686" y="34925"/>
                  </a:lnTo>
                  <a:close/>
                </a:path>
                <a:path w="2157729" h="76200">
                  <a:moveTo>
                    <a:pt x="1981136" y="34925"/>
                  </a:moveTo>
                  <a:lnTo>
                    <a:pt x="1955736" y="34925"/>
                  </a:lnTo>
                  <a:lnTo>
                    <a:pt x="1955736" y="41275"/>
                  </a:lnTo>
                  <a:lnTo>
                    <a:pt x="1981136" y="41275"/>
                  </a:lnTo>
                  <a:lnTo>
                    <a:pt x="1981136" y="34925"/>
                  </a:lnTo>
                  <a:close/>
                </a:path>
                <a:path w="2157729" h="76200">
                  <a:moveTo>
                    <a:pt x="2006536" y="34925"/>
                  </a:moveTo>
                  <a:lnTo>
                    <a:pt x="2000186" y="34925"/>
                  </a:lnTo>
                  <a:lnTo>
                    <a:pt x="2000186" y="41275"/>
                  </a:lnTo>
                  <a:lnTo>
                    <a:pt x="2006536" y="41275"/>
                  </a:lnTo>
                  <a:lnTo>
                    <a:pt x="2006536" y="34925"/>
                  </a:lnTo>
                  <a:close/>
                </a:path>
                <a:path w="2157729" h="76200">
                  <a:moveTo>
                    <a:pt x="2050986" y="34925"/>
                  </a:moveTo>
                  <a:lnTo>
                    <a:pt x="2025586" y="34925"/>
                  </a:lnTo>
                  <a:lnTo>
                    <a:pt x="2025586" y="41275"/>
                  </a:lnTo>
                  <a:lnTo>
                    <a:pt x="2050986" y="41275"/>
                  </a:lnTo>
                  <a:lnTo>
                    <a:pt x="2050986" y="34925"/>
                  </a:lnTo>
                  <a:close/>
                </a:path>
                <a:path w="2157729" h="76200">
                  <a:moveTo>
                    <a:pt x="2076386" y="34925"/>
                  </a:moveTo>
                  <a:lnTo>
                    <a:pt x="2070036" y="34925"/>
                  </a:lnTo>
                  <a:lnTo>
                    <a:pt x="2070036" y="41275"/>
                  </a:lnTo>
                  <a:lnTo>
                    <a:pt x="2076386" y="41275"/>
                  </a:lnTo>
                  <a:lnTo>
                    <a:pt x="2076386" y="34925"/>
                  </a:lnTo>
                  <a:close/>
                </a:path>
                <a:path w="2157729" h="76200">
                  <a:moveTo>
                    <a:pt x="2081466" y="0"/>
                  </a:moveTo>
                  <a:lnTo>
                    <a:pt x="2081466" y="76200"/>
                  </a:lnTo>
                  <a:lnTo>
                    <a:pt x="2157666" y="38100"/>
                  </a:lnTo>
                  <a:lnTo>
                    <a:pt x="2081466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3390900" y="2762250"/>
              <a:ext cx="2514600" cy="581025"/>
            </a:xfrm>
            <a:custGeom>
              <a:avLst/>
              <a:gdLst/>
              <a:ahLst/>
              <a:cxnLst/>
              <a:rect l="l" t="t" r="r" b="b"/>
              <a:pathLst>
                <a:path w="2514600" h="581025">
                  <a:moveTo>
                    <a:pt x="2514600" y="0"/>
                  </a:moveTo>
                  <a:lnTo>
                    <a:pt x="0" y="0"/>
                  </a:lnTo>
                  <a:lnTo>
                    <a:pt x="0" y="581025"/>
                  </a:lnTo>
                  <a:lnTo>
                    <a:pt x="2514600" y="581025"/>
                  </a:lnTo>
                  <a:lnTo>
                    <a:pt x="2514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3555365" y="2789237"/>
            <a:ext cx="2188210" cy="51371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363220" marR="5080" indent="-351155">
              <a:lnSpc>
                <a:spcPct val="104900"/>
              </a:lnSpc>
              <a:spcBef>
                <a:spcPts val="35"/>
              </a:spcBef>
            </a:pPr>
            <a:r>
              <a:rPr dirty="0" sz="1550">
                <a:latin typeface="Calibri"/>
                <a:cs typeface="Calibri"/>
              </a:rPr>
              <a:t>Configure</a:t>
            </a:r>
            <a:r>
              <a:rPr dirty="0" sz="1550" spc="135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K8s</a:t>
            </a:r>
            <a:r>
              <a:rPr dirty="0" sz="1550" spc="70">
                <a:latin typeface="Calibri"/>
                <a:cs typeface="Calibri"/>
              </a:rPr>
              <a:t> </a:t>
            </a:r>
            <a:r>
              <a:rPr dirty="0" sz="1550" spc="-10">
                <a:latin typeface="Calibri"/>
                <a:cs typeface="Calibri"/>
              </a:rPr>
              <a:t>repositories </a:t>
            </a:r>
            <a:r>
              <a:rPr dirty="0" sz="1550">
                <a:latin typeface="Calibri"/>
                <a:cs typeface="Calibri"/>
              </a:rPr>
              <a:t>&amp;</a:t>
            </a:r>
            <a:r>
              <a:rPr dirty="0" sz="1550" spc="20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install</a:t>
            </a:r>
            <a:r>
              <a:rPr dirty="0" sz="1550" spc="65">
                <a:latin typeface="Calibri"/>
                <a:cs typeface="Calibri"/>
              </a:rPr>
              <a:t> </a:t>
            </a:r>
            <a:r>
              <a:rPr dirty="0" sz="1550" spc="-10">
                <a:latin typeface="Calibri"/>
                <a:cs typeface="Calibri"/>
              </a:rPr>
              <a:t>packages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11198606" y="2850197"/>
            <a:ext cx="6572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316CE4"/>
                </a:solidFill>
                <a:latin typeface="Tahoma"/>
                <a:cs typeface="Tahoma"/>
              </a:rPr>
              <a:t>Step</a:t>
            </a:r>
            <a:r>
              <a:rPr dirty="0" sz="1800" spc="-9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1800" spc="-50">
                <a:solidFill>
                  <a:srgbClr val="316CE4"/>
                </a:solidFill>
                <a:latin typeface="Tahoma"/>
                <a:cs typeface="Tahoma"/>
              </a:rPr>
              <a:t>3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1074737" y="2294001"/>
            <a:ext cx="10186035" cy="889000"/>
            <a:chOff x="1074737" y="2294001"/>
            <a:chExt cx="10186035" cy="889000"/>
          </a:xfrm>
        </p:grpSpPr>
        <p:sp>
          <p:nvSpPr>
            <p:cNvPr id="54" name="object 54" descr=""/>
            <p:cNvSpPr/>
            <p:nvPr/>
          </p:nvSpPr>
          <p:spPr>
            <a:xfrm>
              <a:off x="11139551" y="2814701"/>
              <a:ext cx="114300" cy="361950"/>
            </a:xfrm>
            <a:custGeom>
              <a:avLst/>
              <a:gdLst/>
              <a:ahLst/>
              <a:cxnLst/>
              <a:rect l="l" t="t" r="r" b="b"/>
              <a:pathLst>
                <a:path w="114300" h="361950">
                  <a:moveTo>
                    <a:pt x="114300" y="0"/>
                  </a:moveTo>
                  <a:lnTo>
                    <a:pt x="69758" y="0"/>
                  </a:lnTo>
                  <a:lnTo>
                    <a:pt x="33432" y="0"/>
                  </a:lnTo>
                  <a:lnTo>
                    <a:pt x="8965" y="0"/>
                  </a:lnTo>
                  <a:lnTo>
                    <a:pt x="0" y="0"/>
                  </a:lnTo>
                  <a:lnTo>
                    <a:pt x="0" y="361823"/>
                  </a:lnTo>
                  <a:lnTo>
                    <a:pt x="8965" y="361842"/>
                  </a:lnTo>
                  <a:lnTo>
                    <a:pt x="33432" y="361886"/>
                  </a:lnTo>
                  <a:lnTo>
                    <a:pt x="69758" y="361930"/>
                  </a:lnTo>
                  <a:lnTo>
                    <a:pt x="114300" y="361950"/>
                  </a:lnTo>
                </a:path>
              </a:pathLst>
            </a:custGeom>
            <a:ln w="1270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8843898" y="2957703"/>
              <a:ext cx="2272665" cy="76200"/>
            </a:xfrm>
            <a:custGeom>
              <a:avLst/>
              <a:gdLst/>
              <a:ahLst/>
              <a:cxnLst/>
              <a:rect l="l" t="t" r="r" b="b"/>
              <a:pathLst>
                <a:path w="2272665" h="76200">
                  <a:moveTo>
                    <a:pt x="2272156" y="40386"/>
                  </a:moveTo>
                  <a:lnTo>
                    <a:pt x="2246754" y="40386"/>
                  </a:lnTo>
                  <a:lnTo>
                    <a:pt x="2246627" y="46736"/>
                  </a:lnTo>
                  <a:lnTo>
                    <a:pt x="2272029" y="46736"/>
                  </a:lnTo>
                  <a:lnTo>
                    <a:pt x="2272156" y="40386"/>
                  </a:lnTo>
                  <a:close/>
                </a:path>
                <a:path w="2272665" h="76200">
                  <a:moveTo>
                    <a:pt x="2227706" y="40259"/>
                  </a:moveTo>
                  <a:lnTo>
                    <a:pt x="2221356" y="40259"/>
                  </a:lnTo>
                  <a:lnTo>
                    <a:pt x="2221229" y="46609"/>
                  </a:lnTo>
                  <a:lnTo>
                    <a:pt x="2227579" y="46609"/>
                  </a:lnTo>
                  <a:lnTo>
                    <a:pt x="2227706" y="40259"/>
                  </a:lnTo>
                  <a:close/>
                </a:path>
                <a:path w="2272665" h="76200">
                  <a:moveTo>
                    <a:pt x="2202306" y="40259"/>
                  </a:moveTo>
                  <a:lnTo>
                    <a:pt x="2176904" y="40259"/>
                  </a:lnTo>
                  <a:lnTo>
                    <a:pt x="2176777" y="46609"/>
                  </a:lnTo>
                  <a:lnTo>
                    <a:pt x="2202179" y="46609"/>
                  </a:lnTo>
                  <a:lnTo>
                    <a:pt x="2202306" y="40259"/>
                  </a:lnTo>
                  <a:close/>
                </a:path>
                <a:path w="2272665" h="76200">
                  <a:moveTo>
                    <a:pt x="2157856" y="40132"/>
                  </a:moveTo>
                  <a:lnTo>
                    <a:pt x="2151506" y="40132"/>
                  </a:lnTo>
                  <a:lnTo>
                    <a:pt x="2151379" y="46482"/>
                  </a:lnTo>
                  <a:lnTo>
                    <a:pt x="2157729" y="46482"/>
                  </a:lnTo>
                  <a:lnTo>
                    <a:pt x="2157856" y="40132"/>
                  </a:lnTo>
                  <a:close/>
                </a:path>
                <a:path w="2272665" h="76200">
                  <a:moveTo>
                    <a:pt x="2132456" y="40005"/>
                  </a:moveTo>
                  <a:lnTo>
                    <a:pt x="2107056" y="40005"/>
                  </a:lnTo>
                  <a:lnTo>
                    <a:pt x="2106929" y="46355"/>
                  </a:lnTo>
                  <a:lnTo>
                    <a:pt x="2132329" y="46355"/>
                  </a:lnTo>
                  <a:lnTo>
                    <a:pt x="2132456" y="40005"/>
                  </a:lnTo>
                  <a:close/>
                </a:path>
                <a:path w="2272665" h="76200">
                  <a:moveTo>
                    <a:pt x="2088006" y="39877"/>
                  </a:moveTo>
                  <a:lnTo>
                    <a:pt x="2081656" y="39877"/>
                  </a:lnTo>
                  <a:lnTo>
                    <a:pt x="2081529" y="46227"/>
                  </a:lnTo>
                  <a:lnTo>
                    <a:pt x="2087879" y="46227"/>
                  </a:lnTo>
                  <a:lnTo>
                    <a:pt x="2088006" y="39877"/>
                  </a:lnTo>
                  <a:close/>
                </a:path>
                <a:path w="2272665" h="76200">
                  <a:moveTo>
                    <a:pt x="2062606" y="39877"/>
                  </a:moveTo>
                  <a:lnTo>
                    <a:pt x="2037204" y="39877"/>
                  </a:lnTo>
                  <a:lnTo>
                    <a:pt x="2037077" y="46227"/>
                  </a:lnTo>
                  <a:lnTo>
                    <a:pt x="2062479" y="46227"/>
                  </a:lnTo>
                  <a:lnTo>
                    <a:pt x="2062606" y="39877"/>
                  </a:lnTo>
                  <a:close/>
                </a:path>
                <a:path w="2272665" h="76200">
                  <a:moveTo>
                    <a:pt x="2018156" y="39750"/>
                  </a:moveTo>
                  <a:lnTo>
                    <a:pt x="2011806" y="39750"/>
                  </a:lnTo>
                  <a:lnTo>
                    <a:pt x="2011679" y="46100"/>
                  </a:lnTo>
                  <a:lnTo>
                    <a:pt x="2018029" y="46100"/>
                  </a:lnTo>
                  <a:lnTo>
                    <a:pt x="2018156" y="39750"/>
                  </a:lnTo>
                  <a:close/>
                </a:path>
                <a:path w="2272665" h="76200">
                  <a:moveTo>
                    <a:pt x="1992756" y="39750"/>
                  </a:moveTo>
                  <a:lnTo>
                    <a:pt x="1967354" y="39750"/>
                  </a:lnTo>
                  <a:lnTo>
                    <a:pt x="1967227" y="46100"/>
                  </a:lnTo>
                  <a:lnTo>
                    <a:pt x="1992629" y="46100"/>
                  </a:lnTo>
                  <a:lnTo>
                    <a:pt x="1992756" y="39750"/>
                  </a:lnTo>
                  <a:close/>
                </a:path>
                <a:path w="2272665" h="76200">
                  <a:moveTo>
                    <a:pt x="1948306" y="39624"/>
                  </a:moveTo>
                  <a:lnTo>
                    <a:pt x="1941956" y="39624"/>
                  </a:lnTo>
                  <a:lnTo>
                    <a:pt x="1941829" y="45974"/>
                  </a:lnTo>
                  <a:lnTo>
                    <a:pt x="1948179" y="45974"/>
                  </a:lnTo>
                  <a:lnTo>
                    <a:pt x="1948306" y="39624"/>
                  </a:lnTo>
                  <a:close/>
                </a:path>
                <a:path w="2272665" h="76200">
                  <a:moveTo>
                    <a:pt x="1922906" y="39497"/>
                  </a:moveTo>
                  <a:lnTo>
                    <a:pt x="1897506" y="39497"/>
                  </a:lnTo>
                  <a:lnTo>
                    <a:pt x="1897379" y="45847"/>
                  </a:lnTo>
                  <a:lnTo>
                    <a:pt x="1922779" y="45847"/>
                  </a:lnTo>
                  <a:lnTo>
                    <a:pt x="1922906" y="39497"/>
                  </a:lnTo>
                  <a:close/>
                </a:path>
                <a:path w="2272665" h="76200">
                  <a:moveTo>
                    <a:pt x="1878456" y="39370"/>
                  </a:moveTo>
                  <a:lnTo>
                    <a:pt x="1872106" y="39370"/>
                  </a:lnTo>
                  <a:lnTo>
                    <a:pt x="1871979" y="45720"/>
                  </a:lnTo>
                  <a:lnTo>
                    <a:pt x="1878329" y="45720"/>
                  </a:lnTo>
                  <a:lnTo>
                    <a:pt x="1878456" y="39370"/>
                  </a:lnTo>
                  <a:close/>
                </a:path>
                <a:path w="2272665" h="76200">
                  <a:moveTo>
                    <a:pt x="1853056" y="39370"/>
                  </a:moveTo>
                  <a:lnTo>
                    <a:pt x="1827654" y="39370"/>
                  </a:lnTo>
                  <a:lnTo>
                    <a:pt x="1827527" y="45720"/>
                  </a:lnTo>
                  <a:lnTo>
                    <a:pt x="1852929" y="45720"/>
                  </a:lnTo>
                  <a:lnTo>
                    <a:pt x="1853056" y="39370"/>
                  </a:lnTo>
                  <a:close/>
                </a:path>
                <a:path w="2272665" h="76200">
                  <a:moveTo>
                    <a:pt x="1808606" y="39243"/>
                  </a:moveTo>
                  <a:lnTo>
                    <a:pt x="1802256" y="39243"/>
                  </a:lnTo>
                  <a:lnTo>
                    <a:pt x="1802129" y="45593"/>
                  </a:lnTo>
                  <a:lnTo>
                    <a:pt x="1808479" y="45593"/>
                  </a:lnTo>
                  <a:lnTo>
                    <a:pt x="1808606" y="39243"/>
                  </a:lnTo>
                  <a:close/>
                </a:path>
                <a:path w="2272665" h="76200">
                  <a:moveTo>
                    <a:pt x="1783206" y="39116"/>
                  </a:moveTo>
                  <a:lnTo>
                    <a:pt x="1757806" y="39116"/>
                  </a:lnTo>
                  <a:lnTo>
                    <a:pt x="1757679" y="45466"/>
                  </a:lnTo>
                  <a:lnTo>
                    <a:pt x="1783079" y="45466"/>
                  </a:lnTo>
                  <a:lnTo>
                    <a:pt x="1783206" y="39116"/>
                  </a:lnTo>
                  <a:close/>
                </a:path>
                <a:path w="2272665" h="76200">
                  <a:moveTo>
                    <a:pt x="1738756" y="39116"/>
                  </a:moveTo>
                  <a:lnTo>
                    <a:pt x="1732404" y="39116"/>
                  </a:lnTo>
                  <a:lnTo>
                    <a:pt x="1732279" y="45338"/>
                  </a:lnTo>
                  <a:lnTo>
                    <a:pt x="1738632" y="45338"/>
                  </a:lnTo>
                  <a:lnTo>
                    <a:pt x="1738756" y="39116"/>
                  </a:lnTo>
                  <a:close/>
                </a:path>
                <a:path w="2272665" h="76200">
                  <a:moveTo>
                    <a:pt x="1713356" y="38988"/>
                  </a:moveTo>
                  <a:lnTo>
                    <a:pt x="1687956" y="38988"/>
                  </a:lnTo>
                  <a:lnTo>
                    <a:pt x="1687829" y="45338"/>
                  </a:lnTo>
                  <a:lnTo>
                    <a:pt x="1713229" y="45338"/>
                  </a:lnTo>
                  <a:lnTo>
                    <a:pt x="1713356" y="38988"/>
                  </a:lnTo>
                  <a:close/>
                </a:path>
                <a:path w="2272665" h="76200">
                  <a:moveTo>
                    <a:pt x="1668906" y="38862"/>
                  </a:moveTo>
                  <a:lnTo>
                    <a:pt x="1662556" y="38862"/>
                  </a:lnTo>
                  <a:lnTo>
                    <a:pt x="1662429" y="45212"/>
                  </a:lnTo>
                  <a:lnTo>
                    <a:pt x="1668779" y="45212"/>
                  </a:lnTo>
                  <a:lnTo>
                    <a:pt x="1668906" y="38862"/>
                  </a:lnTo>
                  <a:close/>
                </a:path>
                <a:path w="2272665" h="76200">
                  <a:moveTo>
                    <a:pt x="1643506" y="38862"/>
                  </a:moveTo>
                  <a:lnTo>
                    <a:pt x="1618104" y="38862"/>
                  </a:lnTo>
                  <a:lnTo>
                    <a:pt x="1617977" y="45212"/>
                  </a:lnTo>
                  <a:lnTo>
                    <a:pt x="1643379" y="45212"/>
                  </a:lnTo>
                  <a:lnTo>
                    <a:pt x="1643506" y="38862"/>
                  </a:lnTo>
                  <a:close/>
                </a:path>
                <a:path w="2272665" h="76200">
                  <a:moveTo>
                    <a:pt x="1599056" y="38735"/>
                  </a:moveTo>
                  <a:lnTo>
                    <a:pt x="1592706" y="38735"/>
                  </a:lnTo>
                  <a:lnTo>
                    <a:pt x="1592579" y="45085"/>
                  </a:lnTo>
                  <a:lnTo>
                    <a:pt x="1598929" y="45085"/>
                  </a:lnTo>
                  <a:lnTo>
                    <a:pt x="1599056" y="38735"/>
                  </a:lnTo>
                  <a:close/>
                </a:path>
                <a:path w="2272665" h="76200">
                  <a:moveTo>
                    <a:pt x="1573656" y="38608"/>
                  </a:moveTo>
                  <a:lnTo>
                    <a:pt x="1548256" y="38608"/>
                  </a:lnTo>
                  <a:lnTo>
                    <a:pt x="1548129" y="44958"/>
                  </a:lnTo>
                  <a:lnTo>
                    <a:pt x="1573529" y="44958"/>
                  </a:lnTo>
                  <a:lnTo>
                    <a:pt x="1573656" y="38608"/>
                  </a:lnTo>
                  <a:close/>
                </a:path>
                <a:path w="2272665" h="76200">
                  <a:moveTo>
                    <a:pt x="1529206" y="38481"/>
                  </a:moveTo>
                  <a:lnTo>
                    <a:pt x="1522856" y="38481"/>
                  </a:lnTo>
                  <a:lnTo>
                    <a:pt x="1522729" y="44831"/>
                  </a:lnTo>
                  <a:lnTo>
                    <a:pt x="1529079" y="44831"/>
                  </a:lnTo>
                  <a:lnTo>
                    <a:pt x="1529206" y="38481"/>
                  </a:lnTo>
                  <a:close/>
                </a:path>
                <a:path w="2272665" h="76200">
                  <a:moveTo>
                    <a:pt x="1503806" y="38481"/>
                  </a:moveTo>
                  <a:lnTo>
                    <a:pt x="1478404" y="38481"/>
                  </a:lnTo>
                  <a:lnTo>
                    <a:pt x="1478277" y="44831"/>
                  </a:lnTo>
                  <a:lnTo>
                    <a:pt x="1503679" y="44831"/>
                  </a:lnTo>
                  <a:lnTo>
                    <a:pt x="1503806" y="38481"/>
                  </a:lnTo>
                  <a:close/>
                </a:path>
                <a:path w="2272665" h="76200">
                  <a:moveTo>
                    <a:pt x="1459356" y="38354"/>
                  </a:moveTo>
                  <a:lnTo>
                    <a:pt x="1453006" y="38354"/>
                  </a:lnTo>
                  <a:lnTo>
                    <a:pt x="1452879" y="44704"/>
                  </a:lnTo>
                  <a:lnTo>
                    <a:pt x="1459229" y="44704"/>
                  </a:lnTo>
                  <a:lnTo>
                    <a:pt x="1459356" y="38354"/>
                  </a:lnTo>
                  <a:close/>
                </a:path>
                <a:path w="2272665" h="76200">
                  <a:moveTo>
                    <a:pt x="1408556" y="38226"/>
                  </a:moveTo>
                  <a:lnTo>
                    <a:pt x="1408429" y="44576"/>
                  </a:lnTo>
                  <a:lnTo>
                    <a:pt x="1433829" y="44704"/>
                  </a:lnTo>
                  <a:lnTo>
                    <a:pt x="1433956" y="38354"/>
                  </a:lnTo>
                  <a:lnTo>
                    <a:pt x="1408556" y="38226"/>
                  </a:lnTo>
                  <a:close/>
                </a:path>
                <a:path w="2272665" h="76200">
                  <a:moveTo>
                    <a:pt x="1389506" y="38226"/>
                  </a:moveTo>
                  <a:lnTo>
                    <a:pt x="1383156" y="38226"/>
                  </a:lnTo>
                  <a:lnTo>
                    <a:pt x="1383029" y="44576"/>
                  </a:lnTo>
                  <a:lnTo>
                    <a:pt x="1389379" y="44576"/>
                  </a:lnTo>
                  <a:lnTo>
                    <a:pt x="1389506" y="38226"/>
                  </a:lnTo>
                  <a:close/>
                </a:path>
                <a:path w="2272665" h="76200">
                  <a:moveTo>
                    <a:pt x="1364106" y="38100"/>
                  </a:moveTo>
                  <a:lnTo>
                    <a:pt x="1338706" y="38100"/>
                  </a:lnTo>
                  <a:lnTo>
                    <a:pt x="1338579" y="44450"/>
                  </a:lnTo>
                  <a:lnTo>
                    <a:pt x="1363979" y="44450"/>
                  </a:lnTo>
                  <a:lnTo>
                    <a:pt x="1364106" y="38100"/>
                  </a:lnTo>
                  <a:close/>
                </a:path>
                <a:path w="2272665" h="76200">
                  <a:moveTo>
                    <a:pt x="1319656" y="37973"/>
                  </a:moveTo>
                  <a:lnTo>
                    <a:pt x="1313306" y="37973"/>
                  </a:lnTo>
                  <a:lnTo>
                    <a:pt x="1313179" y="44323"/>
                  </a:lnTo>
                  <a:lnTo>
                    <a:pt x="1319529" y="44323"/>
                  </a:lnTo>
                  <a:lnTo>
                    <a:pt x="1319656" y="37973"/>
                  </a:lnTo>
                  <a:close/>
                </a:path>
                <a:path w="2272665" h="76200">
                  <a:moveTo>
                    <a:pt x="1294256" y="37973"/>
                  </a:moveTo>
                  <a:lnTo>
                    <a:pt x="1268854" y="37973"/>
                  </a:lnTo>
                  <a:lnTo>
                    <a:pt x="1268727" y="44323"/>
                  </a:lnTo>
                  <a:lnTo>
                    <a:pt x="1294129" y="44323"/>
                  </a:lnTo>
                  <a:lnTo>
                    <a:pt x="1294256" y="37973"/>
                  </a:lnTo>
                  <a:close/>
                </a:path>
                <a:path w="2272665" h="76200">
                  <a:moveTo>
                    <a:pt x="1249806" y="37846"/>
                  </a:moveTo>
                  <a:lnTo>
                    <a:pt x="1243456" y="37846"/>
                  </a:lnTo>
                  <a:lnTo>
                    <a:pt x="1243329" y="44196"/>
                  </a:lnTo>
                  <a:lnTo>
                    <a:pt x="1249679" y="44196"/>
                  </a:lnTo>
                  <a:lnTo>
                    <a:pt x="1249806" y="37846"/>
                  </a:lnTo>
                  <a:close/>
                </a:path>
                <a:path w="2272665" h="76200">
                  <a:moveTo>
                    <a:pt x="1224406" y="37719"/>
                  </a:moveTo>
                  <a:lnTo>
                    <a:pt x="1199006" y="37719"/>
                  </a:lnTo>
                  <a:lnTo>
                    <a:pt x="1198879" y="44069"/>
                  </a:lnTo>
                  <a:lnTo>
                    <a:pt x="1224279" y="44069"/>
                  </a:lnTo>
                  <a:lnTo>
                    <a:pt x="1224406" y="37719"/>
                  </a:lnTo>
                  <a:close/>
                </a:path>
                <a:path w="2272665" h="76200">
                  <a:moveTo>
                    <a:pt x="1179956" y="37719"/>
                  </a:moveTo>
                  <a:lnTo>
                    <a:pt x="1173604" y="37719"/>
                  </a:lnTo>
                  <a:lnTo>
                    <a:pt x="1173477" y="44069"/>
                  </a:lnTo>
                  <a:lnTo>
                    <a:pt x="1179829" y="44069"/>
                  </a:lnTo>
                  <a:lnTo>
                    <a:pt x="1179956" y="37719"/>
                  </a:lnTo>
                  <a:close/>
                </a:path>
                <a:path w="2272665" h="76200">
                  <a:moveTo>
                    <a:pt x="1154556" y="37592"/>
                  </a:moveTo>
                  <a:lnTo>
                    <a:pt x="1129156" y="37592"/>
                  </a:lnTo>
                  <a:lnTo>
                    <a:pt x="1129029" y="43942"/>
                  </a:lnTo>
                  <a:lnTo>
                    <a:pt x="1154429" y="43942"/>
                  </a:lnTo>
                  <a:lnTo>
                    <a:pt x="1154556" y="37592"/>
                  </a:lnTo>
                  <a:close/>
                </a:path>
                <a:path w="2272665" h="76200">
                  <a:moveTo>
                    <a:pt x="1110106" y="37464"/>
                  </a:moveTo>
                  <a:lnTo>
                    <a:pt x="1103756" y="37464"/>
                  </a:lnTo>
                  <a:lnTo>
                    <a:pt x="1103629" y="43814"/>
                  </a:lnTo>
                  <a:lnTo>
                    <a:pt x="1109979" y="43814"/>
                  </a:lnTo>
                  <a:lnTo>
                    <a:pt x="1110106" y="37464"/>
                  </a:lnTo>
                  <a:close/>
                </a:path>
                <a:path w="2272665" h="76200">
                  <a:moveTo>
                    <a:pt x="1084706" y="37464"/>
                  </a:moveTo>
                  <a:lnTo>
                    <a:pt x="1059304" y="37464"/>
                  </a:lnTo>
                  <a:lnTo>
                    <a:pt x="1059177" y="43814"/>
                  </a:lnTo>
                  <a:lnTo>
                    <a:pt x="1084579" y="43814"/>
                  </a:lnTo>
                  <a:lnTo>
                    <a:pt x="1084706" y="37464"/>
                  </a:lnTo>
                  <a:close/>
                </a:path>
                <a:path w="2272665" h="76200">
                  <a:moveTo>
                    <a:pt x="1040256" y="37337"/>
                  </a:moveTo>
                  <a:lnTo>
                    <a:pt x="1033906" y="37337"/>
                  </a:lnTo>
                  <a:lnTo>
                    <a:pt x="1033779" y="43687"/>
                  </a:lnTo>
                  <a:lnTo>
                    <a:pt x="1040129" y="43687"/>
                  </a:lnTo>
                  <a:lnTo>
                    <a:pt x="1040256" y="37337"/>
                  </a:lnTo>
                  <a:close/>
                </a:path>
                <a:path w="2272665" h="76200">
                  <a:moveTo>
                    <a:pt x="1014856" y="37211"/>
                  </a:moveTo>
                  <a:lnTo>
                    <a:pt x="989456" y="37211"/>
                  </a:lnTo>
                  <a:lnTo>
                    <a:pt x="989329" y="43561"/>
                  </a:lnTo>
                  <a:lnTo>
                    <a:pt x="1014729" y="43561"/>
                  </a:lnTo>
                  <a:lnTo>
                    <a:pt x="1014856" y="37211"/>
                  </a:lnTo>
                  <a:close/>
                </a:path>
                <a:path w="2272665" h="76200">
                  <a:moveTo>
                    <a:pt x="970406" y="37211"/>
                  </a:moveTo>
                  <a:lnTo>
                    <a:pt x="964054" y="37211"/>
                  </a:lnTo>
                  <a:lnTo>
                    <a:pt x="963927" y="43561"/>
                  </a:lnTo>
                  <a:lnTo>
                    <a:pt x="970279" y="43561"/>
                  </a:lnTo>
                  <a:lnTo>
                    <a:pt x="970406" y="37211"/>
                  </a:lnTo>
                  <a:close/>
                </a:path>
                <a:path w="2272665" h="76200">
                  <a:moveTo>
                    <a:pt x="945006" y="37084"/>
                  </a:moveTo>
                  <a:lnTo>
                    <a:pt x="919606" y="37084"/>
                  </a:lnTo>
                  <a:lnTo>
                    <a:pt x="919479" y="43434"/>
                  </a:lnTo>
                  <a:lnTo>
                    <a:pt x="944879" y="43434"/>
                  </a:lnTo>
                  <a:lnTo>
                    <a:pt x="945006" y="37084"/>
                  </a:lnTo>
                  <a:close/>
                </a:path>
                <a:path w="2272665" h="76200">
                  <a:moveTo>
                    <a:pt x="900556" y="36957"/>
                  </a:moveTo>
                  <a:lnTo>
                    <a:pt x="894206" y="36957"/>
                  </a:lnTo>
                  <a:lnTo>
                    <a:pt x="894079" y="43307"/>
                  </a:lnTo>
                  <a:lnTo>
                    <a:pt x="900429" y="43307"/>
                  </a:lnTo>
                  <a:lnTo>
                    <a:pt x="900556" y="36957"/>
                  </a:lnTo>
                  <a:close/>
                </a:path>
                <a:path w="2272665" h="76200">
                  <a:moveTo>
                    <a:pt x="875156" y="36957"/>
                  </a:moveTo>
                  <a:lnTo>
                    <a:pt x="849754" y="36957"/>
                  </a:lnTo>
                  <a:lnTo>
                    <a:pt x="849627" y="43307"/>
                  </a:lnTo>
                  <a:lnTo>
                    <a:pt x="875029" y="43307"/>
                  </a:lnTo>
                  <a:lnTo>
                    <a:pt x="875156" y="36957"/>
                  </a:lnTo>
                  <a:close/>
                </a:path>
                <a:path w="2272665" h="76200">
                  <a:moveTo>
                    <a:pt x="830706" y="36830"/>
                  </a:moveTo>
                  <a:lnTo>
                    <a:pt x="824356" y="36830"/>
                  </a:lnTo>
                  <a:lnTo>
                    <a:pt x="824229" y="43180"/>
                  </a:lnTo>
                  <a:lnTo>
                    <a:pt x="830579" y="43180"/>
                  </a:lnTo>
                  <a:lnTo>
                    <a:pt x="830706" y="36830"/>
                  </a:lnTo>
                  <a:close/>
                </a:path>
                <a:path w="2272665" h="76200">
                  <a:moveTo>
                    <a:pt x="805306" y="36702"/>
                  </a:moveTo>
                  <a:lnTo>
                    <a:pt x="779906" y="36702"/>
                  </a:lnTo>
                  <a:lnTo>
                    <a:pt x="779779" y="43052"/>
                  </a:lnTo>
                  <a:lnTo>
                    <a:pt x="805179" y="43052"/>
                  </a:lnTo>
                  <a:lnTo>
                    <a:pt x="805306" y="36702"/>
                  </a:lnTo>
                  <a:close/>
                </a:path>
                <a:path w="2272665" h="76200">
                  <a:moveTo>
                    <a:pt x="760856" y="36575"/>
                  </a:moveTo>
                  <a:lnTo>
                    <a:pt x="754506" y="36575"/>
                  </a:lnTo>
                  <a:lnTo>
                    <a:pt x="754379" y="42925"/>
                  </a:lnTo>
                  <a:lnTo>
                    <a:pt x="760729" y="42925"/>
                  </a:lnTo>
                  <a:lnTo>
                    <a:pt x="760856" y="36575"/>
                  </a:lnTo>
                  <a:close/>
                </a:path>
                <a:path w="2272665" h="76200">
                  <a:moveTo>
                    <a:pt x="735456" y="36575"/>
                  </a:moveTo>
                  <a:lnTo>
                    <a:pt x="710054" y="36575"/>
                  </a:lnTo>
                  <a:lnTo>
                    <a:pt x="709927" y="42925"/>
                  </a:lnTo>
                  <a:lnTo>
                    <a:pt x="735329" y="42925"/>
                  </a:lnTo>
                  <a:lnTo>
                    <a:pt x="735456" y="36575"/>
                  </a:lnTo>
                  <a:close/>
                </a:path>
                <a:path w="2272665" h="76200">
                  <a:moveTo>
                    <a:pt x="691006" y="36449"/>
                  </a:moveTo>
                  <a:lnTo>
                    <a:pt x="684656" y="36449"/>
                  </a:lnTo>
                  <a:lnTo>
                    <a:pt x="684529" y="42799"/>
                  </a:lnTo>
                  <a:lnTo>
                    <a:pt x="690879" y="42799"/>
                  </a:lnTo>
                  <a:lnTo>
                    <a:pt x="691006" y="36449"/>
                  </a:lnTo>
                  <a:close/>
                </a:path>
                <a:path w="2272665" h="76200">
                  <a:moveTo>
                    <a:pt x="665606" y="36449"/>
                  </a:moveTo>
                  <a:lnTo>
                    <a:pt x="640204" y="36449"/>
                  </a:lnTo>
                  <a:lnTo>
                    <a:pt x="640077" y="42799"/>
                  </a:lnTo>
                  <a:lnTo>
                    <a:pt x="665479" y="42799"/>
                  </a:lnTo>
                  <a:lnTo>
                    <a:pt x="665606" y="36449"/>
                  </a:lnTo>
                  <a:close/>
                </a:path>
                <a:path w="2272665" h="76200">
                  <a:moveTo>
                    <a:pt x="621156" y="36322"/>
                  </a:moveTo>
                  <a:lnTo>
                    <a:pt x="614806" y="36322"/>
                  </a:lnTo>
                  <a:lnTo>
                    <a:pt x="614679" y="42672"/>
                  </a:lnTo>
                  <a:lnTo>
                    <a:pt x="621029" y="42672"/>
                  </a:lnTo>
                  <a:lnTo>
                    <a:pt x="621156" y="36322"/>
                  </a:lnTo>
                  <a:close/>
                </a:path>
                <a:path w="2272665" h="76200">
                  <a:moveTo>
                    <a:pt x="595756" y="36195"/>
                  </a:moveTo>
                  <a:lnTo>
                    <a:pt x="570356" y="36195"/>
                  </a:lnTo>
                  <a:lnTo>
                    <a:pt x="570229" y="42545"/>
                  </a:lnTo>
                  <a:lnTo>
                    <a:pt x="595629" y="42545"/>
                  </a:lnTo>
                  <a:lnTo>
                    <a:pt x="595756" y="36195"/>
                  </a:lnTo>
                  <a:close/>
                </a:path>
                <a:path w="2272665" h="76200">
                  <a:moveTo>
                    <a:pt x="551306" y="36068"/>
                  </a:moveTo>
                  <a:lnTo>
                    <a:pt x="544956" y="36068"/>
                  </a:lnTo>
                  <a:lnTo>
                    <a:pt x="544829" y="42418"/>
                  </a:lnTo>
                  <a:lnTo>
                    <a:pt x="551179" y="42418"/>
                  </a:lnTo>
                  <a:lnTo>
                    <a:pt x="551306" y="36068"/>
                  </a:lnTo>
                  <a:close/>
                </a:path>
                <a:path w="2272665" h="76200">
                  <a:moveTo>
                    <a:pt x="525906" y="36068"/>
                  </a:moveTo>
                  <a:lnTo>
                    <a:pt x="500504" y="36068"/>
                  </a:lnTo>
                  <a:lnTo>
                    <a:pt x="500377" y="42418"/>
                  </a:lnTo>
                  <a:lnTo>
                    <a:pt x="525779" y="42418"/>
                  </a:lnTo>
                  <a:lnTo>
                    <a:pt x="525906" y="36068"/>
                  </a:lnTo>
                  <a:close/>
                </a:path>
                <a:path w="2272665" h="76200">
                  <a:moveTo>
                    <a:pt x="481456" y="35941"/>
                  </a:moveTo>
                  <a:lnTo>
                    <a:pt x="475106" y="35941"/>
                  </a:lnTo>
                  <a:lnTo>
                    <a:pt x="474979" y="42291"/>
                  </a:lnTo>
                  <a:lnTo>
                    <a:pt x="481329" y="42291"/>
                  </a:lnTo>
                  <a:lnTo>
                    <a:pt x="481456" y="35941"/>
                  </a:lnTo>
                  <a:close/>
                </a:path>
                <a:path w="2272665" h="76200">
                  <a:moveTo>
                    <a:pt x="456056" y="35813"/>
                  </a:moveTo>
                  <a:lnTo>
                    <a:pt x="430656" y="35813"/>
                  </a:lnTo>
                  <a:lnTo>
                    <a:pt x="430529" y="42163"/>
                  </a:lnTo>
                  <a:lnTo>
                    <a:pt x="455929" y="42163"/>
                  </a:lnTo>
                  <a:lnTo>
                    <a:pt x="456056" y="35813"/>
                  </a:lnTo>
                  <a:close/>
                </a:path>
                <a:path w="2272665" h="76200">
                  <a:moveTo>
                    <a:pt x="411606" y="35813"/>
                  </a:moveTo>
                  <a:lnTo>
                    <a:pt x="405254" y="35813"/>
                  </a:lnTo>
                  <a:lnTo>
                    <a:pt x="405127" y="42163"/>
                  </a:lnTo>
                  <a:lnTo>
                    <a:pt x="411479" y="42163"/>
                  </a:lnTo>
                  <a:lnTo>
                    <a:pt x="411606" y="35813"/>
                  </a:lnTo>
                  <a:close/>
                </a:path>
                <a:path w="2272665" h="76200">
                  <a:moveTo>
                    <a:pt x="386206" y="35687"/>
                  </a:moveTo>
                  <a:lnTo>
                    <a:pt x="360806" y="35687"/>
                  </a:lnTo>
                  <a:lnTo>
                    <a:pt x="360679" y="42037"/>
                  </a:lnTo>
                  <a:lnTo>
                    <a:pt x="386079" y="42037"/>
                  </a:lnTo>
                  <a:lnTo>
                    <a:pt x="386206" y="35687"/>
                  </a:lnTo>
                  <a:close/>
                </a:path>
                <a:path w="2272665" h="76200">
                  <a:moveTo>
                    <a:pt x="341756" y="35560"/>
                  </a:moveTo>
                  <a:lnTo>
                    <a:pt x="335406" y="35560"/>
                  </a:lnTo>
                  <a:lnTo>
                    <a:pt x="335279" y="41910"/>
                  </a:lnTo>
                  <a:lnTo>
                    <a:pt x="341629" y="41910"/>
                  </a:lnTo>
                  <a:lnTo>
                    <a:pt x="341756" y="35560"/>
                  </a:lnTo>
                  <a:close/>
                </a:path>
                <a:path w="2272665" h="76200">
                  <a:moveTo>
                    <a:pt x="316356" y="35560"/>
                  </a:moveTo>
                  <a:lnTo>
                    <a:pt x="290954" y="35560"/>
                  </a:lnTo>
                  <a:lnTo>
                    <a:pt x="290827" y="41910"/>
                  </a:lnTo>
                  <a:lnTo>
                    <a:pt x="316229" y="41910"/>
                  </a:lnTo>
                  <a:lnTo>
                    <a:pt x="316356" y="35560"/>
                  </a:lnTo>
                  <a:close/>
                </a:path>
                <a:path w="2272665" h="76200">
                  <a:moveTo>
                    <a:pt x="271906" y="35433"/>
                  </a:moveTo>
                  <a:lnTo>
                    <a:pt x="265556" y="35433"/>
                  </a:lnTo>
                  <a:lnTo>
                    <a:pt x="265429" y="41783"/>
                  </a:lnTo>
                  <a:lnTo>
                    <a:pt x="271779" y="41783"/>
                  </a:lnTo>
                  <a:lnTo>
                    <a:pt x="271906" y="35433"/>
                  </a:lnTo>
                  <a:close/>
                </a:path>
                <a:path w="2272665" h="76200">
                  <a:moveTo>
                    <a:pt x="246506" y="35306"/>
                  </a:moveTo>
                  <a:lnTo>
                    <a:pt x="221106" y="35306"/>
                  </a:lnTo>
                  <a:lnTo>
                    <a:pt x="220979" y="41656"/>
                  </a:lnTo>
                  <a:lnTo>
                    <a:pt x="246379" y="41656"/>
                  </a:lnTo>
                  <a:lnTo>
                    <a:pt x="246506" y="35306"/>
                  </a:lnTo>
                  <a:close/>
                </a:path>
                <a:path w="2272665" h="76200">
                  <a:moveTo>
                    <a:pt x="202056" y="35179"/>
                  </a:moveTo>
                  <a:lnTo>
                    <a:pt x="195706" y="35179"/>
                  </a:lnTo>
                  <a:lnTo>
                    <a:pt x="195579" y="41529"/>
                  </a:lnTo>
                  <a:lnTo>
                    <a:pt x="201929" y="41529"/>
                  </a:lnTo>
                  <a:lnTo>
                    <a:pt x="202056" y="35179"/>
                  </a:lnTo>
                  <a:close/>
                </a:path>
                <a:path w="2272665" h="76200">
                  <a:moveTo>
                    <a:pt x="151256" y="35051"/>
                  </a:moveTo>
                  <a:lnTo>
                    <a:pt x="151129" y="41401"/>
                  </a:lnTo>
                  <a:lnTo>
                    <a:pt x="176529" y="41529"/>
                  </a:lnTo>
                  <a:lnTo>
                    <a:pt x="176656" y="35179"/>
                  </a:lnTo>
                  <a:lnTo>
                    <a:pt x="151256" y="35051"/>
                  </a:lnTo>
                  <a:close/>
                </a:path>
                <a:path w="2272665" h="76200">
                  <a:moveTo>
                    <a:pt x="132206" y="35051"/>
                  </a:moveTo>
                  <a:lnTo>
                    <a:pt x="125856" y="35051"/>
                  </a:lnTo>
                  <a:lnTo>
                    <a:pt x="125729" y="41401"/>
                  </a:lnTo>
                  <a:lnTo>
                    <a:pt x="132079" y="41401"/>
                  </a:lnTo>
                  <a:lnTo>
                    <a:pt x="132206" y="35051"/>
                  </a:lnTo>
                  <a:close/>
                </a:path>
                <a:path w="2272665" h="76200">
                  <a:moveTo>
                    <a:pt x="106806" y="35051"/>
                  </a:moveTo>
                  <a:lnTo>
                    <a:pt x="81404" y="35051"/>
                  </a:lnTo>
                  <a:lnTo>
                    <a:pt x="81277" y="41401"/>
                  </a:lnTo>
                  <a:lnTo>
                    <a:pt x="106679" y="41401"/>
                  </a:lnTo>
                  <a:lnTo>
                    <a:pt x="106806" y="35051"/>
                  </a:lnTo>
                  <a:close/>
                </a:path>
                <a:path w="2272665" h="76200">
                  <a:moveTo>
                    <a:pt x="76326" y="0"/>
                  </a:moveTo>
                  <a:lnTo>
                    <a:pt x="0" y="37973"/>
                  </a:lnTo>
                  <a:lnTo>
                    <a:pt x="76200" y="76200"/>
                  </a:lnTo>
                  <a:lnTo>
                    <a:pt x="76326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081087" y="2300351"/>
              <a:ext cx="114300" cy="361950"/>
            </a:xfrm>
            <a:custGeom>
              <a:avLst/>
              <a:gdLst/>
              <a:ahLst/>
              <a:cxnLst/>
              <a:rect l="l" t="t" r="r" b="b"/>
              <a:pathLst>
                <a:path w="114300" h="361950">
                  <a:moveTo>
                    <a:pt x="0" y="0"/>
                  </a:moveTo>
                  <a:lnTo>
                    <a:pt x="44493" y="0"/>
                  </a:lnTo>
                  <a:lnTo>
                    <a:pt x="80824" y="0"/>
                  </a:lnTo>
                  <a:lnTo>
                    <a:pt x="105318" y="0"/>
                  </a:lnTo>
                  <a:lnTo>
                    <a:pt x="114300" y="0"/>
                  </a:lnTo>
                  <a:lnTo>
                    <a:pt x="114300" y="361823"/>
                  </a:lnTo>
                  <a:lnTo>
                    <a:pt x="105318" y="361842"/>
                  </a:lnTo>
                  <a:lnTo>
                    <a:pt x="80824" y="361886"/>
                  </a:lnTo>
                  <a:lnTo>
                    <a:pt x="44493" y="361930"/>
                  </a:lnTo>
                  <a:lnTo>
                    <a:pt x="0" y="361950"/>
                  </a:lnTo>
                </a:path>
              </a:pathLst>
            </a:custGeom>
            <a:ln w="1270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195387" y="2443226"/>
              <a:ext cx="2157730" cy="76200"/>
            </a:xfrm>
            <a:custGeom>
              <a:avLst/>
              <a:gdLst/>
              <a:ahLst/>
              <a:cxnLst/>
              <a:rect l="l" t="t" r="r" b="b"/>
              <a:pathLst>
                <a:path w="2157729" h="76200">
                  <a:moveTo>
                    <a:pt x="25400" y="34798"/>
                  </a:moveTo>
                  <a:lnTo>
                    <a:pt x="0" y="34798"/>
                  </a:lnTo>
                  <a:lnTo>
                    <a:pt x="0" y="41148"/>
                  </a:lnTo>
                  <a:lnTo>
                    <a:pt x="25400" y="41148"/>
                  </a:lnTo>
                  <a:lnTo>
                    <a:pt x="25400" y="34798"/>
                  </a:lnTo>
                  <a:close/>
                </a:path>
                <a:path w="2157729" h="76200">
                  <a:moveTo>
                    <a:pt x="50800" y="34798"/>
                  </a:moveTo>
                  <a:lnTo>
                    <a:pt x="44450" y="34798"/>
                  </a:lnTo>
                  <a:lnTo>
                    <a:pt x="44450" y="41148"/>
                  </a:lnTo>
                  <a:lnTo>
                    <a:pt x="50800" y="41148"/>
                  </a:lnTo>
                  <a:lnTo>
                    <a:pt x="50800" y="34798"/>
                  </a:lnTo>
                  <a:close/>
                </a:path>
                <a:path w="2157729" h="76200">
                  <a:moveTo>
                    <a:pt x="95186" y="34798"/>
                  </a:moveTo>
                  <a:lnTo>
                    <a:pt x="69850" y="34798"/>
                  </a:lnTo>
                  <a:lnTo>
                    <a:pt x="69850" y="41148"/>
                  </a:lnTo>
                  <a:lnTo>
                    <a:pt x="95186" y="41148"/>
                  </a:lnTo>
                  <a:lnTo>
                    <a:pt x="95186" y="34798"/>
                  </a:lnTo>
                  <a:close/>
                </a:path>
                <a:path w="2157729" h="76200">
                  <a:moveTo>
                    <a:pt x="120586" y="34798"/>
                  </a:moveTo>
                  <a:lnTo>
                    <a:pt x="114236" y="34798"/>
                  </a:lnTo>
                  <a:lnTo>
                    <a:pt x="114236" y="41148"/>
                  </a:lnTo>
                  <a:lnTo>
                    <a:pt x="120586" y="41148"/>
                  </a:lnTo>
                  <a:lnTo>
                    <a:pt x="120586" y="34798"/>
                  </a:lnTo>
                  <a:close/>
                </a:path>
                <a:path w="2157729" h="76200">
                  <a:moveTo>
                    <a:pt x="165036" y="34798"/>
                  </a:moveTo>
                  <a:lnTo>
                    <a:pt x="139636" y="34798"/>
                  </a:lnTo>
                  <a:lnTo>
                    <a:pt x="139636" y="41148"/>
                  </a:lnTo>
                  <a:lnTo>
                    <a:pt x="165036" y="41148"/>
                  </a:lnTo>
                  <a:lnTo>
                    <a:pt x="165036" y="34798"/>
                  </a:lnTo>
                  <a:close/>
                </a:path>
                <a:path w="2157729" h="76200">
                  <a:moveTo>
                    <a:pt x="190436" y="34798"/>
                  </a:moveTo>
                  <a:lnTo>
                    <a:pt x="184086" y="34798"/>
                  </a:lnTo>
                  <a:lnTo>
                    <a:pt x="184086" y="41148"/>
                  </a:lnTo>
                  <a:lnTo>
                    <a:pt x="190436" y="41148"/>
                  </a:lnTo>
                  <a:lnTo>
                    <a:pt x="190436" y="34798"/>
                  </a:lnTo>
                  <a:close/>
                </a:path>
                <a:path w="2157729" h="76200">
                  <a:moveTo>
                    <a:pt x="234886" y="34798"/>
                  </a:moveTo>
                  <a:lnTo>
                    <a:pt x="209486" y="34798"/>
                  </a:lnTo>
                  <a:lnTo>
                    <a:pt x="209486" y="41148"/>
                  </a:lnTo>
                  <a:lnTo>
                    <a:pt x="234886" y="41148"/>
                  </a:lnTo>
                  <a:lnTo>
                    <a:pt x="234886" y="34798"/>
                  </a:lnTo>
                  <a:close/>
                </a:path>
                <a:path w="2157729" h="76200">
                  <a:moveTo>
                    <a:pt x="260286" y="34798"/>
                  </a:moveTo>
                  <a:lnTo>
                    <a:pt x="253936" y="34798"/>
                  </a:lnTo>
                  <a:lnTo>
                    <a:pt x="253936" y="41148"/>
                  </a:lnTo>
                  <a:lnTo>
                    <a:pt x="260286" y="41148"/>
                  </a:lnTo>
                  <a:lnTo>
                    <a:pt x="260286" y="34798"/>
                  </a:lnTo>
                  <a:close/>
                </a:path>
                <a:path w="2157729" h="76200">
                  <a:moveTo>
                    <a:pt x="304736" y="34798"/>
                  </a:moveTo>
                  <a:lnTo>
                    <a:pt x="279336" y="34798"/>
                  </a:lnTo>
                  <a:lnTo>
                    <a:pt x="279336" y="41148"/>
                  </a:lnTo>
                  <a:lnTo>
                    <a:pt x="304736" y="41148"/>
                  </a:lnTo>
                  <a:lnTo>
                    <a:pt x="304736" y="34798"/>
                  </a:lnTo>
                  <a:close/>
                </a:path>
                <a:path w="2157729" h="76200">
                  <a:moveTo>
                    <a:pt x="330136" y="34798"/>
                  </a:moveTo>
                  <a:lnTo>
                    <a:pt x="323786" y="34798"/>
                  </a:lnTo>
                  <a:lnTo>
                    <a:pt x="323786" y="41148"/>
                  </a:lnTo>
                  <a:lnTo>
                    <a:pt x="330136" y="41148"/>
                  </a:lnTo>
                  <a:lnTo>
                    <a:pt x="330136" y="34798"/>
                  </a:lnTo>
                  <a:close/>
                </a:path>
                <a:path w="2157729" h="76200">
                  <a:moveTo>
                    <a:pt x="374586" y="34798"/>
                  </a:moveTo>
                  <a:lnTo>
                    <a:pt x="349186" y="34798"/>
                  </a:lnTo>
                  <a:lnTo>
                    <a:pt x="349186" y="41148"/>
                  </a:lnTo>
                  <a:lnTo>
                    <a:pt x="374586" y="41148"/>
                  </a:lnTo>
                  <a:lnTo>
                    <a:pt x="374586" y="34798"/>
                  </a:lnTo>
                  <a:close/>
                </a:path>
                <a:path w="2157729" h="76200">
                  <a:moveTo>
                    <a:pt x="399986" y="34798"/>
                  </a:moveTo>
                  <a:lnTo>
                    <a:pt x="393636" y="34798"/>
                  </a:lnTo>
                  <a:lnTo>
                    <a:pt x="393636" y="41148"/>
                  </a:lnTo>
                  <a:lnTo>
                    <a:pt x="399986" y="41148"/>
                  </a:lnTo>
                  <a:lnTo>
                    <a:pt x="399986" y="34798"/>
                  </a:lnTo>
                  <a:close/>
                </a:path>
                <a:path w="2157729" h="76200">
                  <a:moveTo>
                    <a:pt x="444436" y="34798"/>
                  </a:moveTo>
                  <a:lnTo>
                    <a:pt x="419036" y="34798"/>
                  </a:lnTo>
                  <a:lnTo>
                    <a:pt x="419036" y="41148"/>
                  </a:lnTo>
                  <a:lnTo>
                    <a:pt x="444436" y="41148"/>
                  </a:lnTo>
                  <a:lnTo>
                    <a:pt x="444436" y="34798"/>
                  </a:lnTo>
                  <a:close/>
                </a:path>
                <a:path w="2157729" h="76200">
                  <a:moveTo>
                    <a:pt x="469836" y="34798"/>
                  </a:moveTo>
                  <a:lnTo>
                    <a:pt x="463486" y="34798"/>
                  </a:lnTo>
                  <a:lnTo>
                    <a:pt x="463486" y="41148"/>
                  </a:lnTo>
                  <a:lnTo>
                    <a:pt x="469836" y="41148"/>
                  </a:lnTo>
                  <a:lnTo>
                    <a:pt x="469836" y="34798"/>
                  </a:lnTo>
                  <a:close/>
                </a:path>
                <a:path w="2157729" h="76200">
                  <a:moveTo>
                    <a:pt x="514286" y="34798"/>
                  </a:moveTo>
                  <a:lnTo>
                    <a:pt x="488886" y="34798"/>
                  </a:lnTo>
                  <a:lnTo>
                    <a:pt x="488886" y="41148"/>
                  </a:lnTo>
                  <a:lnTo>
                    <a:pt x="514286" y="41148"/>
                  </a:lnTo>
                  <a:lnTo>
                    <a:pt x="514286" y="34798"/>
                  </a:lnTo>
                  <a:close/>
                </a:path>
                <a:path w="2157729" h="76200">
                  <a:moveTo>
                    <a:pt x="539686" y="34798"/>
                  </a:moveTo>
                  <a:lnTo>
                    <a:pt x="533336" y="34798"/>
                  </a:lnTo>
                  <a:lnTo>
                    <a:pt x="533336" y="41148"/>
                  </a:lnTo>
                  <a:lnTo>
                    <a:pt x="539686" y="41148"/>
                  </a:lnTo>
                  <a:lnTo>
                    <a:pt x="539686" y="34798"/>
                  </a:lnTo>
                  <a:close/>
                </a:path>
                <a:path w="2157729" h="76200">
                  <a:moveTo>
                    <a:pt x="584136" y="34798"/>
                  </a:moveTo>
                  <a:lnTo>
                    <a:pt x="558736" y="34798"/>
                  </a:lnTo>
                  <a:lnTo>
                    <a:pt x="558736" y="41148"/>
                  </a:lnTo>
                  <a:lnTo>
                    <a:pt x="584136" y="41148"/>
                  </a:lnTo>
                  <a:lnTo>
                    <a:pt x="584136" y="34798"/>
                  </a:lnTo>
                  <a:close/>
                </a:path>
                <a:path w="2157729" h="76200">
                  <a:moveTo>
                    <a:pt x="609536" y="34798"/>
                  </a:moveTo>
                  <a:lnTo>
                    <a:pt x="603186" y="34798"/>
                  </a:lnTo>
                  <a:lnTo>
                    <a:pt x="603186" y="41148"/>
                  </a:lnTo>
                  <a:lnTo>
                    <a:pt x="609536" y="41148"/>
                  </a:lnTo>
                  <a:lnTo>
                    <a:pt x="609536" y="34798"/>
                  </a:lnTo>
                  <a:close/>
                </a:path>
                <a:path w="2157729" h="76200">
                  <a:moveTo>
                    <a:pt x="653986" y="34798"/>
                  </a:moveTo>
                  <a:lnTo>
                    <a:pt x="628586" y="34798"/>
                  </a:lnTo>
                  <a:lnTo>
                    <a:pt x="628586" y="41148"/>
                  </a:lnTo>
                  <a:lnTo>
                    <a:pt x="653986" y="41148"/>
                  </a:lnTo>
                  <a:lnTo>
                    <a:pt x="653986" y="34798"/>
                  </a:lnTo>
                  <a:close/>
                </a:path>
                <a:path w="2157729" h="76200">
                  <a:moveTo>
                    <a:pt x="679386" y="34798"/>
                  </a:moveTo>
                  <a:lnTo>
                    <a:pt x="673036" y="34798"/>
                  </a:lnTo>
                  <a:lnTo>
                    <a:pt x="673036" y="41148"/>
                  </a:lnTo>
                  <a:lnTo>
                    <a:pt x="679386" y="41148"/>
                  </a:lnTo>
                  <a:lnTo>
                    <a:pt x="679386" y="34798"/>
                  </a:lnTo>
                  <a:close/>
                </a:path>
                <a:path w="2157729" h="76200">
                  <a:moveTo>
                    <a:pt x="723836" y="34798"/>
                  </a:moveTo>
                  <a:lnTo>
                    <a:pt x="698436" y="34798"/>
                  </a:lnTo>
                  <a:lnTo>
                    <a:pt x="698436" y="41148"/>
                  </a:lnTo>
                  <a:lnTo>
                    <a:pt x="723836" y="41148"/>
                  </a:lnTo>
                  <a:lnTo>
                    <a:pt x="723836" y="34798"/>
                  </a:lnTo>
                  <a:close/>
                </a:path>
                <a:path w="2157729" h="76200">
                  <a:moveTo>
                    <a:pt x="749236" y="34798"/>
                  </a:moveTo>
                  <a:lnTo>
                    <a:pt x="742886" y="34798"/>
                  </a:lnTo>
                  <a:lnTo>
                    <a:pt x="742886" y="41148"/>
                  </a:lnTo>
                  <a:lnTo>
                    <a:pt x="749236" y="41148"/>
                  </a:lnTo>
                  <a:lnTo>
                    <a:pt x="749236" y="34798"/>
                  </a:lnTo>
                  <a:close/>
                </a:path>
                <a:path w="2157729" h="76200">
                  <a:moveTo>
                    <a:pt x="793686" y="34798"/>
                  </a:moveTo>
                  <a:lnTo>
                    <a:pt x="768286" y="34798"/>
                  </a:lnTo>
                  <a:lnTo>
                    <a:pt x="768286" y="41148"/>
                  </a:lnTo>
                  <a:lnTo>
                    <a:pt x="793686" y="41148"/>
                  </a:lnTo>
                  <a:lnTo>
                    <a:pt x="793686" y="34798"/>
                  </a:lnTo>
                  <a:close/>
                </a:path>
                <a:path w="2157729" h="76200">
                  <a:moveTo>
                    <a:pt x="819086" y="34798"/>
                  </a:moveTo>
                  <a:lnTo>
                    <a:pt x="812736" y="34798"/>
                  </a:lnTo>
                  <a:lnTo>
                    <a:pt x="812736" y="41148"/>
                  </a:lnTo>
                  <a:lnTo>
                    <a:pt x="819086" y="41148"/>
                  </a:lnTo>
                  <a:lnTo>
                    <a:pt x="819086" y="34798"/>
                  </a:lnTo>
                  <a:close/>
                </a:path>
                <a:path w="2157729" h="76200">
                  <a:moveTo>
                    <a:pt x="863536" y="34798"/>
                  </a:moveTo>
                  <a:lnTo>
                    <a:pt x="838136" y="34798"/>
                  </a:lnTo>
                  <a:lnTo>
                    <a:pt x="838136" y="41148"/>
                  </a:lnTo>
                  <a:lnTo>
                    <a:pt x="863536" y="41148"/>
                  </a:lnTo>
                  <a:lnTo>
                    <a:pt x="863536" y="34798"/>
                  </a:lnTo>
                  <a:close/>
                </a:path>
                <a:path w="2157729" h="76200">
                  <a:moveTo>
                    <a:pt x="888936" y="34798"/>
                  </a:moveTo>
                  <a:lnTo>
                    <a:pt x="882586" y="34798"/>
                  </a:lnTo>
                  <a:lnTo>
                    <a:pt x="882586" y="41148"/>
                  </a:lnTo>
                  <a:lnTo>
                    <a:pt x="888936" y="41148"/>
                  </a:lnTo>
                  <a:lnTo>
                    <a:pt x="888936" y="34798"/>
                  </a:lnTo>
                  <a:close/>
                </a:path>
                <a:path w="2157729" h="76200">
                  <a:moveTo>
                    <a:pt x="933386" y="34798"/>
                  </a:moveTo>
                  <a:lnTo>
                    <a:pt x="907986" y="34798"/>
                  </a:lnTo>
                  <a:lnTo>
                    <a:pt x="907986" y="41148"/>
                  </a:lnTo>
                  <a:lnTo>
                    <a:pt x="933386" y="41148"/>
                  </a:lnTo>
                  <a:lnTo>
                    <a:pt x="933386" y="34798"/>
                  </a:lnTo>
                  <a:close/>
                </a:path>
                <a:path w="2157729" h="76200">
                  <a:moveTo>
                    <a:pt x="958786" y="34798"/>
                  </a:moveTo>
                  <a:lnTo>
                    <a:pt x="952436" y="34798"/>
                  </a:lnTo>
                  <a:lnTo>
                    <a:pt x="952436" y="41148"/>
                  </a:lnTo>
                  <a:lnTo>
                    <a:pt x="958786" y="41148"/>
                  </a:lnTo>
                  <a:lnTo>
                    <a:pt x="958786" y="34798"/>
                  </a:lnTo>
                  <a:close/>
                </a:path>
                <a:path w="2157729" h="76200">
                  <a:moveTo>
                    <a:pt x="1003236" y="34798"/>
                  </a:moveTo>
                  <a:lnTo>
                    <a:pt x="977836" y="34798"/>
                  </a:lnTo>
                  <a:lnTo>
                    <a:pt x="977836" y="41148"/>
                  </a:lnTo>
                  <a:lnTo>
                    <a:pt x="1003236" y="41148"/>
                  </a:lnTo>
                  <a:lnTo>
                    <a:pt x="1003236" y="34798"/>
                  </a:lnTo>
                  <a:close/>
                </a:path>
                <a:path w="2157729" h="76200">
                  <a:moveTo>
                    <a:pt x="1028636" y="34798"/>
                  </a:moveTo>
                  <a:lnTo>
                    <a:pt x="1022286" y="34798"/>
                  </a:lnTo>
                  <a:lnTo>
                    <a:pt x="1022286" y="41148"/>
                  </a:lnTo>
                  <a:lnTo>
                    <a:pt x="1028636" y="41148"/>
                  </a:lnTo>
                  <a:lnTo>
                    <a:pt x="1028636" y="34798"/>
                  </a:lnTo>
                  <a:close/>
                </a:path>
                <a:path w="2157729" h="76200">
                  <a:moveTo>
                    <a:pt x="1073086" y="34798"/>
                  </a:moveTo>
                  <a:lnTo>
                    <a:pt x="1047686" y="34798"/>
                  </a:lnTo>
                  <a:lnTo>
                    <a:pt x="1047686" y="41148"/>
                  </a:lnTo>
                  <a:lnTo>
                    <a:pt x="1073086" y="41148"/>
                  </a:lnTo>
                  <a:lnTo>
                    <a:pt x="1073086" y="34798"/>
                  </a:lnTo>
                  <a:close/>
                </a:path>
                <a:path w="2157729" h="76200">
                  <a:moveTo>
                    <a:pt x="1098486" y="34798"/>
                  </a:moveTo>
                  <a:lnTo>
                    <a:pt x="1092136" y="34798"/>
                  </a:lnTo>
                  <a:lnTo>
                    <a:pt x="1092136" y="41148"/>
                  </a:lnTo>
                  <a:lnTo>
                    <a:pt x="1098486" y="41148"/>
                  </a:lnTo>
                  <a:lnTo>
                    <a:pt x="1098486" y="34798"/>
                  </a:lnTo>
                  <a:close/>
                </a:path>
                <a:path w="2157729" h="76200">
                  <a:moveTo>
                    <a:pt x="1142936" y="34798"/>
                  </a:moveTo>
                  <a:lnTo>
                    <a:pt x="1117536" y="34798"/>
                  </a:lnTo>
                  <a:lnTo>
                    <a:pt x="1117536" y="41148"/>
                  </a:lnTo>
                  <a:lnTo>
                    <a:pt x="1142936" y="41148"/>
                  </a:lnTo>
                  <a:lnTo>
                    <a:pt x="1142936" y="34798"/>
                  </a:lnTo>
                  <a:close/>
                </a:path>
                <a:path w="2157729" h="76200">
                  <a:moveTo>
                    <a:pt x="1168336" y="34798"/>
                  </a:moveTo>
                  <a:lnTo>
                    <a:pt x="1161986" y="34798"/>
                  </a:lnTo>
                  <a:lnTo>
                    <a:pt x="1161986" y="41148"/>
                  </a:lnTo>
                  <a:lnTo>
                    <a:pt x="1168336" y="41148"/>
                  </a:lnTo>
                  <a:lnTo>
                    <a:pt x="1168336" y="34798"/>
                  </a:lnTo>
                  <a:close/>
                </a:path>
                <a:path w="2157729" h="76200">
                  <a:moveTo>
                    <a:pt x="1212786" y="34798"/>
                  </a:moveTo>
                  <a:lnTo>
                    <a:pt x="1187386" y="34798"/>
                  </a:lnTo>
                  <a:lnTo>
                    <a:pt x="1187386" y="41148"/>
                  </a:lnTo>
                  <a:lnTo>
                    <a:pt x="1212786" y="41148"/>
                  </a:lnTo>
                  <a:lnTo>
                    <a:pt x="1212786" y="34798"/>
                  </a:lnTo>
                  <a:close/>
                </a:path>
                <a:path w="2157729" h="76200">
                  <a:moveTo>
                    <a:pt x="1238186" y="34798"/>
                  </a:moveTo>
                  <a:lnTo>
                    <a:pt x="1231836" y="34798"/>
                  </a:lnTo>
                  <a:lnTo>
                    <a:pt x="1231836" y="41148"/>
                  </a:lnTo>
                  <a:lnTo>
                    <a:pt x="1238186" y="41148"/>
                  </a:lnTo>
                  <a:lnTo>
                    <a:pt x="1238186" y="34798"/>
                  </a:lnTo>
                  <a:close/>
                </a:path>
                <a:path w="2157729" h="76200">
                  <a:moveTo>
                    <a:pt x="1282636" y="34798"/>
                  </a:moveTo>
                  <a:lnTo>
                    <a:pt x="1257236" y="34798"/>
                  </a:lnTo>
                  <a:lnTo>
                    <a:pt x="1257236" y="41148"/>
                  </a:lnTo>
                  <a:lnTo>
                    <a:pt x="1282636" y="41148"/>
                  </a:lnTo>
                  <a:lnTo>
                    <a:pt x="1282636" y="34798"/>
                  </a:lnTo>
                  <a:close/>
                </a:path>
                <a:path w="2157729" h="76200">
                  <a:moveTo>
                    <a:pt x="1308036" y="34798"/>
                  </a:moveTo>
                  <a:lnTo>
                    <a:pt x="1301686" y="34798"/>
                  </a:lnTo>
                  <a:lnTo>
                    <a:pt x="1301686" y="41148"/>
                  </a:lnTo>
                  <a:lnTo>
                    <a:pt x="1308036" y="41148"/>
                  </a:lnTo>
                  <a:lnTo>
                    <a:pt x="1308036" y="34798"/>
                  </a:lnTo>
                  <a:close/>
                </a:path>
                <a:path w="2157729" h="76200">
                  <a:moveTo>
                    <a:pt x="1352486" y="34798"/>
                  </a:moveTo>
                  <a:lnTo>
                    <a:pt x="1327086" y="34798"/>
                  </a:lnTo>
                  <a:lnTo>
                    <a:pt x="1327086" y="41275"/>
                  </a:lnTo>
                  <a:lnTo>
                    <a:pt x="1352486" y="41275"/>
                  </a:lnTo>
                  <a:lnTo>
                    <a:pt x="1352486" y="34798"/>
                  </a:lnTo>
                  <a:close/>
                </a:path>
                <a:path w="2157729" h="76200">
                  <a:moveTo>
                    <a:pt x="1377886" y="34798"/>
                  </a:moveTo>
                  <a:lnTo>
                    <a:pt x="1371536" y="34798"/>
                  </a:lnTo>
                  <a:lnTo>
                    <a:pt x="1371536" y="41275"/>
                  </a:lnTo>
                  <a:lnTo>
                    <a:pt x="1377886" y="41275"/>
                  </a:lnTo>
                  <a:lnTo>
                    <a:pt x="1377886" y="34798"/>
                  </a:lnTo>
                  <a:close/>
                </a:path>
                <a:path w="2157729" h="76200">
                  <a:moveTo>
                    <a:pt x="1422336" y="34798"/>
                  </a:moveTo>
                  <a:lnTo>
                    <a:pt x="1396936" y="34798"/>
                  </a:lnTo>
                  <a:lnTo>
                    <a:pt x="1396936" y="41275"/>
                  </a:lnTo>
                  <a:lnTo>
                    <a:pt x="1422336" y="41275"/>
                  </a:lnTo>
                  <a:lnTo>
                    <a:pt x="1422336" y="34798"/>
                  </a:lnTo>
                  <a:close/>
                </a:path>
                <a:path w="2157729" h="76200">
                  <a:moveTo>
                    <a:pt x="1447736" y="34925"/>
                  </a:moveTo>
                  <a:lnTo>
                    <a:pt x="1441386" y="34925"/>
                  </a:lnTo>
                  <a:lnTo>
                    <a:pt x="1441386" y="41275"/>
                  </a:lnTo>
                  <a:lnTo>
                    <a:pt x="1447736" y="41275"/>
                  </a:lnTo>
                  <a:lnTo>
                    <a:pt x="1447736" y="34925"/>
                  </a:lnTo>
                  <a:close/>
                </a:path>
                <a:path w="2157729" h="76200">
                  <a:moveTo>
                    <a:pt x="1492186" y="34925"/>
                  </a:moveTo>
                  <a:lnTo>
                    <a:pt x="1466786" y="34925"/>
                  </a:lnTo>
                  <a:lnTo>
                    <a:pt x="1466786" y="41275"/>
                  </a:lnTo>
                  <a:lnTo>
                    <a:pt x="1492186" y="41275"/>
                  </a:lnTo>
                  <a:lnTo>
                    <a:pt x="1492186" y="34925"/>
                  </a:lnTo>
                  <a:close/>
                </a:path>
                <a:path w="2157729" h="76200">
                  <a:moveTo>
                    <a:pt x="1517586" y="34925"/>
                  </a:moveTo>
                  <a:lnTo>
                    <a:pt x="1511236" y="34925"/>
                  </a:lnTo>
                  <a:lnTo>
                    <a:pt x="1511236" y="41275"/>
                  </a:lnTo>
                  <a:lnTo>
                    <a:pt x="1517586" y="41275"/>
                  </a:lnTo>
                  <a:lnTo>
                    <a:pt x="1517586" y="34925"/>
                  </a:lnTo>
                  <a:close/>
                </a:path>
                <a:path w="2157729" h="76200">
                  <a:moveTo>
                    <a:pt x="1562036" y="34925"/>
                  </a:moveTo>
                  <a:lnTo>
                    <a:pt x="1536636" y="34925"/>
                  </a:lnTo>
                  <a:lnTo>
                    <a:pt x="1536636" y="41275"/>
                  </a:lnTo>
                  <a:lnTo>
                    <a:pt x="1562036" y="41275"/>
                  </a:lnTo>
                  <a:lnTo>
                    <a:pt x="1562036" y="34925"/>
                  </a:lnTo>
                  <a:close/>
                </a:path>
                <a:path w="2157729" h="76200">
                  <a:moveTo>
                    <a:pt x="1587436" y="34925"/>
                  </a:moveTo>
                  <a:lnTo>
                    <a:pt x="1581086" y="34925"/>
                  </a:lnTo>
                  <a:lnTo>
                    <a:pt x="1581086" y="41275"/>
                  </a:lnTo>
                  <a:lnTo>
                    <a:pt x="1587436" y="41275"/>
                  </a:lnTo>
                  <a:lnTo>
                    <a:pt x="1587436" y="34925"/>
                  </a:lnTo>
                  <a:close/>
                </a:path>
                <a:path w="2157729" h="76200">
                  <a:moveTo>
                    <a:pt x="1631886" y="34925"/>
                  </a:moveTo>
                  <a:lnTo>
                    <a:pt x="1606486" y="34925"/>
                  </a:lnTo>
                  <a:lnTo>
                    <a:pt x="1606486" y="41275"/>
                  </a:lnTo>
                  <a:lnTo>
                    <a:pt x="1631886" y="41275"/>
                  </a:lnTo>
                  <a:lnTo>
                    <a:pt x="1631886" y="34925"/>
                  </a:lnTo>
                  <a:close/>
                </a:path>
                <a:path w="2157729" h="76200">
                  <a:moveTo>
                    <a:pt x="1657286" y="34925"/>
                  </a:moveTo>
                  <a:lnTo>
                    <a:pt x="1650936" y="34925"/>
                  </a:lnTo>
                  <a:lnTo>
                    <a:pt x="1650936" y="41275"/>
                  </a:lnTo>
                  <a:lnTo>
                    <a:pt x="1657286" y="41275"/>
                  </a:lnTo>
                  <a:lnTo>
                    <a:pt x="1657286" y="34925"/>
                  </a:lnTo>
                  <a:close/>
                </a:path>
                <a:path w="2157729" h="76200">
                  <a:moveTo>
                    <a:pt x="1701736" y="34925"/>
                  </a:moveTo>
                  <a:lnTo>
                    <a:pt x="1676336" y="34925"/>
                  </a:lnTo>
                  <a:lnTo>
                    <a:pt x="1676336" y="41275"/>
                  </a:lnTo>
                  <a:lnTo>
                    <a:pt x="1701736" y="41275"/>
                  </a:lnTo>
                  <a:lnTo>
                    <a:pt x="1701736" y="34925"/>
                  </a:lnTo>
                  <a:close/>
                </a:path>
                <a:path w="2157729" h="76200">
                  <a:moveTo>
                    <a:pt x="1727136" y="34925"/>
                  </a:moveTo>
                  <a:lnTo>
                    <a:pt x="1720786" y="34925"/>
                  </a:lnTo>
                  <a:lnTo>
                    <a:pt x="1720786" y="41275"/>
                  </a:lnTo>
                  <a:lnTo>
                    <a:pt x="1727136" y="41275"/>
                  </a:lnTo>
                  <a:lnTo>
                    <a:pt x="1727136" y="34925"/>
                  </a:lnTo>
                  <a:close/>
                </a:path>
                <a:path w="2157729" h="76200">
                  <a:moveTo>
                    <a:pt x="1771586" y="34925"/>
                  </a:moveTo>
                  <a:lnTo>
                    <a:pt x="1746186" y="34925"/>
                  </a:lnTo>
                  <a:lnTo>
                    <a:pt x="1746186" y="41275"/>
                  </a:lnTo>
                  <a:lnTo>
                    <a:pt x="1771586" y="41275"/>
                  </a:lnTo>
                  <a:lnTo>
                    <a:pt x="1771586" y="34925"/>
                  </a:lnTo>
                  <a:close/>
                </a:path>
                <a:path w="2157729" h="76200">
                  <a:moveTo>
                    <a:pt x="1796986" y="34925"/>
                  </a:moveTo>
                  <a:lnTo>
                    <a:pt x="1790636" y="34925"/>
                  </a:lnTo>
                  <a:lnTo>
                    <a:pt x="1790636" y="41275"/>
                  </a:lnTo>
                  <a:lnTo>
                    <a:pt x="1796986" y="41275"/>
                  </a:lnTo>
                  <a:lnTo>
                    <a:pt x="1796986" y="34925"/>
                  </a:lnTo>
                  <a:close/>
                </a:path>
                <a:path w="2157729" h="76200">
                  <a:moveTo>
                    <a:pt x="1841436" y="34925"/>
                  </a:moveTo>
                  <a:lnTo>
                    <a:pt x="1816036" y="34925"/>
                  </a:lnTo>
                  <a:lnTo>
                    <a:pt x="1816036" y="41275"/>
                  </a:lnTo>
                  <a:lnTo>
                    <a:pt x="1841436" y="41275"/>
                  </a:lnTo>
                  <a:lnTo>
                    <a:pt x="1841436" y="34925"/>
                  </a:lnTo>
                  <a:close/>
                </a:path>
                <a:path w="2157729" h="76200">
                  <a:moveTo>
                    <a:pt x="1866836" y="34925"/>
                  </a:moveTo>
                  <a:lnTo>
                    <a:pt x="1860486" y="34925"/>
                  </a:lnTo>
                  <a:lnTo>
                    <a:pt x="1860486" y="41275"/>
                  </a:lnTo>
                  <a:lnTo>
                    <a:pt x="1866836" y="41275"/>
                  </a:lnTo>
                  <a:lnTo>
                    <a:pt x="1866836" y="34925"/>
                  </a:lnTo>
                  <a:close/>
                </a:path>
                <a:path w="2157729" h="76200">
                  <a:moveTo>
                    <a:pt x="1911286" y="34925"/>
                  </a:moveTo>
                  <a:lnTo>
                    <a:pt x="1885886" y="34925"/>
                  </a:lnTo>
                  <a:lnTo>
                    <a:pt x="1885886" y="41275"/>
                  </a:lnTo>
                  <a:lnTo>
                    <a:pt x="1911286" y="41275"/>
                  </a:lnTo>
                  <a:lnTo>
                    <a:pt x="1911286" y="34925"/>
                  </a:lnTo>
                  <a:close/>
                </a:path>
                <a:path w="2157729" h="76200">
                  <a:moveTo>
                    <a:pt x="1936686" y="34925"/>
                  </a:moveTo>
                  <a:lnTo>
                    <a:pt x="1930336" y="34925"/>
                  </a:lnTo>
                  <a:lnTo>
                    <a:pt x="1930336" y="41275"/>
                  </a:lnTo>
                  <a:lnTo>
                    <a:pt x="1936686" y="41275"/>
                  </a:lnTo>
                  <a:lnTo>
                    <a:pt x="1936686" y="34925"/>
                  </a:lnTo>
                  <a:close/>
                </a:path>
                <a:path w="2157729" h="76200">
                  <a:moveTo>
                    <a:pt x="1981136" y="34925"/>
                  </a:moveTo>
                  <a:lnTo>
                    <a:pt x="1955736" y="34925"/>
                  </a:lnTo>
                  <a:lnTo>
                    <a:pt x="1955736" y="41275"/>
                  </a:lnTo>
                  <a:lnTo>
                    <a:pt x="1981136" y="41275"/>
                  </a:lnTo>
                  <a:lnTo>
                    <a:pt x="1981136" y="34925"/>
                  </a:lnTo>
                  <a:close/>
                </a:path>
                <a:path w="2157729" h="76200">
                  <a:moveTo>
                    <a:pt x="2006536" y="34925"/>
                  </a:moveTo>
                  <a:lnTo>
                    <a:pt x="2000186" y="34925"/>
                  </a:lnTo>
                  <a:lnTo>
                    <a:pt x="2000186" y="41275"/>
                  </a:lnTo>
                  <a:lnTo>
                    <a:pt x="2006536" y="41275"/>
                  </a:lnTo>
                  <a:lnTo>
                    <a:pt x="2006536" y="34925"/>
                  </a:lnTo>
                  <a:close/>
                </a:path>
                <a:path w="2157729" h="76200">
                  <a:moveTo>
                    <a:pt x="2050986" y="34925"/>
                  </a:moveTo>
                  <a:lnTo>
                    <a:pt x="2025586" y="34925"/>
                  </a:lnTo>
                  <a:lnTo>
                    <a:pt x="2025586" y="41275"/>
                  </a:lnTo>
                  <a:lnTo>
                    <a:pt x="2050986" y="41275"/>
                  </a:lnTo>
                  <a:lnTo>
                    <a:pt x="2050986" y="34925"/>
                  </a:lnTo>
                  <a:close/>
                </a:path>
                <a:path w="2157729" h="76200">
                  <a:moveTo>
                    <a:pt x="2076386" y="34925"/>
                  </a:moveTo>
                  <a:lnTo>
                    <a:pt x="2070036" y="34925"/>
                  </a:lnTo>
                  <a:lnTo>
                    <a:pt x="2070036" y="41275"/>
                  </a:lnTo>
                  <a:lnTo>
                    <a:pt x="2076386" y="41275"/>
                  </a:lnTo>
                  <a:lnTo>
                    <a:pt x="2076386" y="34925"/>
                  </a:lnTo>
                  <a:close/>
                </a:path>
                <a:path w="2157729" h="76200">
                  <a:moveTo>
                    <a:pt x="2081466" y="0"/>
                  </a:moveTo>
                  <a:lnTo>
                    <a:pt x="2081466" y="76200"/>
                  </a:lnTo>
                  <a:lnTo>
                    <a:pt x="2157666" y="38100"/>
                  </a:lnTo>
                  <a:lnTo>
                    <a:pt x="2081466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3381375" y="2314575"/>
              <a:ext cx="2514600" cy="333375"/>
            </a:xfrm>
            <a:custGeom>
              <a:avLst/>
              <a:gdLst/>
              <a:ahLst/>
              <a:cxnLst/>
              <a:rect l="l" t="t" r="r" b="b"/>
              <a:pathLst>
                <a:path w="2514600" h="333375">
                  <a:moveTo>
                    <a:pt x="2514600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2514600" y="333375"/>
                  </a:lnTo>
                  <a:lnTo>
                    <a:pt x="2514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 descr=""/>
          <p:cNvSpPr txBox="1"/>
          <p:nvPr/>
        </p:nvSpPr>
        <p:spPr>
          <a:xfrm>
            <a:off x="3500754" y="2338641"/>
            <a:ext cx="227774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Calibri"/>
                <a:cs typeface="Calibri"/>
              </a:rPr>
              <a:t>Bootstrapping</a:t>
            </a:r>
            <a:r>
              <a:rPr dirty="0" sz="1550" spc="160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master</a:t>
            </a:r>
            <a:r>
              <a:rPr dirty="0" sz="1550" spc="120">
                <a:latin typeface="Calibri"/>
                <a:cs typeface="Calibri"/>
              </a:rPr>
              <a:t> </a:t>
            </a:r>
            <a:r>
              <a:rPr dirty="0" sz="1550" spc="-20">
                <a:latin typeface="Calibri"/>
                <a:cs typeface="Calibri"/>
              </a:rPr>
              <a:t>node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3352800" y="1819275"/>
            <a:ext cx="5486400" cy="342900"/>
          </a:xfrm>
          <a:prstGeom prst="rect">
            <a:avLst/>
          </a:prstGeom>
          <a:solidFill>
            <a:srgbClr val="0075FF"/>
          </a:solidFill>
        </p:spPr>
        <p:txBody>
          <a:bodyPr wrap="square" lIns="0" tIns="463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65"/>
              </a:spcBef>
            </a:pP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Deploy</a:t>
            </a:r>
            <a:r>
              <a:rPr dirty="0" sz="1550" spc="1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dirty="0" sz="155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dirty="0" sz="155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FFFFFF"/>
                </a:solidFill>
                <a:latin typeface="Calibri"/>
                <a:cs typeface="Calibri"/>
              </a:rPr>
              <a:t>Interface</a:t>
            </a:r>
            <a:r>
              <a:rPr dirty="0" sz="155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alibri"/>
                <a:cs typeface="Calibri"/>
              </a:rPr>
              <a:t>(CNI)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455612" y="1843722"/>
            <a:ext cx="670560" cy="788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316CE4"/>
                </a:solidFill>
                <a:latin typeface="Tahoma"/>
                <a:cs typeface="Tahoma"/>
              </a:rPr>
              <a:t>Step</a:t>
            </a:r>
            <a:r>
              <a:rPr dirty="0" sz="1800" spc="-9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1800" spc="-50">
                <a:solidFill>
                  <a:srgbClr val="316CE4"/>
                </a:solidFill>
                <a:latin typeface="Tahoma"/>
                <a:cs typeface="Tahoma"/>
              </a:rPr>
              <a:t>5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 sz="1800">
                <a:solidFill>
                  <a:srgbClr val="316CE4"/>
                </a:solidFill>
                <a:latin typeface="Tahoma"/>
                <a:cs typeface="Tahoma"/>
              </a:rPr>
              <a:t>Step</a:t>
            </a:r>
            <a:r>
              <a:rPr dirty="0" sz="1800" spc="-9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1800" spc="-50">
                <a:solidFill>
                  <a:srgbClr val="316CE4"/>
                </a:solidFill>
                <a:latin typeface="Tahoma"/>
                <a:cs typeface="Tahoma"/>
              </a:rPr>
              <a:t>4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62" name="object 62" descr=""/>
          <p:cNvGrpSpPr/>
          <p:nvPr/>
        </p:nvGrpSpPr>
        <p:grpSpPr>
          <a:xfrm>
            <a:off x="1084262" y="1808226"/>
            <a:ext cx="2278380" cy="374650"/>
            <a:chOff x="1084262" y="1808226"/>
            <a:chExt cx="2278380" cy="374650"/>
          </a:xfrm>
        </p:grpSpPr>
        <p:sp>
          <p:nvSpPr>
            <p:cNvPr id="63" name="object 63" descr=""/>
            <p:cNvSpPr/>
            <p:nvPr/>
          </p:nvSpPr>
          <p:spPr>
            <a:xfrm>
              <a:off x="1090612" y="1814576"/>
              <a:ext cx="114300" cy="361950"/>
            </a:xfrm>
            <a:custGeom>
              <a:avLst/>
              <a:gdLst/>
              <a:ahLst/>
              <a:cxnLst/>
              <a:rect l="l" t="t" r="r" b="b"/>
              <a:pathLst>
                <a:path w="114300" h="361950">
                  <a:moveTo>
                    <a:pt x="0" y="0"/>
                  </a:moveTo>
                  <a:lnTo>
                    <a:pt x="44493" y="0"/>
                  </a:lnTo>
                  <a:lnTo>
                    <a:pt x="80824" y="0"/>
                  </a:lnTo>
                  <a:lnTo>
                    <a:pt x="105318" y="0"/>
                  </a:lnTo>
                  <a:lnTo>
                    <a:pt x="114300" y="0"/>
                  </a:lnTo>
                  <a:lnTo>
                    <a:pt x="114300" y="361823"/>
                  </a:lnTo>
                  <a:lnTo>
                    <a:pt x="105318" y="361842"/>
                  </a:lnTo>
                  <a:lnTo>
                    <a:pt x="80824" y="361886"/>
                  </a:lnTo>
                  <a:lnTo>
                    <a:pt x="44493" y="361930"/>
                  </a:lnTo>
                  <a:lnTo>
                    <a:pt x="0" y="361950"/>
                  </a:lnTo>
                </a:path>
              </a:pathLst>
            </a:custGeom>
            <a:ln w="1270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204912" y="1957451"/>
              <a:ext cx="2157730" cy="76200"/>
            </a:xfrm>
            <a:custGeom>
              <a:avLst/>
              <a:gdLst/>
              <a:ahLst/>
              <a:cxnLst/>
              <a:rect l="l" t="t" r="r" b="b"/>
              <a:pathLst>
                <a:path w="2157729" h="76200">
                  <a:moveTo>
                    <a:pt x="25400" y="34798"/>
                  </a:moveTo>
                  <a:lnTo>
                    <a:pt x="0" y="34798"/>
                  </a:lnTo>
                  <a:lnTo>
                    <a:pt x="0" y="41148"/>
                  </a:lnTo>
                  <a:lnTo>
                    <a:pt x="25400" y="41148"/>
                  </a:lnTo>
                  <a:lnTo>
                    <a:pt x="25400" y="34798"/>
                  </a:lnTo>
                  <a:close/>
                </a:path>
                <a:path w="2157729" h="76200">
                  <a:moveTo>
                    <a:pt x="50800" y="34798"/>
                  </a:moveTo>
                  <a:lnTo>
                    <a:pt x="44450" y="34798"/>
                  </a:lnTo>
                  <a:lnTo>
                    <a:pt x="44450" y="41148"/>
                  </a:lnTo>
                  <a:lnTo>
                    <a:pt x="50800" y="41148"/>
                  </a:lnTo>
                  <a:lnTo>
                    <a:pt x="50800" y="34798"/>
                  </a:lnTo>
                  <a:close/>
                </a:path>
                <a:path w="2157729" h="76200">
                  <a:moveTo>
                    <a:pt x="95313" y="34798"/>
                  </a:moveTo>
                  <a:lnTo>
                    <a:pt x="69913" y="34798"/>
                  </a:lnTo>
                  <a:lnTo>
                    <a:pt x="69913" y="41148"/>
                  </a:lnTo>
                  <a:lnTo>
                    <a:pt x="95313" y="41148"/>
                  </a:lnTo>
                  <a:lnTo>
                    <a:pt x="95313" y="34798"/>
                  </a:lnTo>
                  <a:close/>
                </a:path>
                <a:path w="2157729" h="76200">
                  <a:moveTo>
                    <a:pt x="120713" y="34798"/>
                  </a:moveTo>
                  <a:lnTo>
                    <a:pt x="114363" y="34798"/>
                  </a:lnTo>
                  <a:lnTo>
                    <a:pt x="114363" y="41148"/>
                  </a:lnTo>
                  <a:lnTo>
                    <a:pt x="120713" y="41148"/>
                  </a:lnTo>
                  <a:lnTo>
                    <a:pt x="120713" y="34798"/>
                  </a:lnTo>
                  <a:close/>
                </a:path>
                <a:path w="2157729" h="76200">
                  <a:moveTo>
                    <a:pt x="165163" y="34798"/>
                  </a:moveTo>
                  <a:lnTo>
                    <a:pt x="139763" y="34798"/>
                  </a:lnTo>
                  <a:lnTo>
                    <a:pt x="139763" y="41148"/>
                  </a:lnTo>
                  <a:lnTo>
                    <a:pt x="165036" y="41148"/>
                  </a:lnTo>
                  <a:lnTo>
                    <a:pt x="165163" y="34798"/>
                  </a:lnTo>
                  <a:close/>
                </a:path>
                <a:path w="2157729" h="76200">
                  <a:moveTo>
                    <a:pt x="190563" y="34798"/>
                  </a:moveTo>
                  <a:lnTo>
                    <a:pt x="184213" y="34798"/>
                  </a:lnTo>
                  <a:lnTo>
                    <a:pt x="184086" y="41148"/>
                  </a:lnTo>
                  <a:lnTo>
                    <a:pt x="190563" y="41148"/>
                  </a:lnTo>
                  <a:lnTo>
                    <a:pt x="190563" y="34798"/>
                  </a:lnTo>
                  <a:close/>
                </a:path>
                <a:path w="2157729" h="76200">
                  <a:moveTo>
                    <a:pt x="235013" y="34798"/>
                  </a:moveTo>
                  <a:lnTo>
                    <a:pt x="209613" y="34798"/>
                  </a:lnTo>
                  <a:lnTo>
                    <a:pt x="209613" y="41148"/>
                  </a:lnTo>
                  <a:lnTo>
                    <a:pt x="235013" y="41148"/>
                  </a:lnTo>
                  <a:lnTo>
                    <a:pt x="235013" y="34798"/>
                  </a:lnTo>
                  <a:close/>
                </a:path>
                <a:path w="2157729" h="76200">
                  <a:moveTo>
                    <a:pt x="260286" y="34798"/>
                  </a:moveTo>
                  <a:lnTo>
                    <a:pt x="254063" y="34798"/>
                  </a:lnTo>
                  <a:lnTo>
                    <a:pt x="253936" y="41148"/>
                  </a:lnTo>
                  <a:lnTo>
                    <a:pt x="260286" y="41148"/>
                  </a:lnTo>
                  <a:lnTo>
                    <a:pt x="260286" y="34798"/>
                  </a:lnTo>
                  <a:close/>
                </a:path>
                <a:path w="2157729" h="76200">
                  <a:moveTo>
                    <a:pt x="304863" y="34798"/>
                  </a:moveTo>
                  <a:lnTo>
                    <a:pt x="279336" y="34798"/>
                  </a:lnTo>
                  <a:lnTo>
                    <a:pt x="279336" y="41148"/>
                  </a:lnTo>
                  <a:lnTo>
                    <a:pt x="304736" y="41148"/>
                  </a:lnTo>
                  <a:lnTo>
                    <a:pt x="304863" y="34798"/>
                  </a:lnTo>
                  <a:close/>
                </a:path>
                <a:path w="2157729" h="76200">
                  <a:moveTo>
                    <a:pt x="330136" y="34798"/>
                  </a:moveTo>
                  <a:lnTo>
                    <a:pt x="323913" y="34798"/>
                  </a:lnTo>
                  <a:lnTo>
                    <a:pt x="323786" y="41148"/>
                  </a:lnTo>
                  <a:lnTo>
                    <a:pt x="330136" y="41148"/>
                  </a:lnTo>
                  <a:lnTo>
                    <a:pt x="330136" y="34798"/>
                  </a:lnTo>
                  <a:close/>
                </a:path>
                <a:path w="2157729" h="76200">
                  <a:moveTo>
                    <a:pt x="374586" y="34798"/>
                  </a:moveTo>
                  <a:lnTo>
                    <a:pt x="349186" y="34798"/>
                  </a:lnTo>
                  <a:lnTo>
                    <a:pt x="349186" y="41148"/>
                  </a:lnTo>
                  <a:lnTo>
                    <a:pt x="374586" y="41148"/>
                  </a:lnTo>
                  <a:lnTo>
                    <a:pt x="374586" y="34798"/>
                  </a:lnTo>
                  <a:close/>
                </a:path>
                <a:path w="2157729" h="76200">
                  <a:moveTo>
                    <a:pt x="399986" y="34798"/>
                  </a:moveTo>
                  <a:lnTo>
                    <a:pt x="393636" y="34798"/>
                  </a:lnTo>
                  <a:lnTo>
                    <a:pt x="393636" y="41148"/>
                  </a:lnTo>
                  <a:lnTo>
                    <a:pt x="399986" y="41148"/>
                  </a:lnTo>
                  <a:lnTo>
                    <a:pt x="399986" y="34798"/>
                  </a:lnTo>
                  <a:close/>
                </a:path>
                <a:path w="2157729" h="76200">
                  <a:moveTo>
                    <a:pt x="444563" y="34798"/>
                  </a:moveTo>
                  <a:lnTo>
                    <a:pt x="419036" y="34798"/>
                  </a:lnTo>
                  <a:lnTo>
                    <a:pt x="419036" y="41148"/>
                  </a:lnTo>
                  <a:lnTo>
                    <a:pt x="444436" y="41148"/>
                  </a:lnTo>
                  <a:lnTo>
                    <a:pt x="444563" y="34798"/>
                  </a:lnTo>
                  <a:close/>
                </a:path>
                <a:path w="2157729" h="76200">
                  <a:moveTo>
                    <a:pt x="469963" y="34798"/>
                  </a:moveTo>
                  <a:lnTo>
                    <a:pt x="463613" y="34798"/>
                  </a:lnTo>
                  <a:lnTo>
                    <a:pt x="463486" y="41148"/>
                  </a:lnTo>
                  <a:lnTo>
                    <a:pt x="469963" y="41148"/>
                  </a:lnTo>
                  <a:lnTo>
                    <a:pt x="469963" y="34798"/>
                  </a:lnTo>
                  <a:close/>
                </a:path>
                <a:path w="2157729" h="76200">
                  <a:moveTo>
                    <a:pt x="514286" y="34798"/>
                  </a:moveTo>
                  <a:lnTo>
                    <a:pt x="489013" y="34798"/>
                  </a:lnTo>
                  <a:lnTo>
                    <a:pt x="489013" y="41148"/>
                  </a:lnTo>
                  <a:lnTo>
                    <a:pt x="514286" y="41148"/>
                  </a:lnTo>
                  <a:lnTo>
                    <a:pt x="514286" y="34798"/>
                  </a:lnTo>
                  <a:close/>
                </a:path>
                <a:path w="2157729" h="76200">
                  <a:moveTo>
                    <a:pt x="539686" y="34798"/>
                  </a:moveTo>
                  <a:lnTo>
                    <a:pt x="533336" y="34798"/>
                  </a:lnTo>
                  <a:lnTo>
                    <a:pt x="533336" y="41148"/>
                  </a:lnTo>
                  <a:lnTo>
                    <a:pt x="539686" y="41148"/>
                  </a:lnTo>
                  <a:lnTo>
                    <a:pt x="539686" y="34798"/>
                  </a:lnTo>
                  <a:close/>
                </a:path>
                <a:path w="2157729" h="76200">
                  <a:moveTo>
                    <a:pt x="584263" y="34798"/>
                  </a:moveTo>
                  <a:lnTo>
                    <a:pt x="558736" y="34798"/>
                  </a:lnTo>
                  <a:lnTo>
                    <a:pt x="558736" y="41148"/>
                  </a:lnTo>
                  <a:lnTo>
                    <a:pt x="584136" y="41148"/>
                  </a:lnTo>
                  <a:lnTo>
                    <a:pt x="584263" y="34798"/>
                  </a:lnTo>
                  <a:close/>
                </a:path>
                <a:path w="2157729" h="76200">
                  <a:moveTo>
                    <a:pt x="609536" y="34798"/>
                  </a:moveTo>
                  <a:lnTo>
                    <a:pt x="603313" y="34798"/>
                  </a:lnTo>
                  <a:lnTo>
                    <a:pt x="603186" y="41148"/>
                  </a:lnTo>
                  <a:lnTo>
                    <a:pt x="609536" y="41148"/>
                  </a:lnTo>
                  <a:lnTo>
                    <a:pt x="609536" y="34798"/>
                  </a:lnTo>
                  <a:close/>
                </a:path>
                <a:path w="2157729" h="76200">
                  <a:moveTo>
                    <a:pt x="653986" y="34798"/>
                  </a:moveTo>
                  <a:lnTo>
                    <a:pt x="628586" y="34798"/>
                  </a:lnTo>
                  <a:lnTo>
                    <a:pt x="628586" y="41148"/>
                  </a:lnTo>
                  <a:lnTo>
                    <a:pt x="653986" y="41148"/>
                  </a:lnTo>
                  <a:lnTo>
                    <a:pt x="653986" y="34798"/>
                  </a:lnTo>
                  <a:close/>
                </a:path>
                <a:path w="2157729" h="76200">
                  <a:moveTo>
                    <a:pt x="679386" y="34798"/>
                  </a:moveTo>
                  <a:lnTo>
                    <a:pt x="673036" y="34798"/>
                  </a:lnTo>
                  <a:lnTo>
                    <a:pt x="673036" y="41148"/>
                  </a:lnTo>
                  <a:lnTo>
                    <a:pt x="679386" y="41148"/>
                  </a:lnTo>
                  <a:lnTo>
                    <a:pt x="679386" y="34798"/>
                  </a:lnTo>
                  <a:close/>
                </a:path>
                <a:path w="2157729" h="76200">
                  <a:moveTo>
                    <a:pt x="723836" y="34798"/>
                  </a:moveTo>
                  <a:lnTo>
                    <a:pt x="698436" y="34798"/>
                  </a:lnTo>
                  <a:lnTo>
                    <a:pt x="698436" y="41148"/>
                  </a:lnTo>
                  <a:lnTo>
                    <a:pt x="723836" y="41148"/>
                  </a:lnTo>
                  <a:lnTo>
                    <a:pt x="723836" y="34798"/>
                  </a:lnTo>
                  <a:close/>
                </a:path>
                <a:path w="2157729" h="76200">
                  <a:moveTo>
                    <a:pt x="749236" y="34798"/>
                  </a:moveTo>
                  <a:lnTo>
                    <a:pt x="742886" y="34798"/>
                  </a:lnTo>
                  <a:lnTo>
                    <a:pt x="742886" y="41148"/>
                  </a:lnTo>
                  <a:lnTo>
                    <a:pt x="749236" y="41148"/>
                  </a:lnTo>
                  <a:lnTo>
                    <a:pt x="749236" y="34798"/>
                  </a:lnTo>
                  <a:close/>
                </a:path>
                <a:path w="2157729" h="76200">
                  <a:moveTo>
                    <a:pt x="793686" y="34798"/>
                  </a:moveTo>
                  <a:lnTo>
                    <a:pt x="768286" y="34798"/>
                  </a:lnTo>
                  <a:lnTo>
                    <a:pt x="768286" y="41148"/>
                  </a:lnTo>
                  <a:lnTo>
                    <a:pt x="793686" y="41148"/>
                  </a:lnTo>
                  <a:lnTo>
                    <a:pt x="793686" y="34798"/>
                  </a:lnTo>
                  <a:close/>
                </a:path>
                <a:path w="2157729" h="76200">
                  <a:moveTo>
                    <a:pt x="819086" y="34798"/>
                  </a:moveTo>
                  <a:lnTo>
                    <a:pt x="812736" y="34798"/>
                  </a:lnTo>
                  <a:lnTo>
                    <a:pt x="812736" y="41148"/>
                  </a:lnTo>
                  <a:lnTo>
                    <a:pt x="819086" y="41148"/>
                  </a:lnTo>
                  <a:lnTo>
                    <a:pt x="819086" y="34798"/>
                  </a:lnTo>
                  <a:close/>
                </a:path>
                <a:path w="2157729" h="76200">
                  <a:moveTo>
                    <a:pt x="863536" y="34798"/>
                  </a:moveTo>
                  <a:lnTo>
                    <a:pt x="838136" y="34798"/>
                  </a:lnTo>
                  <a:lnTo>
                    <a:pt x="838136" y="41148"/>
                  </a:lnTo>
                  <a:lnTo>
                    <a:pt x="863536" y="41148"/>
                  </a:lnTo>
                  <a:lnTo>
                    <a:pt x="863536" y="34798"/>
                  </a:lnTo>
                  <a:close/>
                </a:path>
                <a:path w="2157729" h="76200">
                  <a:moveTo>
                    <a:pt x="888936" y="34798"/>
                  </a:moveTo>
                  <a:lnTo>
                    <a:pt x="882586" y="34798"/>
                  </a:lnTo>
                  <a:lnTo>
                    <a:pt x="882586" y="41148"/>
                  </a:lnTo>
                  <a:lnTo>
                    <a:pt x="888936" y="41148"/>
                  </a:lnTo>
                  <a:lnTo>
                    <a:pt x="888936" y="34798"/>
                  </a:lnTo>
                  <a:close/>
                </a:path>
                <a:path w="2157729" h="76200">
                  <a:moveTo>
                    <a:pt x="933386" y="34798"/>
                  </a:moveTo>
                  <a:lnTo>
                    <a:pt x="907986" y="34798"/>
                  </a:lnTo>
                  <a:lnTo>
                    <a:pt x="907986" y="41148"/>
                  </a:lnTo>
                  <a:lnTo>
                    <a:pt x="933386" y="41148"/>
                  </a:lnTo>
                  <a:lnTo>
                    <a:pt x="933386" y="34798"/>
                  </a:lnTo>
                  <a:close/>
                </a:path>
                <a:path w="2157729" h="76200">
                  <a:moveTo>
                    <a:pt x="958786" y="34798"/>
                  </a:moveTo>
                  <a:lnTo>
                    <a:pt x="952436" y="34798"/>
                  </a:lnTo>
                  <a:lnTo>
                    <a:pt x="952436" y="41148"/>
                  </a:lnTo>
                  <a:lnTo>
                    <a:pt x="958786" y="41148"/>
                  </a:lnTo>
                  <a:lnTo>
                    <a:pt x="958786" y="34798"/>
                  </a:lnTo>
                  <a:close/>
                </a:path>
                <a:path w="2157729" h="76200">
                  <a:moveTo>
                    <a:pt x="1003236" y="34798"/>
                  </a:moveTo>
                  <a:lnTo>
                    <a:pt x="977836" y="34798"/>
                  </a:lnTo>
                  <a:lnTo>
                    <a:pt x="977836" y="41148"/>
                  </a:lnTo>
                  <a:lnTo>
                    <a:pt x="1003236" y="41148"/>
                  </a:lnTo>
                  <a:lnTo>
                    <a:pt x="1003236" y="34798"/>
                  </a:lnTo>
                  <a:close/>
                </a:path>
                <a:path w="2157729" h="76200">
                  <a:moveTo>
                    <a:pt x="1028636" y="34798"/>
                  </a:moveTo>
                  <a:lnTo>
                    <a:pt x="1022286" y="34798"/>
                  </a:lnTo>
                  <a:lnTo>
                    <a:pt x="1022286" y="41148"/>
                  </a:lnTo>
                  <a:lnTo>
                    <a:pt x="1028636" y="41148"/>
                  </a:lnTo>
                  <a:lnTo>
                    <a:pt x="1028636" y="34798"/>
                  </a:lnTo>
                  <a:close/>
                </a:path>
                <a:path w="2157729" h="76200">
                  <a:moveTo>
                    <a:pt x="1073086" y="34798"/>
                  </a:moveTo>
                  <a:lnTo>
                    <a:pt x="1047686" y="34798"/>
                  </a:lnTo>
                  <a:lnTo>
                    <a:pt x="1047686" y="41148"/>
                  </a:lnTo>
                  <a:lnTo>
                    <a:pt x="1073086" y="41148"/>
                  </a:lnTo>
                  <a:lnTo>
                    <a:pt x="1073086" y="34798"/>
                  </a:lnTo>
                  <a:close/>
                </a:path>
                <a:path w="2157729" h="76200">
                  <a:moveTo>
                    <a:pt x="1098486" y="34798"/>
                  </a:moveTo>
                  <a:lnTo>
                    <a:pt x="1092136" y="34798"/>
                  </a:lnTo>
                  <a:lnTo>
                    <a:pt x="1092136" y="41148"/>
                  </a:lnTo>
                  <a:lnTo>
                    <a:pt x="1098486" y="41148"/>
                  </a:lnTo>
                  <a:lnTo>
                    <a:pt x="1098486" y="34798"/>
                  </a:lnTo>
                  <a:close/>
                </a:path>
                <a:path w="2157729" h="76200">
                  <a:moveTo>
                    <a:pt x="1142936" y="34798"/>
                  </a:moveTo>
                  <a:lnTo>
                    <a:pt x="1117536" y="34798"/>
                  </a:lnTo>
                  <a:lnTo>
                    <a:pt x="1117536" y="41148"/>
                  </a:lnTo>
                  <a:lnTo>
                    <a:pt x="1142936" y="41148"/>
                  </a:lnTo>
                  <a:lnTo>
                    <a:pt x="1142936" y="34798"/>
                  </a:lnTo>
                  <a:close/>
                </a:path>
                <a:path w="2157729" h="76200">
                  <a:moveTo>
                    <a:pt x="1168336" y="34798"/>
                  </a:moveTo>
                  <a:lnTo>
                    <a:pt x="1161986" y="34798"/>
                  </a:lnTo>
                  <a:lnTo>
                    <a:pt x="1161986" y="41148"/>
                  </a:lnTo>
                  <a:lnTo>
                    <a:pt x="1168336" y="41148"/>
                  </a:lnTo>
                  <a:lnTo>
                    <a:pt x="1168336" y="34798"/>
                  </a:lnTo>
                  <a:close/>
                </a:path>
                <a:path w="2157729" h="76200">
                  <a:moveTo>
                    <a:pt x="1212786" y="34798"/>
                  </a:moveTo>
                  <a:lnTo>
                    <a:pt x="1187386" y="34798"/>
                  </a:lnTo>
                  <a:lnTo>
                    <a:pt x="1187386" y="41148"/>
                  </a:lnTo>
                  <a:lnTo>
                    <a:pt x="1212786" y="41148"/>
                  </a:lnTo>
                  <a:lnTo>
                    <a:pt x="1212786" y="34798"/>
                  </a:lnTo>
                  <a:close/>
                </a:path>
                <a:path w="2157729" h="76200">
                  <a:moveTo>
                    <a:pt x="1238186" y="34798"/>
                  </a:moveTo>
                  <a:lnTo>
                    <a:pt x="1231836" y="34798"/>
                  </a:lnTo>
                  <a:lnTo>
                    <a:pt x="1231836" y="41148"/>
                  </a:lnTo>
                  <a:lnTo>
                    <a:pt x="1238186" y="41148"/>
                  </a:lnTo>
                  <a:lnTo>
                    <a:pt x="1238186" y="34798"/>
                  </a:lnTo>
                  <a:close/>
                </a:path>
                <a:path w="2157729" h="76200">
                  <a:moveTo>
                    <a:pt x="1282636" y="34798"/>
                  </a:moveTo>
                  <a:lnTo>
                    <a:pt x="1257236" y="34798"/>
                  </a:lnTo>
                  <a:lnTo>
                    <a:pt x="1257236" y="41148"/>
                  </a:lnTo>
                  <a:lnTo>
                    <a:pt x="1282636" y="41148"/>
                  </a:lnTo>
                  <a:lnTo>
                    <a:pt x="1282636" y="34798"/>
                  </a:lnTo>
                  <a:close/>
                </a:path>
                <a:path w="2157729" h="76200">
                  <a:moveTo>
                    <a:pt x="1308036" y="34798"/>
                  </a:moveTo>
                  <a:lnTo>
                    <a:pt x="1301686" y="34798"/>
                  </a:lnTo>
                  <a:lnTo>
                    <a:pt x="1301686" y="41148"/>
                  </a:lnTo>
                  <a:lnTo>
                    <a:pt x="1308036" y="41148"/>
                  </a:lnTo>
                  <a:lnTo>
                    <a:pt x="1308036" y="34798"/>
                  </a:lnTo>
                  <a:close/>
                </a:path>
                <a:path w="2157729" h="76200">
                  <a:moveTo>
                    <a:pt x="1352486" y="34798"/>
                  </a:moveTo>
                  <a:lnTo>
                    <a:pt x="1327086" y="34798"/>
                  </a:lnTo>
                  <a:lnTo>
                    <a:pt x="1327086" y="41148"/>
                  </a:lnTo>
                  <a:lnTo>
                    <a:pt x="1352486" y="41148"/>
                  </a:lnTo>
                  <a:lnTo>
                    <a:pt x="1352486" y="34798"/>
                  </a:lnTo>
                  <a:close/>
                </a:path>
                <a:path w="2157729" h="76200">
                  <a:moveTo>
                    <a:pt x="1377886" y="34798"/>
                  </a:moveTo>
                  <a:lnTo>
                    <a:pt x="1371536" y="34798"/>
                  </a:lnTo>
                  <a:lnTo>
                    <a:pt x="1371536" y="41148"/>
                  </a:lnTo>
                  <a:lnTo>
                    <a:pt x="1377886" y="41148"/>
                  </a:lnTo>
                  <a:lnTo>
                    <a:pt x="1377886" y="34798"/>
                  </a:lnTo>
                  <a:close/>
                </a:path>
                <a:path w="2157729" h="76200">
                  <a:moveTo>
                    <a:pt x="1422336" y="34798"/>
                  </a:moveTo>
                  <a:lnTo>
                    <a:pt x="1396936" y="34798"/>
                  </a:lnTo>
                  <a:lnTo>
                    <a:pt x="1396936" y="41148"/>
                  </a:lnTo>
                  <a:lnTo>
                    <a:pt x="1422336" y="41148"/>
                  </a:lnTo>
                  <a:lnTo>
                    <a:pt x="1422336" y="34798"/>
                  </a:lnTo>
                  <a:close/>
                </a:path>
                <a:path w="2157729" h="76200">
                  <a:moveTo>
                    <a:pt x="1447736" y="34798"/>
                  </a:moveTo>
                  <a:lnTo>
                    <a:pt x="1441386" y="34798"/>
                  </a:lnTo>
                  <a:lnTo>
                    <a:pt x="1441386" y="41275"/>
                  </a:lnTo>
                  <a:lnTo>
                    <a:pt x="1447736" y="41275"/>
                  </a:lnTo>
                  <a:lnTo>
                    <a:pt x="1447736" y="34798"/>
                  </a:lnTo>
                  <a:close/>
                </a:path>
                <a:path w="2157729" h="76200">
                  <a:moveTo>
                    <a:pt x="1492186" y="34798"/>
                  </a:moveTo>
                  <a:lnTo>
                    <a:pt x="1466786" y="34798"/>
                  </a:lnTo>
                  <a:lnTo>
                    <a:pt x="1466786" y="41275"/>
                  </a:lnTo>
                  <a:lnTo>
                    <a:pt x="1492186" y="41275"/>
                  </a:lnTo>
                  <a:lnTo>
                    <a:pt x="1492186" y="34798"/>
                  </a:lnTo>
                  <a:close/>
                </a:path>
                <a:path w="2157729" h="76200">
                  <a:moveTo>
                    <a:pt x="1517586" y="34798"/>
                  </a:moveTo>
                  <a:lnTo>
                    <a:pt x="1511236" y="34798"/>
                  </a:lnTo>
                  <a:lnTo>
                    <a:pt x="1511236" y="41275"/>
                  </a:lnTo>
                  <a:lnTo>
                    <a:pt x="1517586" y="41275"/>
                  </a:lnTo>
                  <a:lnTo>
                    <a:pt x="1517586" y="34798"/>
                  </a:lnTo>
                  <a:close/>
                </a:path>
                <a:path w="2157729" h="76200">
                  <a:moveTo>
                    <a:pt x="1562036" y="34798"/>
                  </a:moveTo>
                  <a:lnTo>
                    <a:pt x="1536636" y="34798"/>
                  </a:lnTo>
                  <a:lnTo>
                    <a:pt x="1536636" y="41275"/>
                  </a:lnTo>
                  <a:lnTo>
                    <a:pt x="1562036" y="41275"/>
                  </a:lnTo>
                  <a:lnTo>
                    <a:pt x="1562036" y="34798"/>
                  </a:lnTo>
                  <a:close/>
                </a:path>
                <a:path w="2157729" h="76200">
                  <a:moveTo>
                    <a:pt x="1587436" y="34925"/>
                  </a:moveTo>
                  <a:lnTo>
                    <a:pt x="1581086" y="34925"/>
                  </a:lnTo>
                  <a:lnTo>
                    <a:pt x="1581086" y="41275"/>
                  </a:lnTo>
                  <a:lnTo>
                    <a:pt x="1587436" y="41275"/>
                  </a:lnTo>
                  <a:lnTo>
                    <a:pt x="1587436" y="34925"/>
                  </a:lnTo>
                  <a:close/>
                </a:path>
                <a:path w="2157729" h="76200">
                  <a:moveTo>
                    <a:pt x="1631886" y="34925"/>
                  </a:moveTo>
                  <a:lnTo>
                    <a:pt x="1606486" y="34925"/>
                  </a:lnTo>
                  <a:lnTo>
                    <a:pt x="1606486" y="41275"/>
                  </a:lnTo>
                  <a:lnTo>
                    <a:pt x="1631886" y="41275"/>
                  </a:lnTo>
                  <a:lnTo>
                    <a:pt x="1631886" y="34925"/>
                  </a:lnTo>
                  <a:close/>
                </a:path>
                <a:path w="2157729" h="76200">
                  <a:moveTo>
                    <a:pt x="1657286" y="34925"/>
                  </a:moveTo>
                  <a:lnTo>
                    <a:pt x="1650936" y="34925"/>
                  </a:lnTo>
                  <a:lnTo>
                    <a:pt x="1650936" y="41275"/>
                  </a:lnTo>
                  <a:lnTo>
                    <a:pt x="1657286" y="41275"/>
                  </a:lnTo>
                  <a:lnTo>
                    <a:pt x="1657286" y="34925"/>
                  </a:lnTo>
                  <a:close/>
                </a:path>
                <a:path w="2157729" h="76200">
                  <a:moveTo>
                    <a:pt x="1701736" y="34925"/>
                  </a:moveTo>
                  <a:lnTo>
                    <a:pt x="1676336" y="34925"/>
                  </a:lnTo>
                  <a:lnTo>
                    <a:pt x="1676336" y="41275"/>
                  </a:lnTo>
                  <a:lnTo>
                    <a:pt x="1701736" y="41275"/>
                  </a:lnTo>
                  <a:lnTo>
                    <a:pt x="1701736" y="34925"/>
                  </a:lnTo>
                  <a:close/>
                </a:path>
                <a:path w="2157729" h="76200">
                  <a:moveTo>
                    <a:pt x="1727136" y="34925"/>
                  </a:moveTo>
                  <a:lnTo>
                    <a:pt x="1720786" y="34925"/>
                  </a:lnTo>
                  <a:lnTo>
                    <a:pt x="1720786" y="41275"/>
                  </a:lnTo>
                  <a:lnTo>
                    <a:pt x="1727136" y="41275"/>
                  </a:lnTo>
                  <a:lnTo>
                    <a:pt x="1727136" y="34925"/>
                  </a:lnTo>
                  <a:close/>
                </a:path>
                <a:path w="2157729" h="76200">
                  <a:moveTo>
                    <a:pt x="1771586" y="34925"/>
                  </a:moveTo>
                  <a:lnTo>
                    <a:pt x="1746186" y="34925"/>
                  </a:lnTo>
                  <a:lnTo>
                    <a:pt x="1746186" y="41275"/>
                  </a:lnTo>
                  <a:lnTo>
                    <a:pt x="1771586" y="41275"/>
                  </a:lnTo>
                  <a:lnTo>
                    <a:pt x="1771586" y="34925"/>
                  </a:lnTo>
                  <a:close/>
                </a:path>
                <a:path w="2157729" h="76200">
                  <a:moveTo>
                    <a:pt x="1796986" y="34925"/>
                  </a:moveTo>
                  <a:lnTo>
                    <a:pt x="1790636" y="34925"/>
                  </a:lnTo>
                  <a:lnTo>
                    <a:pt x="1790636" y="41275"/>
                  </a:lnTo>
                  <a:lnTo>
                    <a:pt x="1796986" y="41275"/>
                  </a:lnTo>
                  <a:lnTo>
                    <a:pt x="1796986" y="34925"/>
                  </a:lnTo>
                  <a:close/>
                </a:path>
                <a:path w="2157729" h="76200">
                  <a:moveTo>
                    <a:pt x="1841436" y="34925"/>
                  </a:moveTo>
                  <a:lnTo>
                    <a:pt x="1816036" y="34925"/>
                  </a:lnTo>
                  <a:lnTo>
                    <a:pt x="1816036" y="41275"/>
                  </a:lnTo>
                  <a:lnTo>
                    <a:pt x="1841436" y="41275"/>
                  </a:lnTo>
                  <a:lnTo>
                    <a:pt x="1841436" y="34925"/>
                  </a:lnTo>
                  <a:close/>
                </a:path>
                <a:path w="2157729" h="76200">
                  <a:moveTo>
                    <a:pt x="1866836" y="34925"/>
                  </a:moveTo>
                  <a:lnTo>
                    <a:pt x="1860486" y="34925"/>
                  </a:lnTo>
                  <a:lnTo>
                    <a:pt x="1860486" y="41275"/>
                  </a:lnTo>
                  <a:lnTo>
                    <a:pt x="1866836" y="41275"/>
                  </a:lnTo>
                  <a:lnTo>
                    <a:pt x="1866836" y="34925"/>
                  </a:lnTo>
                  <a:close/>
                </a:path>
                <a:path w="2157729" h="76200">
                  <a:moveTo>
                    <a:pt x="1911286" y="34925"/>
                  </a:moveTo>
                  <a:lnTo>
                    <a:pt x="1885886" y="34925"/>
                  </a:lnTo>
                  <a:lnTo>
                    <a:pt x="1885886" y="41275"/>
                  </a:lnTo>
                  <a:lnTo>
                    <a:pt x="1911286" y="41275"/>
                  </a:lnTo>
                  <a:lnTo>
                    <a:pt x="1911286" y="34925"/>
                  </a:lnTo>
                  <a:close/>
                </a:path>
                <a:path w="2157729" h="76200">
                  <a:moveTo>
                    <a:pt x="1936686" y="34925"/>
                  </a:moveTo>
                  <a:lnTo>
                    <a:pt x="1930336" y="34925"/>
                  </a:lnTo>
                  <a:lnTo>
                    <a:pt x="1930336" y="41275"/>
                  </a:lnTo>
                  <a:lnTo>
                    <a:pt x="1936686" y="41275"/>
                  </a:lnTo>
                  <a:lnTo>
                    <a:pt x="1936686" y="34925"/>
                  </a:lnTo>
                  <a:close/>
                </a:path>
                <a:path w="2157729" h="76200">
                  <a:moveTo>
                    <a:pt x="1981136" y="34925"/>
                  </a:moveTo>
                  <a:lnTo>
                    <a:pt x="1955736" y="34925"/>
                  </a:lnTo>
                  <a:lnTo>
                    <a:pt x="1955736" y="41275"/>
                  </a:lnTo>
                  <a:lnTo>
                    <a:pt x="1981136" y="41275"/>
                  </a:lnTo>
                  <a:lnTo>
                    <a:pt x="1981136" y="34925"/>
                  </a:lnTo>
                  <a:close/>
                </a:path>
                <a:path w="2157729" h="76200">
                  <a:moveTo>
                    <a:pt x="2006536" y="34925"/>
                  </a:moveTo>
                  <a:lnTo>
                    <a:pt x="2000186" y="34925"/>
                  </a:lnTo>
                  <a:lnTo>
                    <a:pt x="2000186" y="41275"/>
                  </a:lnTo>
                  <a:lnTo>
                    <a:pt x="2006536" y="41275"/>
                  </a:lnTo>
                  <a:lnTo>
                    <a:pt x="2006536" y="34925"/>
                  </a:lnTo>
                  <a:close/>
                </a:path>
                <a:path w="2157729" h="76200">
                  <a:moveTo>
                    <a:pt x="2050986" y="34925"/>
                  </a:moveTo>
                  <a:lnTo>
                    <a:pt x="2025586" y="34925"/>
                  </a:lnTo>
                  <a:lnTo>
                    <a:pt x="2025586" y="41275"/>
                  </a:lnTo>
                  <a:lnTo>
                    <a:pt x="2050986" y="41275"/>
                  </a:lnTo>
                  <a:lnTo>
                    <a:pt x="2050986" y="34925"/>
                  </a:lnTo>
                  <a:close/>
                </a:path>
                <a:path w="2157729" h="76200">
                  <a:moveTo>
                    <a:pt x="2076386" y="34925"/>
                  </a:moveTo>
                  <a:lnTo>
                    <a:pt x="2070036" y="34925"/>
                  </a:lnTo>
                  <a:lnTo>
                    <a:pt x="2070036" y="41275"/>
                  </a:lnTo>
                  <a:lnTo>
                    <a:pt x="2076386" y="41275"/>
                  </a:lnTo>
                  <a:lnTo>
                    <a:pt x="2076386" y="34925"/>
                  </a:lnTo>
                  <a:close/>
                </a:path>
                <a:path w="2157729" h="76200">
                  <a:moveTo>
                    <a:pt x="2081466" y="0"/>
                  </a:moveTo>
                  <a:lnTo>
                    <a:pt x="2081466" y="76200"/>
                  </a:lnTo>
                  <a:lnTo>
                    <a:pt x="2157666" y="38100"/>
                  </a:lnTo>
                  <a:lnTo>
                    <a:pt x="2081466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11204956" y="1345247"/>
            <a:ext cx="6572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316CE4"/>
                </a:solidFill>
                <a:latin typeface="Tahoma"/>
                <a:cs typeface="Tahoma"/>
              </a:rPr>
              <a:t>Step</a:t>
            </a:r>
            <a:r>
              <a:rPr dirty="0" sz="1800" spc="-9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1800" spc="-50">
                <a:solidFill>
                  <a:srgbClr val="316CE4"/>
                </a:solidFill>
                <a:latin typeface="Tahoma"/>
                <a:cs typeface="Tahoma"/>
              </a:rPr>
              <a:t>6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66" name="object 66" descr=""/>
          <p:cNvGrpSpPr/>
          <p:nvPr/>
        </p:nvGrpSpPr>
        <p:grpSpPr>
          <a:xfrm>
            <a:off x="6581775" y="1312925"/>
            <a:ext cx="4688205" cy="365125"/>
            <a:chOff x="6581775" y="1312925"/>
            <a:chExt cx="4688205" cy="365125"/>
          </a:xfrm>
        </p:grpSpPr>
        <p:sp>
          <p:nvSpPr>
            <p:cNvPr id="67" name="object 67" descr=""/>
            <p:cNvSpPr/>
            <p:nvPr/>
          </p:nvSpPr>
          <p:spPr>
            <a:xfrm>
              <a:off x="11149076" y="1319275"/>
              <a:ext cx="114300" cy="352425"/>
            </a:xfrm>
            <a:custGeom>
              <a:avLst/>
              <a:gdLst/>
              <a:ahLst/>
              <a:cxnLst/>
              <a:rect l="l" t="t" r="r" b="b"/>
              <a:pathLst>
                <a:path w="114300" h="352425">
                  <a:moveTo>
                    <a:pt x="114300" y="0"/>
                  </a:moveTo>
                  <a:lnTo>
                    <a:pt x="69758" y="0"/>
                  </a:lnTo>
                  <a:lnTo>
                    <a:pt x="33432" y="0"/>
                  </a:lnTo>
                  <a:lnTo>
                    <a:pt x="8965" y="0"/>
                  </a:lnTo>
                  <a:lnTo>
                    <a:pt x="0" y="0"/>
                  </a:lnTo>
                  <a:lnTo>
                    <a:pt x="0" y="352298"/>
                  </a:lnTo>
                  <a:lnTo>
                    <a:pt x="8965" y="352317"/>
                  </a:lnTo>
                  <a:lnTo>
                    <a:pt x="33432" y="352361"/>
                  </a:lnTo>
                  <a:lnTo>
                    <a:pt x="69758" y="352405"/>
                  </a:lnTo>
                  <a:lnTo>
                    <a:pt x="114300" y="352425"/>
                  </a:lnTo>
                </a:path>
              </a:pathLst>
            </a:custGeom>
            <a:ln w="1270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8853423" y="1452752"/>
              <a:ext cx="2272665" cy="76200"/>
            </a:xfrm>
            <a:custGeom>
              <a:avLst/>
              <a:gdLst/>
              <a:ahLst/>
              <a:cxnLst/>
              <a:rect l="l" t="t" r="r" b="b"/>
              <a:pathLst>
                <a:path w="2272665" h="76200">
                  <a:moveTo>
                    <a:pt x="2272156" y="40386"/>
                  </a:moveTo>
                  <a:lnTo>
                    <a:pt x="2246756" y="40386"/>
                  </a:lnTo>
                  <a:lnTo>
                    <a:pt x="2246629" y="46736"/>
                  </a:lnTo>
                  <a:lnTo>
                    <a:pt x="2272029" y="46736"/>
                  </a:lnTo>
                  <a:lnTo>
                    <a:pt x="2272156" y="40386"/>
                  </a:lnTo>
                  <a:close/>
                </a:path>
                <a:path w="2272665" h="76200">
                  <a:moveTo>
                    <a:pt x="2227706" y="40259"/>
                  </a:moveTo>
                  <a:lnTo>
                    <a:pt x="2221356" y="40259"/>
                  </a:lnTo>
                  <a:lnTo>
                    <a:pt x="2221229" y="46609"/>
                  </a:lnTo>
                  <a:lnTo>
                    <a:pt x="2227579" y="46609"/>
                  </a:lnTo>
                  <a:lnTo>
                    <a:pt x="2227706" y="40259"/>
                  </a:lnTo>
                  <a:close/>
                </a:path>
                <a:path w="2272665" h="76200">
                  <a:moveTo>
                    <a:pt x="2202306" y="40259"/>
                  </a:moveTo>
                  <a:lnTo>
                    <a:pt x="2176904" y="40259"/>
                  </a:lnTo>
                  <a:lnTo>
                    <a:pt x="2176777" y="46609"/>
                  </a:lnTo>
                  <a:lnTo>
                    <a:pt x="2202179" y="46609"/>
                  </a:lnTo>
                  <a:lnTo>
                    <a:pt x="2202306" y="40259"/>
                  </a:lnTo>
                  <a:close/>
                </a:path>
                <a:path w="2272665" h="76200">
                  <a:moveTo>
                    <a:pt x="2157856" y="40132"/>
                  </a:moveTo>
                  <a:lnTo>
                    <a:pt x="2151506" y="40132"/>
                  </a:lnTo>
                  <a:lnTo>
                    <a:pt x="2151379" y="46482"/>
                  </a:lnTo>
                  <a:lnTo>
                    <a:pt x="2157729" y="46482"/>
                  </a:lnTo>
                  <a:lnTo>
                    <a:pt x="2157856" y="40132"/>
                  </a:lnTo>
                  <a:close/>
                </a:path>
                <a:path w="2272665" h="76200">
                  <a:moveTo>
                    <a:pt x="2132456" y="40005"/>
                  </a:moveTo>
                  <a:lnTo>
                    <a:pt x="2107056" y="40005"/>
                  </a:lnTo>
                  <a:lnTo>
                    <a:pt x="2106929" y="46355"/>
                  </a:lnTo>
                  <a:lnTo>
                    <a:pt x="2132329" y="46355"/>
                  </a:lnTo>
                  <a:lnTo>
                    <a:pt x="2132456" y="40005"/>
                  </a:lnTo>
                  <a:close/>
                </a:path>
                <a:path w="2272665" h="76200">
                  <a:moveTo>
                    <a:pt x="2088006" y="39877"/>
                  </a:moveTo>
                  <a:lnTo>
                    <a:pt x="2081656" y="39877"/>
                  </a:lnTo>
                  <a:lnTo>
                    <a:pt x="2081529" y="46227"/>
                  </a:lnTo>
                  <a:lnTo>
                    <a:pt x="2087879" y="46227"/>
                  </a:lnTo>
                  <a:lnTo>
                    <a:pt x="2088006" y="39877"/>
                  </a:lnTo>
                  <a:close/>
                </a:path>
                <a:path w="2272665" h="76200">
                  <a:moveTo>
                    <a:pt x="2062606" y="39877"/>
                  </a:moveTo>
                  <a:lnTo>
                    <a:pt x="2037204" y="39877"/>
                  </a:lnTo>
                  <a:lnTo>
                    <a:pt x="2037077" y="46227"/>
                  </a:lnTo>
                  <a:lnTo>
                    <a:pt x="2062479" y="46227"/>
                  </a:lnTo>
                  <a:lnTo>
                    <a:pt x="2062606" y="39877"/>
                  </a:lnTo>
                  <a:close/>
                </a:path>
                <a:path w="2272665" h="76200">
                  <a:moveTo>
                    <a:pt x="2018156" y="39750"/>
                  </a:moveTo>
                  <a:lnTo>
                    <a:pt x="2011806" y="39750"/>
                  </a:lnTo>
                  <a:lnTo>
                    <a:pt x="2011679" y="46100"/>
                  </a:lnTo>
                  <a:lnTo>
                    <a:pt x="2018029" y="46100"/>
                  </a:lnTo>
                  <a:lnTo>
                    <a:pt x="2018156" y="39750"/>
                  </a:lnTo>
                  <a:close/>
                </a:path>
                <a:path w="2272665" h="76200">
                  <a:moveTo>
                    <a:pt x="1992756" y="39750"/>
                  </a:moveTo>
                  <a:lnTo>
                    <a:pt x="1967354" y="39750"/>
                  </a:lnTo>
                  <a:lnTo>
                    <a:pt x="1967227" y="46100"/>
                  </a:lnTo>
                  <a:lnTo>
                    <a:pt x="1992629" y="46100"/>
                  </a:lnTo>
                  <a:lnTo>
                    <a:pt x="1992756" y="39750"/>
                  </a:lnTo>
                  <a:close/>
                </a:path>
                <a:path w="2272665" h="76200">
                  <a:moveTo>
                    <a:pt x="1948306" y="39624"/>
                  </a:moveTo>
                  <a:lnTo>
                    <a:pt x="1941956" y="39624"/>
                  </a:lnTo>
                  <a:lnTo>
                    <a:pt x="1941829" y="45974"/>
                  </a:lnTo>
                  <a:lnTo>
                    <a:pt x="1948179" y="45974"/>
                  </a:lnTo>
                  <a:lnTo>
                    <a:pt x="1948306" y="39624"/>
                  </a:lnTo>
                  <a:close/>
                </a:path>
                <a:path w="2272665" h="76200">
                  <a:moveTo>
                    <a:pt x="1922906" y="39497"/>
                  </a:moveTo>
                  <a:lnTo>
                    <a:pt x="1897506" y="39497"/>
                  </a:lnTo>
                  <a:lnTo>
                    <a:pt x="1897379" y="45847"/>
                  </a:lnTo>
                  <a:lnTo>
                    <a:pt x="1922779" y="45847"/>
                  </a:lnTo>
                  <a:lnTo>
                    <a:pt x="1922906" y="39497"/>
                  </a:lnTo>
                  <a:close/>
                </a:path>
                <a:path w="2272665" h="76200">
                  <a:moveTo>
                    <a:pt x="1878456" y="39370"/>
                  </a:moveTo>
                  <a:lnTo>
                    <a:pt x="1872106" y="39370"/>
                  </a:lnTo>
                  <a:lnTo>
                    <a:pt x="1871979" y="45720"/>
                  </a:lnTo>
                  <a:lnTo>
                    <a:pt x="1878329" y="45720"/>
                  </a:lnTo>
                  <a:lnTo>
                    <a:pt x="1878456" y="39370"/>
                  </a:lnTo>
                  <a:close/>
                </a:path>
                <a:path w="2272665" h="76200">
                  <a:moveTo>
                    <a:pt x="1853056" y="39370"/>
                  </a:moveTo>
                  <a:lnTo>
                    <a:pt x="1827654" y="39370"/>
                  </a:lnTo>
                  <a:lnTo>
                    <a:pt x="1827527" y="45720"/>
                  </a:lnTo>
                  <a:lnTo>
                    <a:pt x="1852929" y="45720"/>
                  </a:lnTo>
                  <a:lnTo>
                    <a:pt x="1853056" y="39370"/>
                  </a:lnTo>
                  <a:close/>
                </a:path>
                <a:path w="2272665" h="76200">
                  <a:moveTo>
                    <a:pt x="1808606" y="39243"/>
                  </a:moveTo>
                  <a:lnTo>
                    <a:pt x="1802256" y="39243"/>
                  </a:lnTo>
                  <a:lnTo>
                    <a:pt x="1802129" y="45593"/>
                  </a:lnTo>
                  <a:lnTo>
                    <a:pt x="1808479" y="45593"/>
                  </a:lnTo>
                  <a:lnTo>
                    <a:pt x="1808606" y="39243"/>
                  </a:lnTo>
                  <a:close/>
                </a:path>
                <a:path w="2272665" h="76200">
                  <a:moveTo>
                    <a:pt x="1783206" y="39116"/>
                  </a:moveTo>
                  <a:lnTo>
                    <a:pt x="1757806" y="39116"/>
                  </a:lnTo>
                  <a:lnTo>
                    <a:pt x="1757679" y="45466"/>
                  </a:lnTo>
                  <a:lnTo>
                    <a:pt x="1783079" y="45466"/>
                  </a:lnTo>
                  <a:lnTo>
                    <a:pt x="1783206" y="39116"/>
                  </a:lnTo>
                  <a:close/>
                </a:path>
                <a:path w="2272665" h="76200">
                  <a:moveTo>
                    <a:pt x="1738756" y="39116"/>
                  </a:moveTo>
                  <a:lnTo>
                    <a:pt x="1732404" y="39116"/>
                  </a:lnTo>
                  <a:lnTo>
                    <a:pt x="1732279" y="45338"/>
                  </a:lnTo>
                  <a:lnTo>
                    <a:pt x="1738632" y="45338"/>
                  </a:lnTo>
                  <a:lnTo>
                    <a:pt x="1738756" y="39116"/>
                  </a:lnTo>
                  <a:close/>
                </a:path>
                <a:path w="2272665" h="76200">
                  <a:moveTo>
                    <a:pt x="1713356" y="38988"/>
                  </a:moveTo>
                  <a:lnTo>
                    <a:pt x="1687956" y="38988"/>
                  </a:lnTo>
                  <a:lnTo>
                    <a:pt x="1687829" y="45338"/>
                  </a:lnTo>
                  <a:lnTo>
                    <a:pt x="1713229" y="45338"/>
                  </a:lnTo>
                  <a:lnTo>
                    <a:pt x="1713356" y="38988"/>
                  </a:lnTo>
                  <a:close/>
                </a:path>
                <a:path w="2272665" h="76200">
                  <a:moveTo>
                    <a:pt x="1668906" y="38862"/>
                  </a:moveTo>
                  <a:lnTo>
                    <a:pt x="1662556" y="38862"/>
                  </a:lnTo>
                  <a:lnTo>
                    <a:pt x="1662429" y="45212"/>
                  </a:lnTo>
                  <a:lnTo>
                    <a:pt x="1668779" y="45212"/>
                  </a:lnTo>
                  <a:lnTo>
                    <a:pt x="1668906" y="38862"/>
                  </a:lnTo>
                  <a:close/>
                </a:path>
                <a:path w="2272665" h="76200">
                  <a:moveTo>
                    <a:pt x="1643506" y="38862"/>
                  </a:moveTo>
                  <a:lnTo>
                    <a:pt x="1618104" y="38862"/>
                  </a:lnTo>
                  <a:lnTo>
                    <a:pt x="1617977" y="45212"/>
                  </a:lnTo>
                  <a:lnTo>
                    <a:pt x="1643379" y="45212"/>
                  </a:lnTo>
                  <a:lnTo>
                    <a:pt x="1643506" y="38862"/>
                  </a:lnTo>
                  <a:close/>
                </a:path>
                <a:path w="2272665" h="76200">
                  <a:moveTo>
                    <a:pt x="1599056" y="38735"/>
                  </a:moveTo>
                  <a:lnTo>
                    <a:pt x="1592706" y="38735"/>
                  </a:lnTo>
                  <a:lnTo>
                    <a:pt x="1592579" y="45085"/>
                  </a:lnTo>
                  <a:lnTo>
                    <a:pt x="1598929" y="45085"/>
                  </a:lnTo>
                  <a:lnTo>
                    <a:pt x="1599056" y="38735"/>
                  </a:lnTo>
                  <a:close/>
                </a:path>
                <a:path w="2272665" h="76200">
                  <a:moveTo>
                    <a:pt x="1573656" y="38608"/>
                  </a:moveTo>
                  <a:lnTo>
                    <a:pt x="1548256" y="38608"/>
                  </a:lnTo>
                  <a:lnTo>
                    <a:pt x="1548129" y="44958"/>
                  </a:lnTo>
                  <a:lnTo>
                    <a:pt x="1573529" y="44958"/>
                  </a:lnTo>
                  <a:lnTo>
                    <a:pt x="1573656" y="38608"/>
                  </a:lnTo>
                  <a:close/>
                </a:path>
                <a:path w="2272665" h="76200">
                  <a:moveTo>
                    <a:pt x="1529206" y="38481"/>
                  </a:moveTo>
                  <a:lnTo>
                    <a:pt x="1522856" y="38481"/>
                  </a:lnTo>
                  <a:lnTo>
                    <a:pt x="1522729" y="44831"/>
                  </a:lnTo>
                  <a:lnTo>
                    <a:pt x="1529079" y="44831"/>
                  </a:lnTo>
                  <a:lnTo>
                    <a:pt x="1529206" y="38481"/>
                  </a:lnTo>
                  <a:close/>
                </a:path>
                <a:path w="2272665" h="76200">
                  <a:moveTo>
                    <a:pt x="1503806" y="38481"/>
                  </a:moveTo>
                  <a:lnTo>
                    <a:pt x="1478404" y="38481"/>
                  </a:lnTo>
                  <a:lnTo>
                    <a:pt x="1478277" y="44831"/>
                  </a:lnTo>
                  <a:lnTo>
                    <a:pt x="1503679" y="44831"/>
                  </a:lnTo>
                  <a:lnTo>
                    <a:pt x="1503806" y="38481"/>
                  </a:lnTo>
                  <a:close/>
                </a:path>
                <a:path w="2272665" h="76200">
                  <a:moveTo>
                    <a:pt x="1459356" y="38354"/>
                  </a:moveTo>
                  <a:lnTo>
                    <a:pt x="1453006" y="38354"/>
                  </a:lnTo>
                  <a:lnTo>
                    <a:pt x="1452879" y="44704"/>
                  </a:lnTo>
                  <a:lnTo>
                    <a:pt x="1459229" y="44704"/>
                  </a:lnTo>
                  <a:lnTo>
                    <a:pt x="1459356" y="38354"/>
                  </a:lnTo>
                  <a:close/>
                </a:path>
                <a:path w="2272665" h="76200">
                  <a:moveTo>
                    <a:pt x="1408556" y="38226"/>
                  </a:moveTo>
                  <a:lnTo>
                    <a:pt x="1408429" y="44576"/>
                  </a:lnTo>
                  <a:lnTo>
                    <a:pt x="1433829" y="44704"/>
                  </a:lnTo>
                  <a:lnTo>
                    <a:pt x="1433956" y="38354"/>
                  </a:lnTo>
                  <a:lnTo>
                    <a:pt x="1408556" y="38226"/>
                  </a:lnTo>
                  <a:close/>
                </a:path>
                <a:path w="2272665" h="76200">
                  <a:moveTo>
                    <a:pt x="1389506" y="38226"/>
                  </a:moveTo>
                  <a:lnTo>
                    <a:pt x="1383156" y="38226"/>
                  </a:lnTo>
                  <a:lnTo>
                    <a:pt x="1383029" y="44576"/>
                  </a:lnTo>
                  <a:lnTo>
                    <a:pt x="1389379" y="44576"/>
                  </a:lnTo>
                  <a:lnTo>
                    <a:pt x="1389506" y="38226"/>
                  </a:lnTo>
                  <a:close/>
                </a:path>
                <a:path w="2272665" h="76200">
                  <a:moveTo>
                    <a:pt x="1364106" y="38100"/>
                  </a:moveTo>
                  <a:lnTo>
                    <a:pt x="1338706" y="38100"/>
                  </a:lnTo>
                  <a:lnTo>
                    <a:pt x="1338579" y="44450"/>
                  </a:lnTo>
                  <a:lnTo>
                    <a:pt x="1363979" y="44450"/>
                  </a:lnTo>
                  <a:lnTo>
                    <a:pt x="1364106" y="38100"/>
                  </a:lnTo>
                  <a:close/>
                </a:path>
                <a:path w="2272665" h="76200">
                  <a:moveTo>
                    <a:pt x="1319656" y="37973"/>
                  </a:moveTo>
                  <a:lnTo>
                    <a:pt x="1313306" y="37973"/>
                  </a:lnTo>
                  <a:lnTo>
                    <a:pt x="1313179" y="44323"/>
                  </a:lnTo>
                  <a:lnTo>
                    <a:pt x="1319529" y="44323"/>
                  </a:lnTo>
                  <a:lnTo>
                    <a:pt x="1319656" y="37973"/>
                  </a:lnTo>
                  <a:close/>
                </a:path>
                <a:path w="2272665" h="76200">
                  <a:moveTo>
                    <a:pt x="1294256" y="37973"/>
                  </a:moveTo>
                  <a:lnTo>
                    <a:pt x="1268854" y="37973"/>
                  </a:lnTo>
                  <a:lnTo>
                    <a:pt x="1268727" y="44323"/>
                  </a:lnTo>
                  <a:lnTo>
                    <a:pt x="1294129" y="44323"/>
                  </a:lnTo>
                  <a:lnTo>
                    <a:pt x="1294256" y="37973"/>
                  </a:lnTo>
                  <a:close/>
                </a:path>
                <a:path w="2272665" h="76200">
                  <a:moveTo>
                    <a:pt x="1249806" y="37846"/>
                  </a:moveTo>
                  <a:lnTo>
                    <a:pt x="1243456" y="37846"/>
                  </a:lnTo>
                  <a:lnTo>
                    <a:pt x="1243329" y="44196"/>
                  </a:lnTo>
                  <a:lnTo>
                    <a:pt x="1249679" y="44196"/>
                  </a:lnTo>
                  <a:lnTo>
                    <a:pt x="1249806" y="37846"/>
                  </a:lnTo>
                  <a:close/>
                </a:path>
                <a:path w="2272665" h="76200">
                  <a:moveTo>
                    <a:pt x="1224406" y="37719"/>
                  </a:moveTo>
                  <a:lnTo>
                    <a:pt x="1199006" y="37719"/>
                  </a:lnTo>
                  <a:lnTo>
                    <a:pt x="1198879" y="44069"/>
                  </a:lnTo>
                  <a:lnTo>
                    <a:pt x="1224279" y="44069"/>
                  </a:lnTo>
                  <a:lnTo>
                    <a:pt x="1224406" y="37719"/>
                  </a:lnTo>
                  <a:close/>
                </a:path>
                <a:path w="2272665" h="76200">
                  <a:moveTo>
                    <a:pt x="1179956" y="37719"/>
                  </a:moveTo>
                  <a:lnTo>
                    <a:pt x="1173604" y="37719"/>
                  </a:lnTo>
                  <a:lnTo>
                    <a:pt x="1173477" y="44069"/>
                  </a:lnTo>
                  <a:lnTo>
                    <a:pt x="1179829" y="44069"/>
                  </a:lnTo>
                  <a:lnTo>
                    <a:pt x="1179956" y="37719"/>
                  </a:lnTo>
                  <a:close/>
                </a:path>
                <a:path w="2272665" h="76200">
                  <a:moveTo>
                    <a:pt x="1154556" y="37592"/>
                  </a:moveTo>
                  <a:lnTo>
                    <a:pt x="1129156" y="37592"/>
                  </a:lnTo>
                  <a:lnTo>
                    <a:pt x="1129029" y="43942"/>
                  </a:lnTo>
                  <a:lnTo>
                    <a:pt x="1154429" y="43942"/>
                  </a:lnTo>
                  <a:lnTo>
                    <a:pt x="1154556" y="37592"/>
                  </a:lnTo>
                  <a:close/>
                </a:path>
                <a:path w="2272665" h="76200">
                  <a:moveTo>
                    <a:pt x="1110106" y="37464"/>
                  </a:moveTo>
                  <a:lnTo>
                    <a:pt x="1103756" y="37464"/>
                  </a:lnTo>
                  <a:lnTo>
                    <a:pt x="1103629" y="43814"/>
                  </a:lnTo>
                  <a:lnTo>
                    <a:pt x="1109979" y="43814"/>
                  </a:lnTo>
                  <a:lnTo>
                    <a:pt x="1110106" y="37464"/>
                  </a:lnTo>
                  <a:close/>
                </a:path>
                <a:path w="2272665" h="76200">
                  <a:moveTo>
                    <a:pt x="1084706" y="37464"/>
                  </a:moveTo>
                  <a:lnTo>
                    <a:pt x="1059304" y="37464"/>
                  </a:lnTo>
                  <a:lnTo>
                    <a:pt x="1059177" y="43814"/>
                  </a:lnTo>
                  <a:lnTo>
                    <a:pt x="1084579" y="43814"/>
                  </a:lnTo>
                  <a:lnTo>
                    <a:pt x="1084706" y="37464"/>
                  </a:lnTo>
                  <a:close/>
                </a:path>
                <a:path w="2272665" h="76200">
                  <a:moveTo>
                    <a:pt x="1040256" y="37337"/>
                  </a:moveTo>
                  <a:lnTo>
                    <a:pt x="1033906" y="37337"/>
                  </a:lnTo>
                  <a:lnTo>
                    <a:pt x="1033779" y="43687"/>
                  </a:lnTo>
                  <a:lnTo>
                    <a:pt x="1040129" y="43687"/>
                  </a:lnTo>
                  <a:lnTo>
                    <a:pt x="1040256" y="37337"/>
                  </a:lnTo>
                  <a:close/>
                </a:path>
                <a:path w="2272665" h="76200">
                  <a:moveTo>
                    <a:pt x="1014856" y="37211"/>
                  </a:moveTo>
                  <a:lnTo>
                    <a:pt x="989456" y="37211"/>
                  </a:lnTo>
                  <a:lnTo>
                    <a:pt x="989329" y="43561"/>
                  </a:lnTo>
                  <a:lnTo>
                    <a:pt x="1014729" y="43561"/>
                  </a:lnTo>
                  <a:lnTo>
                    <a:pt x="1014856" y="37211"/>
                  </a:lnTo>
                  <a:close/>
                </a:path>
                <a:path w="2272665" h="76200">
                  <a:moveTo>
                    <a:pt x="970406" y="37211"/>
                  </a:moveTo>
                  <a:lnTo>
                    <a:pt x="964054" y="37211"/>
                  </a:lnTo>
                  <a:lnTo>
                    <a:pt x="963927" y="43561"/>
                  </a:lnTo>
                  <a:lnTo>
                    <a:pt x="970279" y="43561"/>
                  </a:lnTo>
                  <a:lnTo>
                    <a:pt x="970406" y="37211"/>
                  </a:lnTo>
                  <a:close/>
                </a:path>
                <a:path w="2272665" h="76200">
                  <a:moveTo>
                    <a:pt x="945006" y="37084"/>
                  </a:moveTo>
                  <a:lnTo>
                    <a:pt x="919606" y="37084"/>
                  </a:lnTo>
                  <a:lnTo>
                    <a:pt x="919479" y="43434"/>
                  </a:lnTo>
                  <a:lnTo>
                    <a:pt x="944879" y="43434"/>
                  </a:lnTo>
                  <a:lnTo>
                    <a:pt x="945006" y="37084"/>
                  </a:lnTo>
                  <a:close/>
                </a:path>
                <a:path w="2272665" h="76200">
                  <a:moveTo>
                    <a:pt x="900556" y="36957"/>
                  </a:moveTo>
                  <a:lnTo>
                    <a:pt x="894206" y="36957"/>
                  </a:lnTo>
                  <a:lnTo>
                    <a:pt x="894079" y="43307"/>
                  </a:lnTo>
                  <a:lnTo>
                    <a:pt x="900429" y="43307"/>
                  </a:lnTo>
                  <a:lnTo>
                    <a:pt x="900556" y="36957"/>
                  </a:lnTo>
                  <a:close/>
                </a:path>
                <a:path w="2272665" h="76200">
                  <a:moveTo>
                    <a:pt x="875156" y="36957"/>
                  </a:moveTo>
                  <a:lnTo>
                    <a:pt x="849754" y="36957"/>
                  </a:lnTo>
                  <a:lnTo>
                    <a:pt x="849627" y="43307"/>
                  </a:lnTo>
                  <a:lnTo>
                    <a:pt x="875029" y="43307"/>
                  </a:lnTo>
                  <a:lnTo>
                    <a:pt x="875156" y="36957"/>
                  </a:lnTo>
                  <a:close/>
                </a:path>
                <a:path w="2272665" h="76200">
                  <a:moveTo>
                    <a:pt x="830706" y="36830"/>
                  </a:moveTo>
                  <a:lnTo>
                    <a:pt x="824356" y="36830"/>
                  </a:lnTo>
                  <a:lnTo>
                    <a:pt x="824229" y="43180"/>
                  </a:lnTo>
                  <a:lnTo>
                    <a:pt x="830579" y="43180"/>
                  </a:lnTo>
                  <a:lnTo>
                    <a:pt x="830706" y="36830"/>
                  </a:lnTo>
                  <a:close/>
                </a:path>
                <a:path w="2272665" h="76200">
                  <a:moveTo>
                    <a:pt x="805306" y="36702"/>
                  </a:moveTo>
                  <a:lnTo>
                    <a:pt x="779906" y="36702"/>
                  </a:lnTo>
                  <a:lnTo>
                    <a:pt x="779779" y="43052"/>
                  </a:lnTo>
                  <a:lnTo>
                    <a:pt x="805179" y="43052"/>
                  </a:lnTo>
                  <a:lnTo>
                    <a:pt x="805306" y="36702"/>
                  </a:lnTo>
                  <a:close/>
                </a:path>
                <a:path w="2272665" h="76200">
                  <a:moveTo>
                    <a:pt x="760856" y="36575"/>
                  </a:moveTo>
                  <a:lnTo>
                    <a:pt x="754506" y="36575"/>
                  </a:lnTo>
                  <a:lnTo>
                    <a:pt x="754379" y="42925"/>
                  </a:lnTo>
                  <a:lnTo>
                    <a:pt x="760729" y="42925"/>
                  </a:lnTo>
                  <a:lnTo>
                    <a:pt x="760856" y="36575"/>
                  </a:lnTo>
                  <a:close/>
                </a:path>
                <a:path w="2272665" h="76200">
                  <a:moveTo>
                    <a:pt x="735456" y="36575"/>
                  </a:moveTo>
                  <a:lnTo>
                    <a:pt x="710054" y="36575"/>
                  </a:lnTo>
                  <a:lnTo>
                    <a:pt x="709927" y="42925"/>
                  </a:lnTo>
                  <a:lnTo>
                    <a:pt x="735329" y="42925"/>
                  </a:lnTo>
                  <a:lnTo>
                    <a:pt x="735456" y="36575"/>
                  </a:lnTo>
                  <a:close/>
                </a:path>
                <a:path w="2272665" h="76200">
                  <a:moveTo>
                    <a:pt x="691006" y="36449"/>
                  </a:moveTo>
                  <a:lnTo>
                    <a:pt x="684656" y="36449"/>
                  </a:lnTo>
                  <a:lnTo>
                    <a:pt x="684529" y="42799"/>
                  </a:lnTo>
                  <a:lnTo>
                    <a:pt x="690879" y="42799"/>
                  </a:lnTo>
                  <a:lnTo>
                    <a:pt x="691006" y="36449"/>
                  </a:lnTo>
                  <a:close/>
                </a:path>
                <a:path w="2272665" h="76200">
                  <a:moveTo>
                    <a:pt x="665606" y="36449"/>
                  </a:moveTo>
                  <a:lnTo>
                    <a:pt x="640204" y="36449"/>
                  </a:lnTo>
                  <a:lnTo>
                    <a:pt x="640077" y="42799"/>
                  </a:lnTo>
                  <a:lnTo>
                    <a:pt x="665479" y="42799"/>
                  </a:lnTo>
                  <a:lnTo>
                    <a:pt x="665606" y="36449"/>
                  </a:lnTo>
                  <a:close/>
                </a:path>
                <a:path w="2272665" h="76200">
                  <a:moveTo>
                    <a:pt x="621156" y="36322"/>
                  </a:moveTo>
                  <a:lnTo>
                    <a:pt x="614806" y="36322"/>
                  </a:lnTo>
                  <a:lnTo>
                    <a:pt x="614679" y="42672"/>
                  </a:lnTo>
                  <a:lnTo>
                    <a:pt x="621029" y="42672"/>
                  </a:lnTo>
                  <a:lnTo>
                    <a:pt x="621156" y="36322"/>
                  </a:lnTo>
                  <a:close/>
                </a:path>
                <a:path w="2272665" h="76200">
                  <a:moveTo>
                    <a:pt x="595756" y="36195"/>
                  </a:moveTo>
                  <a:lnTo>
                    <a:pt x="570356" y="36195"/>
                  </a:lnTo>
                  <a:lnTo>
                    <a:pt x="570229" y="42545"/>
                  </a:lnTo>
                  <a:lnTo>
                    <a:pt x="595629" y="42545"/>
                  </a:lnTo>
                  <a:lnTo>
                    <a:pt x="595756" y="36195"/>
                  </a:lnTo>
                  <a:close/>
                </a:path>
                <a:path w="2272665" h="76200">
                  <a:moveTo>
                    <a:pt x="551306" y="36068"/>
                  </a:moveTo>
                  <a:lnTo>
                    <a:pt x="544956" y="36068"/>
                  </a:lnTo>
                  <a:lnTo>
                    <a:pt x="544829" y="42418"/>
                  </a:lnTo>
                  <a:lnTo>
                    <a:pt x="551179" y="42418"/>
                  </a:lnTo>
                  <a:lnTo>
                    <a:pt x="551306" y="36068"/>
                  </a:lnTo>
                  <a:close/>
                </a:path>
                <a:path w="2272665" h="76200">
                  <a:moveTo>
                    <a:pt x="525906" y="36068"/>
                  </a:moveTo>
                  <a:lnTo>
                    <a:pt x="500504" y="36068"/>
                  </a:lnTo>
                  <a:lnTo>
                    <a:pt x="500377" y="42418"/>
                  </a:lnTo>
                  <a:lnTo>
                    <a:pt x="525779" y="42418"/>
                  </a:lnTo>
                  <a:lnTo>
                    <a:pt x="525906" y="36068"/>
                  </a:lnTo>
                  <a:close/>
                </a:path>
                <a:path w="2272665" h="76200">
                  <a:moveTo>
                    <a:pt x="481456" y="35941"/>
                  </a:moveTo>
                  <a:lnTo>
                    <a:pt x="475106" y="35941"/>
                  </a:lnTo>
                  <a:lnTo>
                    <a:pt x="474979" y="42291"/>
                  </a:lnTo>
                  <a:lnTo>
                    <a:pt x="481329" y="42291"/>
                  </a:lnTo>
                  <a:lnTo>
                    <a:pt x="481456" y="35941"/>
                  </a:lnTo>
                  <a:close/>
                </a:path>
                <a:path w="2272665" h="76200">
                  <a:moveTo>
                    <a:pt x="456056" y="35813"/>
                  </a:moveTo>
                  <a:lnTo>
                    <a:pt x="430656" y="35813"/>
                  </a:lnTo>
                  <a:lnTo>
                    <a:pt x="430529" y="42163"/>
                  </a:lnTo>
                  <a:lnTo>
                    <a:pt x="455929" y="42163"/>
                  </a:lnTo>
                  <a:lnTo>
                    <a:pt x="456056" y="35813"/>
                  </a:lnTo>
                  <a:close/>
                </a:path>
                <a:path w="2272665" h="76200">
                  <a:moveTo>
                    <a:pt x="411606" y="35813"/>
                  </a:moveTo>
                  <a:lnTo>
                    <a:pt x="405254" y="35813"/>
                  </a:lnTo>
                  <a:lnTo>
                    <a:pt x="405127" y="42163"/>
                  </a:lnTo>
                  <a:lnTo>
                    <a:pt x="411479" y="42163"/>
                  </a:lnTo>
                  <a:lnTo>
                    <a:pt x="411606" y="35813"/>
                  </a:lnTo>
                  <a:close/>
                </a:path>
                <a:path w="2272665" h="76200">
                  <a:moveTo>
                    <a:pt x="386206" y="35687"/>
                  </a:moveTo>
                  <a:lnTo>
                    <a:pt x="360806" y="35687"/>
                  </a:lnTo>
                  <a:lnTo>
                    <a:pt x="360679" y="42037"/>
                  </a:lnTo>
                  <a:lnTo>
                    <a:pt x="386079" y="42037"/>
                  </a:lnTo>
                  <a:lnTo>
                    <a:pt x="386206" y="35687"/>
                  </a:lnTo>
                  <a:close/>
                </a:path>
                <a:path w="2272665" h="76200">
                  <a:moveTo>
                    <a:pt x="341756" y="35560"/>
                  </a:moveTo>
                  <a:lnTo>
                    <a:pt x="335406" y="35560"/>
                  </a:lnTo>
                  <a:lnTo>
                    <a:pt x="335279" y="41910"/>
                  </a:lnTo>
                  <a:lnTo>
                    <a:pt x="341629" y="41910"/>
                  </a:lnTo>
                  <a:lnTo>
                    <a:pt x="341756" y="35560"/>
                  </a:lnTo>
                  <a:close/>
                </a:path>
                <a:path w="2272665" h="76200">
                  <a:moveTo>
                    <a:pt x="316356" y="35560"/>
                  </a:moveTo>
                  <a:lnTo>
                    <a:pt x="290954" y="35560"/>
                  </a:lnTo>
                  <a:lnTo>
                    <a:pt x="290827" y="41910"/>
                  </a:lnTo>
                  <a:lnTo>
                    <a:pt x="316229" y="41910"/>
                  </a:lnTo>
                  <a:lnTo>
                    <a:pt x="316356" y="35560"/>
                  </a:lnTo>
                  <a:close/>
                </a:path>
                <a:path w="2272665" h="76200">
                  <a:moveTo>
                    <a:pt x="271906" y="35433"/>
                  </a:moveTo>
                  <a:lnTo>
                    <a:pt x="265556" y="35433"/>
                  </a:lnTo>
                  <a:lnTo>
                    <a:pt x="265429" y="41783"/>
                  </a:lnTo>
                  <a:lnTo>
                    <a:pt x="271779" y="41783"/>
                  </a:lnTo>
                  <a:lnTo>
                    <a:pt x="271906" y="35433"/>
                  </a:lnTo>
                  <a:close/>
                </a:path>
                <a:path w="2272665" h="76200">
                  <a:moveTo>
                    <a:pt x="246506" y="35306"/>
                  </a:moveTo>
                  <a:lnTo>
                    <a:pt x="221106" y="35306"/>
                  </a:lnTo>
                  <a:lnTo>
                    <a:pt x="220979" y="41656"/>
                  </a:lnTo>
                  <a:lnTo>
                    <a:pt x="246379" y="41656"/>
                  </a:lnTo>
                  <a:lnTo>
                    <a:pt x="246506" y="35306"/>
                  </a:lnTo>
                  <a:close/>
                </a:path>
                <a:path w="2272665" h="76200">
                  <a:moveTo>
                    <a:pt x="202056" y="35179"/>
                  </a:moveTo>
                  <a:lnTo>
                    <a:pt x="195706" y="35179"/>
                  </a:lnTo>
                  <a:lnTo>
                    <a:pt x="195579" y="41529"/>
                  </a:lnTo>
                  <a:lnTo>
                    <a:pt x="201929" y="41529"/>
                  </a:lnTo>
                  <a:lnTo>
                    <a:pt x="202056" y="35179"/>
                  </a:lnTo>
                  <a:close/>
                </a:path>
                <a:path w="2272665" h="76200">
                  <a:moveTo>
                    <a:pt x="151256" y="35051"/>
                  </a:moveTo>
                  <a:lnTo>
                    <a:pt x="151256" y="41401"/>
                  </a:lnTo>
                  <a:lnTo>
                    <a:pt x="176529" y="41529"/>
                  </a:lnTo>
                  <a:lnTo>
                    <a:pt x="176656" y="35179"/>
                  </a:lnTo>
                  <a:lnTo>
                    <a:pt x="151256" y="35051"/>
                  </a:lnTo>
                  <a:close/>
                </a:path>
                <a:path w="2272665" h="76200">
                  <a:moveTo>
                    <a:pt x="132206" y="35051"/>
                  </a:moveTo>
                  <a:lnTo>
                    <a:pt x="125856" y="35051"/>
                  </a:lnTo>
                  <a:lnTo>
                    <a:pt x="125729" y="41401"/>
                  </a:lnTo>
                  <a:lnTo>
                    <a:pt x="132206" y="41401"/>
                  </a:lnTo>
                  <a:lnTo>
                    <a:pt x="132206" y="35051"/>
                  </a:lnTo>
                  <a:close/>
                </a:path>
                <a:path w="2272665" h="76200">
                  <a:moveTo>
                    <a:pt x="106806" y="35051"/>
                  </a:moveTo>
                  <a:lnTo>
                    <a:pt x="81404" y="35051"/>
                  </a:lnTo>
                  <a:lnTo>
                    <a:pt x="81277" y="41401"/>
                  </a:lnTo>
                  <a:lnTo>
                    <a:pt x="106679" y="41401"/>
                  </a:lnTo>
                  <a:lnTo>
                    <a:pt x="106806" y="35051"/>
                  </a:lnTo>
                  <a:close/>
                </a:path>
                <a:path w="2272665" h="76200">
                  <a:moveTo>
                    <a:pt x="76326" y="0"/>
                  </a:moveTo>
                  <a:lnTo>
                    <a:pt x="0" y="37973"/>
                  </a:lnTo>
                  <a:lnTo>
                    <a:pt x="76200" y="76200"/>
                  </a:lnTo>
                  <a:lnTo>
                    <a:pt x="76326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6581775" y="1323974"/>
              <a:ext cx="1943100" cy="342900"/>
            </a:xfrm>
            <a:custGeom>
              <a:avLst/>
              <a:gdLst/>
              <a:ahLst/>
              <a:cxnLst/>
              <a:rect l="l" t="t" r="r" b="b"/>
              <a:pathLst>
                <a:path w="1943100" h="342900">
                  <a:moveTo>
                    <a:pt x="1943100" y="0"/>
                  </a:moveTo>
                  <a:lnTo>
                    <a:pt x="0" y="0"/>
                  </a:lnTo>
                  <a:lnTo>
                    <a:pt x="0" y="342900"/>
                  </a:lnTo>
                  <a:lnTo>
                    <a:pt x="1943100" y="342900"/>
                  </a:lnTo>
                  <a:lnTo>
                    <a:pt x="1943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 descr=""/>
          <p:cNvSpPr txBox="1"/>
          <p:nvPr/>
        </p:nvSpPr>
        <p:spPr>
          <a:xfrm>
            <a:off x="6922516" y="1349057"/>
            <a:ext cx="127762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Calibri"/>
                <a:cs typeface="Calibri"/>
              </a:rPr>
              <a:t>Join</a:t>
            </a:r>
            <a:r>
              <a:rPr dirty="0" sz="1550" spc="60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the</a:t>
            </a:r>
            <a:r>
              <a:rPr dirty="0" sz="1550" spc="105">
                <a:latin typeface="Calibri"/>
                <a:cs typeface="Calibri"/>
              </a:rPr>
              <a:t> </a:t>
            </a:r>
            <a:r>
              <a:rPr dirty="0" sz="1550" spc="-10">
                <a:latin typeface="Calibri"/>
                <a:cs typeface="Calibri"/>
              </a:rPr>
              <a:t>cluster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11210290" y="3522027"/>
            <a:ext cx="6623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316CE4"/>
                </a:solidFill>
                <a:latin typeface="Tahoma"/>
                <a:cs typeface="Tahoma"/>
              </a:rPr>
              <a:t>Step</a:t>
            </a:r>
            <a:r>
              <a:rPr dirty="0" sz="1800" spc="-9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1800" spc="-50">
                <a:solidFill>
                  <a:srgbClr val="316CE4"/>
                </a:solidFill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72" name="object 72" descr=""/>
          <p:cNvGrpSpPr/>
          <p:nvPr/>
        </p:nvGrpSpPr>
        <p:grpSpPr>
          <a:xfrm>
            <a:off x="8853423" y="3324225"/>
            <a:ext cx="2416810" cy="535305"/>
            <a:chOff x="8853423" y="3324225"/>
            <a:chExt cx="2416810" cy="535305"/>
          </a:xfrm>
        </p:grpSpPr>
        <p:sp>
          <p:nvSpPr>
            <p:cNvPr id="73" name="object 73" descr=""/>
            <p:cNvSpPr/>
            <p:nvPr/>
          </p:nvSpPr>
          <p:spPr>
            <a:xfrm>
              <a:off x="11149075" y="3490976"/>
              <a:ext cx="114300" cy="361950"/>
            </a:xfrm>
            <a:custGeom>
              <a:avLst/>
              <a:gdLst/>
              <a:ahLst/>
              <a:cxnLst/>
              <a:rect l="l" t="t" r="r" b="b"/>
              <a:pathLst>
                <a:path w="114300" h="361950">
                  <a:moveTo>
                    <a:pt x="114300" y="0"/>
                  </a:moveTo>
                  <a:lnTo>
                    <a:pt x="69758" y="0"/>
                  </a:lnTo>
                  <a:lnTo>
                    <a:pt x="33432" y="0"/>
                  </a:lnTo>
                  <a:lnTo>
                    <a:pt x="8965" y="0"/>
                  </a:lnTo>
                  <a:lnTo>
                    <a:pt x="0" y="0"/>
                  </a:lnTo>
                  <a:lnTo>
                    <a:pt x="0" y="361823"/>
                  </a:lnTo>
                  <a:lnTo>
                    <a:pt x="8965" y="361842"/>
                  </a:lnTo>
                  <a:lnTo>
                    <a:pt x="33432" y="361886"/>
                  </a:lnTo>
                  <a:lnTo>
                    <a:pt x="69758" y="361930"/>
                  </a:lnTo>
                  <a:lnTo>
                    <a:pt x="114300" y="361950"/>
                  </a:lnTo>
                </a:path>
              </a:pathLst>
            </a:custGeom>
            <a:ln w="12700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8853423" y="3633977"/>
              <a:ext cx="2272665" cy="76200"/>
            </a:xfrm>
            <a:custGeom>
              <a:avLst/>
              <a:gdLst/>
              <a:ahLst/>
              <a:cxnLst/>
              <a:rect l="l" t="t" r="r" b="b"/>
              <a:pathLst>
                <a:path w="2272665" h="76200">
                  <a:moveTo>
                    <a:pt x="2272156" y="40386"/>
                  </a:moveTo>
                  <a:lnTo>
                    <a:pt x="2246754" y="40386"/>
                  </a:lnTo>
                  <a:lnTo>
                    <a:pt x="2246627" y="46736"/>
                  </a:lnTo>
                  <a:lnTo>
                    <a:pt x="2272029" y="46736"/>
                  </a:lnTo>
                  <a:lnTo>
                    <a:pt x="2272156" y="40386"/>
                  </a:lnTo>
                  <a:close/>
                </a:path>
                <a:path w="2272665" h="76200">
                  <a:moveTo>
                    <a:pt x="2227706" y="40259"/>
                  </a:moveTo>
                  <a:lnTo>
                    <a:pt x="2221356" y="40259"/>
                  </a:lnTo>
                  <a:lnTo>
                    <a:pt x="2221229" y="46609"/>
                  </a:lnTo>
                  <a:lnTo>
                    <a:pt x="2227579" y="46609"/>
                  </a:lnTo>
                  <a:lnTo>
                    <a:pt x="2227706" y="40259"/>
                  </a:lnTo>
                  <a:close/>
                </a:path>
                <a:path w="2272665" h="76200">
                  <a:moveTo>
                    <a:pt x="2202306" y="40259"/>
                  </a:moveTo>
                  <a:lnTo>
                    <a:pt x="2176904" y="40259"/>
                  </a:lnTo>
                  <a:lnTo>
                    <a:pt x="2176777" y="46609"/>
                  </a:lnTo>
                  <a:lnTo>
                    <a:pt x="2202179" y="46609"/>
                  </a:lnTo>
                  <a:lnTo>
                    <a:pt x="2202306" y="40259"/>
                  </a:lnTo>
                  <a:close/>
                </a:path>
                <a:path w="2272665" h="76200">
                  <a:moveTo>
                    <a:pt x="2157856" y="40132"/>
                  </a:moveTo>
                  <a:lnTo>
                    <a:pt x="2151506" y="40132"/>
                  </a:lnTo>
                  <a:lnTo>
                    <a:pt x="2151379" y="46482"/>
                  </a:lnTo>
                  <a:lnTo>
                    <a:pt x="2157729" y="46482"/>
                  </a:lnTo>
                  <a:lnTo>
                    <a:pt x="2157856" y="40132"/>
                  </a:lnTo>
                  <a:close/>
                </a:path>
                <a:path w="2272665" h="76200">
                  <a:moveTo>
                    <a:pt x="2132456" y="40005"/>
                  </a:moveTo>
                  <a:lnTo>
                    <a:pt x="2107056" y="40005"/>
                  </a:lnTo>
                  <a:lnTo>
                    <a:pt x="2106929" y="46355"/>
                  </a:lnTo>
                  <a:lnTo>
                    <a:pt x="2132329" y="46355"/>
                  </a:lnTo>
                  <a:lnTo>
                    <a:pt x="2132456" y="40005"/>
                  </a:lnTo>
                  <a:close/>
                </a:path>
                <a:path w="2272665" h="76200">
                  <a:moveTo>
                    <a:pt x="2088006" y="39878"/>
                  </a:moveTo>
                  <a:lnTo>
                    <a:pt x="2081656" y="39878"/>
                  </a:lnTo>
                  <a:lnTo>
                    <a:pt x="2081529" y="46228"/>
                  </a:lnTo>
                  <a:lnTo>
                    <a:pt x="2087879" y="46228"/>
                  </a:lnTo>
                  <a:lnTo>
                    <a:pt x="2088006" y="39878"/>
                  </a:lnTo>
                  <a:close/>
                </a:path>
                <a:path w="2272665" h="76200">
                  <a:moveTo>
                    <a:pt x="2062606" y="39878"/>
                  </a:moveTo>
                  <a:lnTo>
                    <a:pt x="2037204" y="39878"/>
                  </a:lnTo>
                  <a:lnTo>
                    <a:pt x="2037077" y="46228"/>
                  </a:lnTo>
                  <a:lnTo>
                    <a:pt x="2062479" y="46228"/>
                  </a:lnTo>
                  <a:lnTo>
                    <a:pt x="2062606" y="39878"/>
                  </a:lnTo>
                  <a:close/>
                </a:path>
                <a:path w="2272665" h="76200">
                  <a:moveTo>
                    <a:pt x="2018156" y="39751"/>
                  </a:moveTo>
                  <a:lnTo>
                    <a:pt x="2011806" y="39751"/>
                  </a:lnTo>
                  <a:lnTo>
                    <a:pt x="2011679" y="46101"/>
                  </a:lnTo>
                  <a:lnTo>
                    <a:pt x="2018029" y="46101"/>
                  </a:lnTo>
                  <a:lnTo>
                    <a:pt x="2018156" y="39751"/>
                  </a:lnTo>
                  <a:close/>
                </a:path>
                <a:path w="2272665" h="76200">
                  <a:moveTo>
                    <a:pt x="1967356" y="39624"/>
                  </a:moveTo>
                  <a:lnTo>
                    <a:pt x="1967229" y="45974"/>
                  </a:lnTo>
                  <a:lnTo>
                    <a:pt x="1992629" y="46101"/>
                  </a:lnTo>
                  <a:lnTo>
                    <a:pt x="1992756" y="39751"/>
                  </a:lnTo>
                  <a:lnTo>
                    <a:pt x="1967356" y="39624"/>
                  </a:lnTo>
                  <a:close/>
                </a:path>
                <a:path w="2272665" h="76200">
                  <a:moveTo>
                    <a:pt x="1948306" y="39624"/>
                  </a:moveTo>
                  <a:lnTo>
                    <a:pt x="1941956" y="39624"/>
                  </a:lnTo>
                  <a:lnTo>
                    <a:pt x="1941829" y="45974"/>
                  </a:lnTo>
                  <a:lnTo>
                    <a:pt x="1948179" y="45974"/>
                  </a:lnTo>
                  <a:lnTo>
                    <a:pt x="1948306" y="39624"/>
                  </a:lnTo>
                  <a:close/>
                </a:path>
                <a:path w="2272665" h="76200">
                  <a:moveTo>
                    <a:pt x="1922906" y="39497"/>
                  </a:moveTo>
                  <a:lnTo>
                    <a:pt x="1897506" y="39497"/>
                  </a:lnTo>
                  <a:lnTo>
                    <a:pt x="1897379" y="45847"/>
                  </a:lnTo>
                  <a:lnTo>
                    <a:pt x="1922779" y="45847"/>
                  </a:lnTo>
                  <a:lnTo>
                    <a:pt x="1922906" y="39497"/>
                  </a:lnTo>
                  <a:close/>
                </a:path>
                <a:path w="2272665" h="76200">
                  <a:moveTo>
                    <a:pt x="1878456" y="39370"/>
                  </a:moveTo>
                  <a:lnTo>
                    <a:pt x="1872106" y="39370"/>
                  </a:lnTo>
                  <a:lnTo>
                    <a:pt x="1871979" y="45720"/>
                  </a:lnTo>
                  <a:lnTo>
                    <a:pt x="1878329" y="45720"/>
                  </a:lnTo>
                  <a:lnTo>
                    <a:pt x="1878456" y="39370"/>
                  </a:lnTo>
                  <a:close/>
                </a:path>
                <a:path w="2272665" h="76200">
                  <a:moveTo>
                    <a:pt x="1827656" y="39243"/>
                  </a:moveTo>
                  <a:lnTo>
                    <a:pt x="1827529" y="45593"/>
                  </a:lnTo>
                  <a:lnTo>
                    <a:pt x="1852929" y="45720"/>
                  </a:lnTo>
                  <a:lnTo>
                    <a:pt x="1853056" y="39370"/>
                  </a:lnTo>
                  <a:lnTo>
                    <a:pt x="1827656" y="39243"/>
                  </a:lnTo>
                  <a:close/>
                </a:path>
                <a:path w="2272665" h="76200">
                  <a:moveTo>
                    <a:pt x="1808606" y="39243"/>
                  </a:moveTo>
                  <a:lnTo>
                    <a:pt x="1802256" y="39243"/>
                  </a:lnTo>
                  <a:lnTo>
                    <a:pt x="1802129" y="45593"/>
                  </a:lnTo>
                  <a:lnTo>
                    <a:pt x="1808479" y="45593"/>
                  </a:lnTo>
                  <a:lnTo>
                    <a:pt x="1808606" y="39243"/>
                  </a:lnTo>
                  <a:close/>
                </a:path>
                <a:path w="2272665" h="76200">
                  <a:moveTo>
                    <a:pt x="1783206" y="39116"/>
                  </a:moveTo>
                  <a:lnTo>
                    <a:pt x="1757806" y="39116"/>
                  </a:lnTo>
                  <a:lnTo>
                    <a:pt x="1757679" y="45466"/>
                  </a:lnTo>
                  <a:lnTo>
                    <a:pt x="1783079" y="45466"/>
                  </a:lnTo>
                  <a:lnTo>
                    <a:pt x="1783206" y="39116"/>
                  </a:lnTo>
                  <a:close/>
                </a:path>
                <a:path w="2272665" h="76200">
                  <a:moveTo>
                    <a:pt x="1738756" y="39116"/>
                  </a:moveTo>
                  <a:lnTo>
                    <a:pt x="1732404" y="39116"/>
                  </a:lnTo>
                  <a:lnTo>
                    <a:pt x="1732277" y="45466"/>
                  </a:lnTo>
                  <a:lnTo>
                    <a:pt x="1738629" y="45466"/>
                  </a:lnTo>
                  <a:lnTo>
                    <a:pt x="1738756" y="39116"/>
                  </a:lnTo>
                  <a:close/>
                </a:path>
                <a:path w="2272665" h="76200">
                  <a:moveTo>
                    <a:pt x="1713356" y="38989"/>
                  </a:moveTo>
                  <a:lnTo>
                    <a:pt x="1687956" y="38989"/>
                  </a:lnTo>
                  <a:lnTo>
                    <a:pt x="1687829" y="45339"/>
                  </a:lnTo>
                  <a:lnTo>
                    <a:pt x="1713229" y="45339"/>
                  </a:lnTo>
                  <a:lnTo>
                    <a:pt x="1713356" y="38989"/>
                  </a:lnTo>
                  <a:close/>
                </a:path>
                <a:path w="2272665" h="76200">
                  <a:moveTo>
                    <a:pt x="1668906" y="38862"/>
                  </a:moveTo>
                  <a:lnTo>
                    <a:pt x="1662556" y="38862"/>
                  </a:lnTo>
                  <a:lnTo>
                    <a:pt x="1662429" y="45212"/>
                  </a:lnTo>
                  <a:lnTo>
                    <a:pt x="1668779" y="45212"/>
                  </a:lnTo>
                  <a:lnTo>
                    <a:pt x="1668906" y="38862"/>
                  </a:lnTo>
                  <a:close/>
                </a:path>
                <a:path w="2272665" h="76200">
                  <a:moveTo>
                    <a:pt x="1643506" y="38862"/>
                  </a:moveTo>
                  <a:lnTo>
                    <a:pt x="1618104" y="38862"/>
                  </a:lnTo>
                  <a:lnTo>
                    <a:pt x="1617977" y="45212"/>
                  </a:lnTo>
                  <a:lnTo>
                    <a:pt x="1643379" y="45212"/>
                  </a:lnTo>
                  <a:lnTo>
                    <a:pt x="1643506" y="38862"/>
                  </a:lnTo>
                  <a:close/>
                </a:path>
                <a:path w="2272665" h="76200">
                  <a:moveTo>
                    <a:pt x="1599056" y="38735"/>
                  </a:moveTo>
                  <a:lnTo>
                    <a:pt x="1592706" y="38735"/>
                  </a:lnTo>
                  <a:lnTo>
                    <a:pt x="1592579" y="45085"/>
                  </a:lnTo>
                  <a:lnTo>
                    <a:pt x="1598929" y="45085"/>
                  </a:lnTo>
                  <a:lnTo>
                    <a:pt x="1599056" y="38735"/>
                  </a:lnTo>
                  <a:close/>
                </a:path>
                <a:path w="2272665" h="76200">
                  <a:moveTo>
                    <a:pt x="1573656" y="38608"/>
                  </a:moveTo>
                  <a:lnTo>
                    <a:pt x="1548256" y="38608"/>
                  </a:lnTo>
                  <a:lnTo>
                    <a:pt x="1548129" y="44958"/>
                  </a:lnTo>
                  <a:lnTo>
                    <a:pt x="1573529" y="44958"/>
                  </a:lnTo>
                  <a:lnTo>
                    <a:pt x="1573656" y="38608"/>
                  </a:lnTo>
                  <a:close/>
                </a:path>
                <a:path w="2272665" h="76200">
                  <a:moveTo>
                    <a:pt x="1529206" y="38481"/>
                  </a:moveTo>
                  <a:lnTo>
                    <a:pt x="1522856" y="38481"/>
                  </a:lnTo>
                  <a:lnTo>
                    <a:pt x="1522729" y="44831"/>
                  </a:lnTo>
                  <a:lnTo>
                    <a:pt x="1529079" y="44831"/>
                  </a:lnTo>
                  <a:lnTo>
                    <a:pt x="1529206" y="38481"/>
                  </a:lnTo>
                  <a:close/>
                </a:path>
                <a:path w="2272665" h="76200">
                  <a:moveTo>
                    <a:pt x="1503806" y="38481"/>
                  </a:moveTo>
                  <a:lnTo>
                    <a:pt x="1478404" y="38481"/>
                  </a:lnTo>
                  <a:lnTo>
                    <a:pt x="1478277" y="44831"/>
                  </a:lnTo>
                  <a:lnTo>
                    <a:pt x="1503679" y="44831"/>
                  </a:lnTo>
                  <a:lnTo>
                    <a:pt x="1503806" y="38481"/>
                  </a:lnTo>
                  <a:close/>
                </a:path>
                <a:path w="2272665" h="76200">
                  <a:moveTo>
                    <a:pt x="1459356" y="38354"/>
                  </a:moveTo>
                  <a:lnTo>
                    <a:pt x="1453006" y="38354"/>
                  </a:lnTo>
                  <a:lnTo>
                    <a:pt x="1452879" y="44704"/>
                  </a:lnTo>
                  <a:lnTo>
                    <a:pt x="1459229" y="44704"/>
                  </a:lnTo>
                  <a:lnTo>
                    <a:pt x="1459356" y="38354"/>
                  </a:lnTo>
                  <a:close/>
                </a:path>
                <a:path w="2272665" h="76200">
                  <a:moveTo>
                    <a:pt x="1433956" y="38354"/>
                  </a:moveTo>
                  <a:lnTo>
                    <a:pt x="1408554" y="38354"/>
                  </a:lnTo>
                  <a:lnTo>
                    <a:pt x="1408427" y="44704"/>
                  </a:lnTo>
                  <a:lnTo>
                    <a:pt x="1433829" y="44704"/>
                  </a:lnTo>
                  <a:lnTo>
                    <a:pt x="1433956" y="38354"/>
                  </a:lnTo>
                  <a:close/>
                </a:path>
                <a:path w="2272665" h="76200">
                  <a:moveTo>
                    <a:pt x="1389506" y="38227"/>
                  </a:moveTo>
                  <a:lnTo>
                    <a:pt x="1383156" y="38227"/>
                  </a:lnTo>
                  <a:lnTo>
                    <a:pt x="1383029" y="44577"/>
                  </a:lnTo>
                  <a:lnTo>
                    <a:pt x="1389379" y="44577"/>
                  </a:lnTo>
                  <a:lnTo>
                    <a:pt x="1389506" y="38227"/>
                  </a:lnTo>
                  <a:close/>
                </a:path>
                <a:path w="2272665" h="76200">
                  <a:moveTo>
                    <a:pt x="1364106" y="38100"/>
                  </a:moveTo>
                  <a:lnTo>
                    <a:pt x="1338706" y="38100"/>
                  </a:lnTo>
                  <a:lnTo>
                    <a:pt x="1338579" y="44450"/>
                  </a:lnTo>
                  <a:lnTo>
                    <a:pt x="1363979" y="44450"/>
                  </a:lnTo>
                  <a:lnTo>
                    <a:pt x="1364106" y="38100"/>
                  </a:lnTo>
                  <a:close/>
                </a:path>
                <a:path w="2272665" h="76200">
                  <a:moveTo>
                    <a:pt x="1319656" y="37973"/>
                  </a:moveTo>
                  <a:lnTo>
                    <a:pt x="1313306" y="37973"/>
                  </a:lnTo>
                  <a:lnTo>
                    <a:pt x="1313179" y="44323"/>
                  </a:lnTo>
                  <a:lnTo>
                    <a:pt x="1319529" y="44323"/>
                  </a:lnTo>
                  <a:lnTo>
                    <a:pt x="1319656" y="37973"/>
                  </a:lnTo>
                  <a:close/>
                </a:path>
                <a:path w="2272665" h="76200">
                  <a:moveTo>
                    <a:pt x="1294256" y="37973"/>
                  </a:moveTo>
                  <a:lnTo>
                    <a:pt x="1268854" y="37973"/>
                  </a:lnTo>
                  <a:lnTo>
                    <a:pt x="1268727" y="44323"/>
                  </a:lnTo>
                  <a:lnTo>
                    <a:pt x="1294129" y="44323"/>
                  </a:lnTo>
                  <a:lnTo>
                    <a:pt x="1294256" y="37973"/>
                  </a:lnTo>
                  <a:close/>
                </a:path>
                <a:path w="2272665" h="76200">
                  <a:moveTo>
                    <a:pt x="1249806" y="37846"/>
                  </a:moveTo>
                  <a:lnTo>
                    <a:pt x="1243456" y="37846"/>
                  </a:lnTo>
                  <a:lnTo>
                    <a:pt x="1243329" y="44196"/>
                  </a:lnTo>
                  <a:lnTo>
                    <a:pt x="1249679" y="44196"/>
                  </a:lnTo>
                  <a:lnTo>
                    <a:pt x="1249806" y="37846"/>
                  </a:lnTo>
                  <a:close/>
                </a:path>
                <a:path w="2272665" h="76200">
                  <a:moveTo>
                    <a:pt x="1224406" y="37719"/>
                  </a:moveTo>
                  <a:lnTo>
                    <a:pt x="1199006" y="37719"/>
                  </a:lnTo>
                  <a:lnTo>
                    <a:pt x="1198879" y="44069"/>
                  </a:lnTo>
                  <a:lnTo>
                    <a:pt x="1224279" y="44069"/>
                  </a:lnTo>
                  <a:lnTo>
                    <a:pt x="1224406" y="37719"/>
                  </a:lnTo>
                  <a:close/>
                </a:path>
                <a:path w="2272665" h="76200">
                  <a:moveTo>
                    <a:pt x="1179956" y="37719"/>
                  </a:moveTo>
                  <a:lnTo>
                    <a:pt x="1173604" y="37719"/>
                  </a:lnTo>
                  <a:lnTo>
                    <a:pt x="1173479" y="43942"/>
                  </a:lnTo>
                  <a:lnTo>
                    <a:pt x="1179832" y="43942"/>
                  </a:lnTo>
                  <a:lnTo>
                    <a:pt x="1179956" y="37719"/>
                  </a:lnTo>
                  <a:close/>
                </a:path>
                <a:path w="2272665" h="76200">
                  <a:moveTo>
                    <a:pt x="1154556" y="37592"/>
                  </a:moveTo>
                  <a:lnTo>
                    <a:pt x="1129156" y="37592"/>
                  </a:lnTo>
                  <a:lnTo>
                    <a:pt x="1129029" y="43942"/>
                  </a:lnTo>
                  <a:lnTo>
                    <a:pt x="1154429" y="43942"/>
                  </a:lnTo>
                  <a:lnTo>
                    <a:pt x="1154556" y="37592"/>
                  </a:lnTo>
                  <a:close/>
                </a:path>
                <a:path w="2272665" h="76200">
                  <a:moveTo>
                    <a:pt x="1110106" y="37465"/>
                  </a:moveTo>
                  <a:lnTo>
                    <a:pt x="1103756" y="37465"/>
                  </a:lnTo>
                  <a:lnTo>
                    <a:pt x="1103629" y="43815"/>
                  </a:lnTo>
                  <a:lnTo>
                    <a:pt x="1109979" y="43815"/>
                  </a:lnTo>
                  <a:lnTo>
                    <a:pt x="1110106" y="37465"/>
                  </a:lnTo>
                  <a:close/>
                </a:path>
                <a:path w="2272665" h="76200">
                  <a:moveTo>
                    <a:pt x="1084706" y="37465"/>
                  </a:moveTo>
                  <a:lnTo>
                    <a:pt x="1059304" y="37465"/>
                  </a:lnTo>
                  <a:lnTo>
                    <a:pt x="1059177" y="43815"/>
                  </a:lnTo>
                  <a:lnTo>
                    <a:pt x="1084579" y="43815"/>
                  </a:lnTo>
                  <a:lnTo>
                    <a:pt x="1084706" y="37465"/>
                  </a:lnTo>
                  <a:close/>
                </a:path>
                <a:path w="2272665" h="76200">
                  <a:moveTo>
                    <a:pt x="1040256" y="37338"/>
                  </a:moveTo>
                  <a:lnTo>
                    <a:pt x="1033906" y="37338"/>
                  </a:lnTo>
                  <a:lnTo>
                    <a:pt x="1033779" y="43688"/>
                  </a:lnTo>
                  <a:lnTo>
                    <a:pt x="1040129" y="43688"/>
                  </a:lnTo>
                  <a:lnTo>
                    <a:pt x="1040256" y="37338"/>
                  </a:lnTo>
                  <a:close/>
                </a:path>
                <a:path w="2272665" h="76200">
                  <a:moveTo>
                    <a:pt x="1014856" y="37211"/>
                  </a:moveTo>
                  <a:lnTo>
                    <a:pt x="989456" y="37211"/>
                  </a:lnTo>
                  <a:lnTo>
                    <a:pt x="989329" y="43561"/>
                  </a:lnTo>
                  <a:lnTo>
                    <a:pt x="1014729" y="43561"/>
                  </a:lnTo>
                  <a:lnTo>
                    <a:pt x="1014856" y="37211"/>
                  </a:lnTo>
                  <a:close/>
                </a:path>
                <a:path w="2272665" h="76200">
                  <a:moveTo>
                    <a:pt x="970406" y="37211"/>
                  </a:moveTo>
                  <a:lnTo>
                    <a:pt x="964054" y="37211"/>
                  </a:lnTo>
                  <a:lnTo>
                    <a:pt x="963927" y="43561"/>
                  </a:lnTo>
                  <a:lnTo>
                    <a:pt x="970279" y="43561"/>
                  </a:lnTo>
                  <a:lnTo>
                    <a:pt x="970406" y="37211"/>
                  </a:lnTo>
                  <a:close/>
                </a:path>
                <a:path w="2272665" h="76200">
                  <a:moveTo>
                    <a:pt x="945006" y="37084"/>
                  </a:moveTo>
                  <a:lnTo>
                    <a:pt x="919606" y="37084"/>
                  </a:lnTo>
                  <a:lnTo>
                    <a:pt x="919479" y="43434"/>
                  </a:lnTo>
                  <a:lnTo>
                    <a:pt x="944879" y="43434"/>
                  </a:lnTo>
                  <a:lnTo>
                    <a:pt x="945006" y="37084"/>
                  </a:lnTo>
                  <a:close/>
                </a:path>
                <a:path w="2272665" h="76200">
                  <a:moveTo>
                    <a:pt x="900556" y="36957"/>
                  </a:moveTo>
                  <a:lnTo>
                    <a:pt x="894206" y="36957"/>
                  </a:lnTo>
                  <a:lnTo>
                    <a:pt x="894079" y="43307"/>
                  </a:lnTo>
                  <a:lnTo>
                    <a:pt x="900429" y="43307"/>
                  </a:lnTo>
                  <a:lnTo>
                    <a:pt x="900556" y="36957"/>
                  </a:lnTo>
                  <a:close/>
                </a:path>
                <a:path w="2272665" h="76200">
                  <a:moveTo>
                    <a:pt x="849756" y="36830"/>
                  </a:moveTo>
                  <a:lnTo>
                    <a:pt x="849629" y="43180"/>
                  </a:lnTo>
                  <a:lnTo>
                    <a:pt x="875029" y="43307"/>
                  </a:lnTo>
                  <a:lnTo>
                    <a:pt x="875156" y="36957"/>
                  </a:lnTo>
                  <a:lnTo>
                    <a:pt x="849756" y="36830"/>
                  </a:lnTo>
                  <a:close/>
                </a:path>
                <a:path w="2272665" h="76200">
                  <a:moveTo>
                    <a:pt x="830706" y="36830"/>
                  </a:moveTo>
                  <a:lnTo>
                    <a:pt x="824356" y="36830"/>
                  </a:lnTo>
                  <a:lnTo>
                    <a:pt x="824229" y="43180"/>
                  </a:lnTo>
                  <a:lnTo>
                    <a:pt x="830579" y="43180"/>
                  </a:lnTo>
                  <a:lnTo>
                    <a:pt x="830706" y="36830"/>
                  </a:lnTo>
                  <a:close/>
                </a:path>
                <a:path w="2272665" h="76200">
                  <a:moveTo>
                    <a:pt x="805306" y="36703"/>
                  </a:moveTo>
                  <a:lnTo>
                    <a:pt x="779906" y="36703"/>
                  </a:lnTo>
                  <a:lnTo>
                    <a:pt x="779779" y="43053"/>
                  </a:lnTo>
                  <a:lnTo>
                    <a:pt x="805179" y="43053"/>
                  </a:lnTo>
                  <a:lnTo>
                    <a:pt x="805306" y="36703"/>
                  </a:lnTo>
                  <a:close/>
                </a:path>
                <a:path w="2272665" h="76200">
                  <a:moveTo>
                    <a:pt x="760856" y="36576"/>
                  </a:moveTo>
                  <a:lnTo>
                    <a:pt x="754506" y="36576"/>
                  </a:lnTo>
                  <a:lnTo>
                    <a:pt x="754379" y="42926"/>
                  </a:lnTo>
                  <a:lnTo>
                    <a:pt x="760729" y="42926"/>
                  </a:lnTo>
                  <a:lnTo>
                    <a:pt x="760856" y="36576"/>
                  </a:lnTo>
                  <a:close/>
                </a:path>
                <a:path w="2272665" h="76200">
                  <a:moveTo>
                    <a:pt x="710056" y="36449"/>
                  </a:moveTo>
                  <a:lnTo>
                    <a:pt x="709929" y="42799"/>
                  </a:lnTo>
                  <a:lnTo>
                    <a:pt x="735329" y="42926"/>
                  </a:lnTo>
                  <a:lnTo>
                    <a:pt x="735456" y="36576"/>
                  </a:lnTo>
                  <a:lnTo>
                    <a:pt x="710056" y="36449"/>
                  </a:lnTo>
                  <a:close/>
                </a:path>
                <a:path w="2272665" h="76200">
                  <a:moveTo>
                    <a:pt x="691006" y="36449"/>
                  </a:moveTo>
                  <a:lnTo>
                    <a:pt x="684656" y="36449"/>
                  </a:lnTo>
                  <a:lnTo>
                    <a:pt x="684529" y="42799"/>
                  </a:lnTo>
                  <a:lnTo>
                    <a:pt x="690879" y="42799"/>
                  </a:lnTo>
                  <a:lnTo>
                    <a:pt x="691006" y="36449"/>
                  </a:lnTo>
                  <a:close/>
                </a:path>
                <a:path w="2272665" h="76200">
                  <a:moveTo>
                    <a:pt x="665606" y="36449"/>
                  </a:moveTo>
                  <a:lnTo>
                    <a:pt x="640204" y="36449"/>
                  </a:lnTo>
                  <a:lnTo>
                    <a:pt x="640077" y="42799"/>
                  </a:lnTo>
                  <a:lnTo>
                    <a:pt x="665479" y="42799"/>
                  </a:lnTo>
                  <a:lnTo>
                    <a:pt x="665606" y="36449"/>
                  </a:lnTo>
                  <a:close/>
                </a:path>
                <a:path w="2272665" h="76200">
                  <a:moveTo>
                    <a:pt x="621156" y="36322"/>
                  </a:moveTo>
                  <a:lnTo>
                    <a:pt x="614806" y="36322"/>
                  </a:lnTo>
                  <a:lnTo>
                    <a:pt x="614679" y="42672"/>
                  </a:lnTo>
                  <a:lnTo>
                    <a:pt x="621029" y="42672"/>
                  </a:lnTo>
                  <a:lnTo>
                    <a:pt x="621156" y="36322"/>
                  </a:lnTo>
                  <a:close/>
                </a:path>
                <a:path w="2272665" h="76200">
                  <a:moveTo>
                    <a:pt x="595756" y="36195"/>
                  </a:moveTo>
                  <a:lnTo>
                    <a:pt x="570356" y="36195"/>
                  </a:lnTo>
                  <a:lnTo>
                    <a:pt x="570229" y="42545"/>
                  </a:lnTo>
                  <a:lnTo>
                    <a:pt x="595629" y="42545"/>
                  </a:lnTo>
                  <a:lnTo>
                    <a:pt x="595756" y="36195"/>
                  </a:lnTo>
                  <a:close/>
                </a:path>
                <a:path w="2272665" h="76200">
                  <a:moveTo>
                    <a:pt x="551306" y="36068"/>
                  </a:moveTo>
                  <a:lnTo>
                    <a:pt x="544956" y="36068"/>
                  </a:lnTo>
                  <a:lnTo>
                    <a:pt x="544829" y="42418"/>
                  </a:lnTo>
                  <a:lnTo>
                    <a:pt x="551179" y="42418"/>
                  </a:lnTo>
                  <a:lnTo>
                    <a:pt x="551306" y="36068"/>
                  </a:lnTo>
                  <a:close/>
                </a:path>
                <a:path w="2272665" h="76200">
                  <a:moveTo>
                    <a:pt x="525906" y="36068"/>
                  </a:moveTo>
                  <a:lnTo>
                    <a:pt x="500504" y="36068"/>
                  </a:lnTo>
                  <a:lnTo>
                    <a:pt x="500377" y="42418"/>
                  </a:lnTo>
                  <a:lnTo>
                    <a:pt x="525779" y="42418"/>
                  </a:lnTo>
                  <a:lnTo>
                    <a:pt x="525906" y="36068"/>
                  </a:lnTo>
                  <a:close/>
                </a:path>
                <a:path w="2272665" h="76200">
                  <a:moveTo>
                    <a:pt x="481456" y="35941"/>
                  </a:moveTo>
                  <a:lnTo>
                    <a:pt x="475106" y="35941"/>
                  </a:lnTo>
                  <a:lnTo>
                    <a:pt x="474979" y="42291"/>
                  </a:lnTo>
                  <a:lnTo>
                    <a:pt x="481329" y="42291"/>
                  </a:lnTo>
                  <a:lnTo>
                    <a:pt x="481456" y="35941"/>
                  </a:lnTo>
                  <a:close/>
                </a:path>
                <a:path w="2272665" h="76200">
                  <a:moveTo>
                    <a:pt x="456056" y="35814"/>
                  </a:moveTo>
                  <a:lnTo>
                    <a:pt x="430656" y="35814"/>
                  </a:lnTo>
                  <a:lnTo>
                    <a:pt x="430529" y="42164"/>
                  </a:lnTo>
                  <a:lnTo>
                    <a:pt x="455929" y="42164"/>
                  </a:lnTo>
                  <a:lnTo>
                    <a:pt x="456056" y="35814"/>
                  </a:lnTo>
                  <a:close/>
                </a:path>
                <a:path w="2272665" h="76200">
                  <a:moveTo>
                    <a:pt x="411606" y="35814"/>
                  </a:moveTo>
                  <a:lnTo>
                    <a:pt x="405254" y="35814"/>
                  </a:lnTo>
                  <a:lnTo>
                    <a:pt x="405129" y="42037"/>
                  </a:lnTo>
                  <a:lnTo>
                    <a:pt x="411482" y="42037"/>
                  </a:lnTo>
                  <a:lnTo>
                    <a:pt x="411606" y="35814"/>
                  </a:lnTo>
                  <a:close/>
                </a:path>
                <a:path w="2272665" h="76200">
                  <a:moveTo>
                    <a:pt x="386206" y="35687"/>
                  </a:moveTo>
                  <a:lnTo>
                    <a:pt x="360806" y="35687"/>
                  </a:lnTo>
                  <a:lnTo>
                    <a:pt x="360679" y="42037"/>
                  </a:lnTo>
                  <a:lnTo>
                    <a:pt x="386079" y="42037"/>
                  </a:lnTo>
                  <a:lnTo>
                    <a:pt x="386206" y="35687"/>
                  </a:lnTo>
                  <a:close/>
                </a:path>
                <a:path w="2272665" h="76200">
                  <a:moveTo>
                    <a:pt x="341756" y="35560"/>
                  </a:moveTo>
                  <a:lnTo>
                    <a:pt x="335406" y="35560"/>
                  </a:lnTo>
                  <a:lnTo>
                    <a:pt x="335279" y="41910"/>
                  </a:lnTo>
                  <a:lnTo>
                    <a:pt x="341629" y="41910"/>
                  </a:lnTo>
                  <a:lnTo>
                    <a:pt x="341756" y="35560"/>
                  </a:lnTo>
                  <a:close/>
                </a:path>
                <a:path w="2272665" h="76200">
                  <a:moveTo>
                    <a:pt x="316356" y="35560"/>
                  </a:moveTo>
                  <a:lnTo>
                    <a:pt x="290954" y="35560"/>
                  </a:lnTo>
                  <a:lnTo>
                    <a:pt x="290827" y="41910"/>
                  </a:lnTo>
                  <a:lnTo>
                    <a:pt x="316229" y="41910"/>
                  </a:lnTo>
                  <a:lnTo>
                    <a:pt x="316356" y="35560"/>
                  </a:lnTo>
                  <a:close/>
                </a:path>
                <a:path w="2272665" h="76200">
                  <a:moveTo>
                    <a:pt x="271906" y="35433"/>
                  </a:moveTo>
                  <a:lnTo>
                    <a:pt x="265556" y="35433"/>
                  </a:lnTo>
                  <a:lnTo>
                    <a:pt x="265429" y="41783"/>
                  </a:lnTo>
                  <a:lnTo>
                    <a:pt x="271779" y="41783"/>
                  </a:lnTo>
                  <a:lnTo>
                    <a:pt x="271906" y="35433"/>
                  </a:lnTo>
                  <a:close/>
                </a:path>
                <a:path w="2272665" h="76200">
                  <a:moveTo>
                    <a:pt x="246506" y="35306"/>
                  </a:moveTo>
                  <a:lnTo>
                    <a:pt x="221106" y="35306"/>
                  </a:lnTo>
                  <a:lnTo>
                    <a:pt x="220979" y="41656"/>
                  </a:lnTo>
                  <a:lnTo>
                    <a:pt x="246379" y="41656"/>
                  </a:lnTo>
                  <a:lnTo>
                    <a:pt x="246506" y="35306"/>
                  </a:lnTo>
                  <a:close/>
                </a:path>
                <a:path w="2272665" h="76200">
                  <a:moveTo>
                    <a:pt x="202056" y="35179"/>
                  </a:moveTo>
                  <a:lnTo>
                    <a:pt x="195706" y="35179"/>
                  </a:lnTo>
                  <a:lnTo>
                    <a:pt x="195579" y="41529"/>
                  </a:lnTo>
                  <a:lnTo>
                    <a:pt x="201929" y="41529"/>
                  </a:lnTo>
                  <a:lnTo>
                    <a:pt x="202056" y="35179"/>
                  </a:lnTo>
                  <a:close/>
                </a:path>
                <a:path w="2272665" h="76200">
                  <a:moveTo>
                    <a:pt x="176656" y="35179"/>
                  </a:moveTo>
                  <a:lnTo>
                    <a:pt x="151256" y="35179"/>
                  </a:lnTo>
                  <a:lnTo>
                    <a:pt x="151256" y="41529"/>
                  </a:lnTo>
                  <a:lnTo>
                    <a:pt x="176529" y="41529"/>
                  </a:lnTo>
                  <a:lnTo>
                    <a:pt x="176656" y="35179"/>
                  </a:lnTo>
                  <a:close/>
                </a:path>
                <a:path w="2272665" h="76200">
                  <a:moveTo>
                    <a:pt x="132206" y="35052"/>
                  </a:moveTo>
                  <a:lnTo>
                    <a:pt x="125856" y="35052"/>
                  </a:lnTo>
                  <a:lnTo>
                    <a:pt x="125729" y="41402"/>
                  </a:lnTo>
                  <a:lnTo>
                    <a:pt x="132206" y="41402"/>
                  </a:lnTo>
                  <a:lnTo>
                    <a:pt x="132206" y="35052"/>
                  </a:lnTo>
                  <a:close/>
                </a:path>
                <a:path w="2272665" h="76200">
                  <a:moveTo>
                    <a:pt x="81406" y="34925"/>
                  </a:moveTo>
                  <a:lnTo>
                    <a:pt x="81279" y="41275"/>
                  </a:lnTo>
                  <a:lnTo>
                    <a:pt x="106679" y="41402"/>
                  </a:lnTo>
                  <a:lnTo>
                    <a:pt x="106806" y="35052"/>
                  </a:lnTo>
                  <a:lnTo>
                    <a:pt x="81406" y="34925"/>
                  </a:lnTo>
                  <a:close/>
                </a:path>
                <a:path w="2272665" h="76200">
                  <a:moveTo>
                    <a:pt x="76326" y="0"/>
                  </a:moveTo>
                  <a:lnTo>
                    <a:pt x="0" y="37846"/>
                  </a:lnTo>
                  <a:lnTo>
                    <a:pt x="76200" y="76200"/>
                  </a:lnTo>
                  <a:lnTo>
                    <a:pt x="76326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9210674" y="3324225"/>
              <a:ext cx="1495425" cy="333375"/>
            </a:xfrm>
            <a:custGeom>
              <a:avLst/>
              <a:gdLst/>
              <a:ahLst/>
              <a:cxnLst/>
              <a:rect l="l" t="t" r="r" b="b"/>
              <a:pathLst>
                <a:path w="1495425" h="333375">
                  <a:moveTo>
                    <a:pt x="149542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1495425" y="333375"/>
                  </a:lnTo>
                  <a:lnTo>
                    <a:pt x="14954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 descr=""/>
          <p:cNvSpPr txBox="1"/>
          <p:nvPr/>
        </p:nvSpPr>
        <p:spPr>
          <a:xfrm>
            <a:off x="9450705" y="3349371"/>
            <a:ext cx="1025525" cy="2654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Calibri"/>
                <a:cs typeface="Calibri"/>
              </a:rPr>
              <a:t>Install</a:t>
            </a:r>
            <a:r>
              <a:rPr dirty="0" sz="1550" spc="130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CRI-</a:t>
            </a:r>
            <a:r>
              <a:rPr dirty="0" sz="1550" spc="-50">
                <a:latin typeface="Calibri"/>
                <a:cs typeface="Calibri"/>
              </a:rPr>
              <a:t>O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77" name="object 77" descr=""/>
          <p:cNvSpPr/>
          <p:nvPr/>
        </p:nvSpPr>
        <p:spPr>
          <a:xfrm>
            <a:off x="6296025" y="2762250"/>
            <a:ext cx="2514600" cy="581025"/>
          </a:xfrm>
          <a:custGeom>
            <a:avLst/>
            <a:gdLst/>
            <a:ahLst/>
            <a:cxnLst/>
            <a:rect l="l" t="t" r="r" b="b"/>
            <a:pathLst>
              <a:path w="2514600" h="581025">
                <a:moveTo>
                  <a:pt x="2514600" y="0"/>
                </a:moveTo>
                <a:lnTo>
                  <a:pt x="0" y="0"/>
                </a:lnTo>
                <a:lnTo>
                  <a:pt x="0" y="581025"/>
                </a:lnTo>
                <a:lnTo>
                  <a:pt x="2514600" y="581025"/>
                </a:lnTo>
                <a:lnTo>
                  <a:pt x="2514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 txBox="1"/>
          <p:nvPr/>
        </p:nvSpPr>
        <p:spPr>
          <a:xfrm>
            <a:off x="6463919" y="2788920"/>
            <a:ext cx="2187575" cy="5137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Calibri"/>
                <a:cs typeface="Calibri"/>
              </a:rPr>
              <a:t>Configure</a:t>
            </a:r>
            <a:r>
              <a:rPr dirty="0" sz="1550" spc="135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K8s</a:t>
            </a:r>
            <a:r>
              <a:rPr dirty="0" sz="1550" spc="70">
                <a:latin typeface="Calibri"/>
                <a:cs typeface="Calibri"/>
              </a:rPr>
              <a:t> </a:t>
            </a:r>
            <a:r>
              <a:rPr dirty="0" sz="1550" spc="-10">
                <a:latin typeface="Calibri"/>
                <a:cs typeface="Calibri"/>
              </a:rPr>
              <a:t>repositories</a:t>
            </a:r>
            <a:endParaRPr sz="15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550">
                <a:latin typeface="Calibri"/>
                <a:cs typeface="Calibri"/>
              </a:rPr>
              <a:t>&amp;</a:t>
            </a:r>
            <a:r>
              <a:rPr dirty="0" sz="1550" spc="20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install</a:t>
            </a:r>
            <a:r>
              <a:rPr dirty="0" sz="1550" spc="65">
                <a:latin typeface="Calibri"/>
                <a:cs typeface="Calibri"/>
              </a:rPr>
              <a:t> </a:t>
            </a:r>
            <a:r>
              <a:rPr dirty="0" sz="1550" spc="-10">
                <a:latin typeface="Calibri"/>
                <a:cs typeface="Calibri"/>
              </a:rPr>
              <a:t>packages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79" name="object 79" descr=""/>
          <p:cNvSpPr/>
          <p:nvPr/>
        </p:nvSpPr>
        <p:spPr>
          <a:xfrm>
            <a:off x="9763125" y="2152650"/>
            <a:ext cx="1314450" cy="828675"/>
          </a:xfrm>
          <a:custGeom>
            <a:avLst/>
            <a:gdLst/>
            <a:ahLst/>
            <a:cxnLst/>
            <a:rect l="l" t="t" r="r" b="b"/>
            <a:pathLst>
              <a:path w="1314450" h="828675">
                <a:moveTo>
                  <a:pt x="1314450" y="0"/>
                </a:moveTo>
                <a:lnTo>
                  <a:pt x="0" y="0"/>
                </a:lnTo>
                <a:lnTo>
                  <a:pt x="0" y="828675"/>
                </a:lnTo>
                <a:lnTo>
                  <a:pt x="1314450" y="828675"/>
                </a:lnTo>
                <a:lnTo>
                  <a:pt x="13144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 txBox="1"/>
          <p:nvPr/>
        </p:nvSpPr>
        <p:spPr>
          <a:xfrm>
            <a:off x="9846944" y="2177732"/>
            <a:ext cx="1082040" cy="7524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298450" algn="l"/>
              </a:tabLst>
            </a:pPr>
            <a:r>
              <a:rPr dirty="0" sz="1550" spc="-10">
                <a:latin typeface="Calibri"/>
                <a:cs typeface="Calibri"/>
              </a:rPr>
              <a:t>kubelet</a:t>
            </a:r>
            <a:endParaRPr sz="15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8450" algn="l"/>
              </a:tabLst>
            </a:pPr>
            <a:r>
              <a:rPr dirty="0" sz="1550" spc="-10">
                <a:latin typeface="Calibri"/>
                <a:cs typeface="Calibri"/>
              </a:rPr>
              <a:t>kubeadm</a:t>
            </a:r>
            <a:endParaRPr sz="15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Wingdings"/>
              <a:buChar char=""/>
              <a:tabLst>
                <a:tab pos="298450" algn="l"/>
              </a:tabLst>
            </a:pPr>
            <a:r>
              <a:rPr dirty="0" sz="1550" spc="-10">
                <a:latin typeface="Calibri"/>
                <a:cs typeface="Calibri"/>
              </a:rPr>
              <a:t>kubectl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84" name="object 8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81" name="object 81" descr=""/>
          <p:cNvSpPr txBox="1"/>
          <p:nvPr/>
        </p:nvSpPr>
        <p:spPr>
          <a:xfrm>
            <a:off x="1485900" y="2162175"/>
            <a:ext cx="1495425" cy="3048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0005" rIns="0" bIns="0" rtlCol="0" vert="horz">
            <a:spAutoFit/>
          </a:bodyPr>
          <a:lstStyle/>
          <a:p>
            <a:pPr marL="159385">
              <a:lnSpc>
                <a:spcPct val="100000"/>
              </a:lnSpc>
              <a:spcBef>
                <a:spcPts val="315"/>
              </a:spcBef>
            </a:pPr>
            <a:r>
              <a:rPr dirty="0" sz="1400" b="1">
                <a:solidFill>
                  <a:srgbClr val="FFFFFF"/>
                </a:solidFill>
                <a:latin typeface="Consolas"/>
                <a:cs typeface="Consolas"/>
              </a:rPr>
              <a:t>kubeadm</a:t>
            </a:r>
            <a:r>
              <a:rPr dirty="0" sz="1400" spc="-35" b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20" b="1">
                <a:solidFill>
                  <a:srgbClr val="FFFFFF"/>
                </a:solidFill>
                <a:latin typeface="Consolas"/>
                <a:cs typeface="Consolas"/>
              </a:rPr>
              <a:t>init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9772650" y="171450"/>
            <a:ext cx="2343150" cy="3048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39370" rIns="0" bIns="0" rtlCol="0" vert="horz">
            <a:spAutoFit/>
          </a:bodyPr>
          <a:lstStyle/>
          <a:p>
            <a:pPr marL="342265">
              <a:lnSpc>
                <a:spcPct val="100000"/>
              </a:lnSpc>
              <a:spcBef>
                <a:spcPts val="310"/>
              </a:spcBef>
            </a:pPr>
            <a:r>
              <a:rPr dirty="0" sz="1400" b="1">
                <a:solidFill>
                  <a:srgbClr val="FFFFFF"/>
                </a:solidFill>
                <a:latin typeface="Consolas"/>
                <a:cs typeface="Consolas"/>
              </a:rPr>
              <a:t>kubectl</a:t>
            </a:r>
            <a:r>
              <a:rPr dirty="0" sz="1400" spc="-10" b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onsolas"/>
                <a:cs typeface="Consolas"/>
              </a:rPr>
              <a:t>get</a:t>
            </a:r>
            <a:r>
              <a:rPr dirty="0" sz="1400" spc="-5" b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Consolas"/>
                <a:cs typeface="Consolas"/>
              </a:rPr>
              <a:t>nodes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9210675" y="1162050"/>
            <a:ext cx="1495425" cy="31432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3815" rIns="0" bIns="0" rtlCol="0" vert="horz">
            <a:spAutoFit/>
          </a:bodyPr>
          <a:lstStyle/>
          <a:p>
            <a:pPr marL="163195">
              <a:lnSpc>
                <a:spcPct val="100000"/>
              </a:lnSpc>
              <a:spcBef>
                <a:spcPts val="345"/>
              </a:spcBef>
            </a:pPr>
            <a:r>
              <a:rPr dirty="0" sz="1400" b="1">
                <a:solidFill>
                  <a:srgbClr val="FFFFFF"/>
                </a:solidFill>
                <a:latin typeface="Consolas"/>
                <a:cs typeface="Consolas"/>
              </a:rPr>
              <a:t>kubeadm</a:t>
            </a:r>
            <a:r>
              <a:rPr dirty="0" sz="1400" spc="-35" b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20" b="1">
                <a:solidFill>
                  <a:srgbClr val="FFFFFF"/>
                </a:solidFill>
                <a:latin typeface="Consolas"/>
                <a:cs typeface="Consolas"/>
              </a:rPr>
              <a:t>join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52826" y="5035550"/>
            <a:ext cx="194881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95">
                <a:latin typeface="Tahoma"/>
                <a:cs typeface="Tahoma"/>
              </a:rPr>
              <a:t>Demo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76575" y="961961"/>
            <a:ext cx="2428875" cy="5233035"/>
            <a:chOff x="3076575" y="961961"/>
            <a:chExt cx="2428875" cy="5233035"/>
          </a:xfrm>
        </p:grpSpPr>
        <p:sp>
          <p:nvSpPr>
            <p:cNvPr id="4" name="object 4" descr=""/>
            <p:cNvSpPr/>
            <p:nvPr/>
          </p:nvSpPr>
          <p:spPr>
            <a:xfrm>
              <a:off x="5495925" y="4810125"/>
              <a:ext cx="0" cy="1384300"/>
            </a:xfrm>
            <a:custGeom>
              <a:avLst/>
              <a:gdLst/>
              <a:ahLst/>
              <a:cxnLst/>
              <a:rect l="l" t="t" r="r" b="b"/>
              <a:pathLst>
                <a:path w="0" h="1384300">
                  <a:moveTo>
                    <a:pt x="0" y="0"/>
                  </a:moveTo>
                  <a:lnTo>
                    <a:pt x="0" y="13843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6575" y="961961"/>
              <a:ext cx="2062226" cy="12049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747384" y="5112702"/>
            <a:ext cx="2112645" cy="87820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45"/>
              </a:spcBef>
            </a:pPr>
            <a:r>
              <a:rPr dirty="0" sz="2750" spc="-20">
                <a:latin typeface="Tahoma"/>
                <a:cs typeface="Tahoma"/>
              </a:rPr>
              <a:t>Two</a:t>
            </a:r>
            <a:r>
              <a:rPr dirty="0" sz="2750" spc="-265">
                <a:latin typeface="Tahoma"/>
                <a:cs typeface="Tahoma"/>
              </a:rPr>
              <a:t> </a:t>
            </a:r>
            <a:r>
              <a:rPr dirty="0" sz="2750" spc="-20">
                <a:latin typeface="Tahoma"/>
                <a:cs typeface="Tahoma"/>
              </a:rPr>
              <a:t>Node </a:t>
            </a:r>
            <a:r>
              <a:rPr dirty="0" sz="2750">
                <a:latin typeface="Tahoma"/>
                <a:cs typeface="Tahoma"/>
              </a:rPr>
              <a:t>Cluster</a:t>
            </a:r>
            <a:r>
              <a:rPr dirty="0" sz="2750" spc="-15">
                <a:latin typeface="Tahoma"/>
                <a:cs typeface="Tahoma"/>
              </a:rPr>
              <a:t> </a:t>
            </a:r>
            <a:r>
              <a:rPr dirty="0" sz="2750" spc="-20">
                <a:latin typeface="Tahoma"/>
                <a:cs typeface="Tahoma"/>
              </a:rPr>
              <a:t>Setup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8976" y="2804794"/>
            <a:ext cx="420243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80">
                <a:solidFill>
                  <a:srgbClr val="FFFFFF"/>
                </a:solidFill>
              </a:rPr>
              <a:t>Summary</a:t>
            </a:r>
            <a:endParaRPr sz="80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314825" cy="6858000"/>
            </a:xfrm>
            <a:custGeom>
              <a:avLst/>
              <a:gdLst/>
              <a:ahLst/>
              <a:cxnLst/>
              <a:rect l="l" t="t" r="r" b="b"/>
              <a:pathLst>
                <a:path w="4314825" h="6858000">
                  <a:moveTo>
                    <a:pt x="43148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14825" y="6858000"/>
                  </a:lnTo>
                  <a:lnTo>
                    <a:pt x="431482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91" y="1598873"/>
              <a:ext cx="3763105" cy="365301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54711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Summary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633976" y="1303591"/>
            <a:ext cx="49180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000" spc="-10">
                <a:latin typeface="Tahoma"/>
                <a:cs typeface="Tahoma"/>
              </a:rPr>
              <a:t>Two-</a:t>
            </a:r>
            <a:r>
              <a:rPr dirty="0" sz="2000" spc="-25">
                <a:latin typeface="Tahoma"/>
                <a:cs typeface="Tahoma"/>
              </a:rPr>
              <a:t>node</a:t>
            </a:r>
            <a:r>
              <a:rPr dirty="0" sz="2000" spc="-114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Kubernetes</a:t>
            </a:r>
            <a:r>
              <a:rPr dirty="0" sz="2000" spc="-16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cluster</a:t>
            </a:r>
            <a:r>
              <a:rPr dirty="0" sz="2000" spc="-15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installation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54196" y="2804794"/>
            <a:ext cx="449643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105">
                <a:solidFill>
                  <a:srgbClr val="FFFFFF"/>
                </a:solidFill>
              </a:rPr>
              <a:t>Section:</a:t>
            </a:r>
            <a:r>
              <a:rPr dirty="0" sz="8000" spc="-875">
                <a:solidFill>
                  <a:srgbClr val="FFFFFF"/>
                </a:solidFill>
              </a:rPr>
              <a:t> </a:t>
            </a:r>
            <a:r>
              <a:rPr dirty="0" sz="8000" spc="-315">
                <a:solidFill>
                  <a:srgbClr val="FFFFFF"/>
                </a:solidFill>
              </a:rPr>
              <a:t>5</a:t>
            </a:r>
            <a:endParaRPr sz="8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130550">
              <a:lnSpc>
                <a:spcPct val="100000"/>
              </a:lnSpc>
              <a:spcBef>
                <a:spcPts val="130"/>
              </a:spcBef>
            </a:pPr>
            <a:r>
              <a:rPr dirty="0"/>
              <a:t>Course</a:t>
            </a:r>
            <a:r>
              <a:rPr dirty="0" spc="-290"/>
              <a:t> </a:t>
            </a:r>
            <a:r>
              <a:rPr dirty="0" spc="-10"/>
              <a:t>Objective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843151" y="1298575"/>
            <a:ext cx="10349230" cy="5016500"/>
            <a:chOff x="1843151" y="1298575"/>
            <a:chExt cx="10349230" cy="50165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34350" y="1298575"/>
              <a:ext cx="4057650" cy="50165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8675" y="1676400"/>
              <a:ext cx="3743325" cy="37719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5949" y="2114550"/>
              <a:ext cx="6065393" cy="4952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4797" y="2571750"/>
              <a:ext cx="2595626" cy="5791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4951" y="3067050"/>
              <a:ext cx="3203702" cy="2857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8501" y="3486150"/>
              <a:ext cx="1466342" cy="2857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4301" y="4000500"/>
              <a:ext cx="4490847" cy="2857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57524" y="4419600"/>
              <a:ext cx="4453635" cy="6642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43151" y="4914900"/>
              <a:ext cx="6302121" cy="28575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337502" y="1803841"/>
            <a:ext cx="6112510" cy="3261360"/>
          </a:xfrm>
          <a:prstGeom prst="rect">
            <a:avLst/>
          </a:prstGeom>
        </p:spPr>
        <p:txBody>
          <a:bodyPr wrap="square" lIns="0" tIns="168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Pod</a:t>
            </a:r>
            <a:r>
              <a:rPr dirty="0" sz="2000" spc="-18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Scheduling</a:t>
            </a:r>
            <a:endParaRPr sz="2000">
              <a:latin typeface="Tahoma"/>
              <a:cs typeface="Tahoma"/>
            </a:endParaRPr>
          </a:p>
          <a:p>
            <a:pPr marL="12700" marR="1028065">
              <a:lnSpc>
                <a:spcPts val="3640"/>
              </a:lnSpc>
              <a:spcBef>
                <a:spcPts val="32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Storage</a:t>
            </a:r>
            <a:r>
              <a:rPr dirty="0" sz="2000" spc="-9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316CE4"/>
                </a:solidFill>
                <a:latin typeface="Tahoma"/>
                <a:cs typeface="Tahoma"/>
              </a:rPr>
              <a:t>Management</a:t>
            </a:r>
            <a:r>
              <a:rPr dirty="0" sz="2000" spc="-12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with</a:t>
            </a:r>
            <a:r>
              <a:rPr dirty="0" sz="2000" spc="-10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Persistent</a:t>
            </a:r>
            <a:r>
              <a:rPr dirty="0" sz="2000" spc="-13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Volumes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Security</a:t>
            </a:r>
            <a:r>
              <a:rPr dirty="0" sz="2000" spc="-16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with</a:t>
            </a:r>
            <a:r>
              <a:rPr dirty="0" sz="2000" spc="-17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RBAC</a:t>
            </a:r>
            <a:r>
              <a:rPr dirty="0" sz="2000" spc="-15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316CE4"/>
                </a:solidFill>
                <a:latin typeface="Tahoma"/>
                <a:cs typeface="Tahoma"/>
              </a:rPr>
              <a:t>&amp;</a:t>
            </a:r>
            <a:r>
              <a:rPr dirty="0" sz="2000" spc="-18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Network</a:t>
            </a:r>
            <a:r>
              <a:rPr dirty="0" sz="2000" spc="-25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40">
                <a:solidFill>
                  <a:srgbClr val="316CE4"/>
                </a:solidFill>
                <a:latin typeface="Tahoma"/>
                <a:cs typeface="Tahoma"/>
              </a:rPr>
              <a:t>Policies</a:t>
            </a:r>
            <a:endParaRPr sz="2000">
              <a:latin typeface="Tahoma"/>
              <a:cs typeface="Tahoma"/>
            </a:endParaRPr>
          </a:p>
          <a:p>
            <a:pPr marL="12700" marR="5080">
              <a:lnSpc>
                <a:spcPts val="3640"/>
              </a:lnSpc>
              <a:spcBef>
                <a:spcPts val="5"/>
              </a:spcBef>
            </a:pPr>
            <a:r>
              <a:rPr dirty="0" sz="2000" spc="-45">
                <a:solidFill>
                  <a:srgbClr val="316CE4"/>
                </a:solidFill>
                <a:latin typeface="Tahoma"/>
                <a:cs typeface="Tahoma"/>
              </a:rPr>
              <a:t>Managing</a:t>
            </a:r>
            <a:r>
              <a:rPr dirty="0" sz="2000" spc="-13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external</a:t>
            </a:r>
            <a:r>
              <a:rPr dirty="0" sz="2000" spc="-10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316CE4"/>
                </a:solidFill>
                <a:latin typeface="Tahoma"/>
                <a:cs typeface="Tahoma"/>
              </a:rPr>
              <a:t>access</a:t>
            </a:r>
            <a:r>
              <a:rPr dirty="0" sz="2000" spc="-17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through</a:t>
            </a:r>
            <a:r>
              <a:rPr dirty="0" sz="2000" spc="-13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316CE4"/>
                </a:solidFill>
                <a:latin typeface="Tahoma"/>
                <a:cs typeface="Tahoma"/>
              </a:rPr>
              <a:t>Ingress</a:t>
            </a:r>
            <a:r>
              <a:rPr dirty="0" sz="2000" spc="-17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316CE4"/>
                </a:solidFill>
                <a:latin typeface="Tahoma"/>
                <a:cs typeface="Tahoma"/>
              </a:rPr>
              <a:t>and</a:t>
            </a:r>
            <a:r>
              <a:rPr dirty="0" sz="2000" spc="-15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40">
                <a:solidFill>
                  <a:srgbClr val="316CE4"/>
                </a:solidFill>
                <a:latin typeface="Tahoma"/>
                <a:cs typeface="Tahoma"/>
              </a:rPr>
              <a:t>TLS/SSL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Monitoring</a:t>
            </a:r>
            <a:r>
              <a:rPr dirty="0" sz="2000" spc="-28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316CE4"/>
                </a:solidFill>
                <a:latin typeface="Tahoma"/>
                <a:cs typeface="Tahoma"/>
              </a:rPr>
              <a:t>&amp;</a:t>
            </a:r>
            <a:r>
              <a:rPr dirty="0" sz="2000" spc="-23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Dashboarding</a:t>
            </a:r>
            <a:endParaRPr sz="2000">
              <a:latin typeface="Tahoma"/>
              <a:cs typeface="Tahoma"/>
            </a:endParaRPr>
          </a:p>
          <a:p>
            <a:pPr marL="12700" marR="3103245">
              <a:lnSpc>
                <a:spcPts val="3640"/>
              </a:lnSpc>
            </a:pPr>
            <a:r>
              <a:rPr dirty="0" sz="2000" spc="-45">
                <a:solidFill>
                  <a:srgbClr val="316CE4"/>
                </a:solidFill>
                <a:latin typeface="Tahoma"/>
                <a:cs typeface="Tahoma"/>
              </a:rPr>
              <a:t>Managing</a:t>
            </a:r>
            <a:r>
              <a:rPr dirty="0" sz="2000" spc="-15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private</a:t>
            </a:r>
            <a:r>
              <a:rPr dirty="0" sz="2000" spc="-150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registries </a:t>
            </a:r>
            <a:r>
              <a:rPr dirty="0" sz="2000" spc="-20">
                <a:solidFill>
                  <a:srgbClr val="316CE4"/>
                </a:solidFill>
                <a:latin typeface="Tahoma"/>
                <a:cs typeface="Tahoma"/>
              </a:rPr>
              <a:t>Helm</a:t>
            </a:r>
            <a:r>
              <a:rPr dirty="0" sz="2000" spc="-245">
                <a:solidFill>
                  <a:srgbClr val="316CE4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Charts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56196" y="5367801"/>
            <a:ext cx="1426210" cy="1391285"/>
            <a:chOff x="10656196" y="5367801"/>
            <a:chExt cx="1426210" cy="1391285"/>
          </a:xfrm>
        </p:grpSpPr>
        <p:sp>
          <p:nvSpPr>
            <p:cNvPr id="3" name="object 3" descr=""/>
            <p:cNvSpPr/>
            <p:nvPr/>
          </p:nvSpPr>
          <p:spPr>
            <a:xfrm>
              <a:off x="10661855" y="5373459"/>
              <a:ext cx="1415415" cy="1379855"/>
            </a:xfrm>
            <a:custGeom>
              <a:avLst/>
              <a:gdLst/>
              <a:ahLst/>
              <a:cxnLst/>
              <a:rect l="l" t="t" r="r" b="b"/>
              <a:pathLst>
                <a:path w="1415415" h="1379854">
                  <a:moveTo>
                    <a:pt x="707699" y="0"/>
                  </a:moveTo>
                  <a:lnTo>
                    <a:pt x="691577" y="4380"/>
                  </a:lnTo>
                  <a:lnTo>
                    <a:pt x="678790" y="14176"/>
                  </a:lnTo>
                  <a:lnTo>
                    <a:pt x="670574" y="27994"/>
                  </a:lnTo>
                  <a:lnTo>
                    <a:pt x="668168" y="44444"/>
                  </a:lnTo>
                  <a:lnTo>
                    <a:pt x="668168" y="55818"/>
                  </a:lnTo>
                  <a:lnTo>
                    <a:pt x="669121" y="65372"/>
                  </a:lnTo>
                  <a:lnTo>
                    <a:pt x="670385" y="74904"/>
                  </a:lnTo>
                  <a:lnTo>
                    <a:pt x="671938" y="84391"/>
                  </a:lnTo>
                  <a:lnTo>
                    <a:pt x="673757" y="93810"/>
                  </a:lnTo>
                  <a:lnTo>
                    <a:pt x="676063" y="111938"/>
                  </a:lnTo>
                  <a:lnTo>
                    <a:pt x="677504" y="130128"/>
                  </a:lnTo>
                  <a:lnTo>
                    <a:pt x="678063" y="148347"/>
                  </a:lnTo>
                  <a:lnTo>
                    <a:pt x="677726" y="166567"/>
                  </a:lnTo>
                  <a:lnTo>
                    <a:pt x="675377" y="174552"/>
                  </a:lnTo>
                  <a:lnTo>
                    <a:pt x="670841" y="181812"/>
                  </a:lnTo>
                  <a:lnTo>
                    <a:pt x="664522" y="187297"/>
                  </a:lnTo>
                  <a:lnTo>
                    <a:pt x="663631" y="204317"/>
                  </a:lnTo>
                  <a:lnTo>
                    <a:pt x="608997" y="211712"/>
                  </a:lnTo>
                  <a:lnTo>
                    <a:pt x="541497" y="229158"/>
                  </a:lnTo>
                  <a:lnTo>
                    <a:pt x="493849" y="247582"/>
                  </a:lnTo>
                  <a:lnTo>
                    <a:pt x="448356" y="270540"/>
                  </a:lnTo>
                  <a:lnTo>
                    <a:pt x="405350" y="297855"/>
                  </a:lnTo>
                  <a:lnTo>
                    <a:pt x="365162" y="329346"/>
                  </a:lnTo>
                  <a:lnTo>
                    <a:pt x="328125" y="364834"/>
                  </a:lnTo>
                  <a:lnTo>
                    <a:pt x="313633" y="354671"/>
                  </a:lnTo>
                  <a:lnTo>
                    <a:pt x="305662" y="357010"/>
                  </a:lnTo>
                  <a:lnTo>
                    <a:pt x="297092" y="356123"/>
                  </a:lnTo>
                  <a:lnTo>
                    <a:pt x="289785" y="352251"/>
                  </a:lnTo>
                  <a:lnTo>
                    <a:pt x="248258" y="316702"/>
                  </a:lnTo>
                  <a:lnTo>
                    <a:pt x="229333" y="296255"/>
                  </a:lnTo>
                  <a:lnTo>
                    <a:pt x="222836" y="289183"/>
                  </a:lnTo>
                  <a:lnTo>
                    <a:pt x="194009" y="264252"/>
                  </a:lnTo>
                  <a:lnTo>
                    <a:pt x="172349" y="257957"/>
                  </a:lnTo>
                  <a:lnTo>
                    <a:pt x="163224" y="258553"/>
                  </a:lnTo>
                  <a:lnTo>
                    <a:pt x="133396" y="287506"/>
                  </a:lnTo>
                  <a:lnTo>
                    <a:pt x="132968" y="303743"/>
                  </a:lnTo>
                  <a:lnTo>
                    <a:pt x="138676" y="318967"/>
                  </a:lnTo>
                  <a:lnTo>
                    <a:pt x="174905" y="348057"/>
                  </a:lnTo>
                  <a:lnTo>
                    <a:pt x="191848" y="357252"/>
                  </a:lnTo>
                  <a:lnTo>
                    <a:pt x="207650" y="366531"/>
                  </a:lnTo>
                  <a:lnTo>
                    <a:pt x="252109" y="399358"/>
                  </a:lnTo>
                  <a:lnTo>
                    <a:pt x="260136" y="422427"/>
                  </a:lnTo>
                  <a:lnTo>
                    <a:pt x="273300" y="434446"/>
                  </a:lnTo>
                  <a:lnTo>
                    <a:pt x="248625" y="475282"/>
                  </a:lnTo>
                  <a:lnTo>
                    <a:pt x="227943" y="517925"/>
                  </a:lnTo>
                  <a:lnTo>
                    <a:pt x="211318" y="562086"/>
                  </a:lnTo>
                  <a:lnTo>
                    <a:pt x="198814" y="607476"/>
                  </a:lnTo>
                  <a:lnTo>
                    <a:pt x="190497" y="653808"/>
                  </a:lnTo>
                  <a:lnTo>
                    <a:pt x="186430" y="700794"/>
                  </a:lnTo>
                  <a:lnTo>
                    <a:pt x="186678" y="748144"/>
                  </a:lnTo>
                  <a:lnTo>
                    <a:pt x="191305" y="795570"/>
                  </a:lnTo>
                  <a:lnTo>
                    <a:pt x="174399" y="800410"/>
                  </a:lnTo>
                  <a:lnTo>
                    <a:pt x="139346" y="821952"/>
                  </a:lnTo>
                  <a:lnTo>
                    <a:pt x="85040" y="829529"/>
                  </a:lnTo>
                  <a:lnTo>
                    <a:pt x="75351" y="829859"/>
                  </a:lnTo>
                  <a:lnTo>
                    <a:pt x="65678" y="830477"/>
                  </a:lnTo>
                  <a:lnTo>
                    <a:pt x="56026" y="831367"/>
                  </a:lnTo>
                  <a:lnTo>
                    <a:pt x="46400" y="832514"/>
                  </a:lnTo>
                  <a:lnTo>
                    <a:pt x="35715" y="834933"/>
                  </a:lnTo>
                  <a:lnTo>
                    <a:pt x="34508" y="834933"/>
                  </a:lnTo>
                  <a:lnTo>
                    <a:pt x="19348" y="840230"/>
                  </a:lnTo>
                  <a:lnTo>
                    <a:pt x="7803" y="850545"/>
                  </a:lnTo>
                  <a:lnTo>
                    <a:pt x="984" y="864415"/>
                  </a:lnTo>
                  <a:lnTo>
                    <a:pt x="0" y="880378"/>
                  </a:lnTo>
                  <a:lnTo>
                    <a:pt x="1190" y="888921"/>
                  </a:lnTo>
                  <a:lnTo>
                    <a:pt x="30375" y="913797"/>
                  </a:lnTo>
                  <a:lnTo>
                    <a:pt x="41367" y="914894"/>
                  </a:lnTo>
                  <a:lnTo>
                    <a:pt x="52443" y="912926"/>
                  </a:lnTo>
                  <a:lnTo>
                    <a:pt x="53221" y="912926"/>
                  </a:lnTo>
                  <a:lnTo>
                    <a:pt x="91313" y="902286"/>
                  </a:lnTo>
                  <a:lnTo>
                    <a:pt x="100197" y="898616"/>
                  </a:lnTo>
                  <a:lnTo>
                    <a:pt x="117332" y="892252"/>
                  </a:lnTo>
                  <a:lnTo>
                    <a:pt x="134757" y="886705"/>
                  </a:lnTo>
                  <a:lnTo>
                    <a:pt x="152442" y="882004"/>
                  </a:lnTo>
                  <a:lnTo>
                    <a:pt x="170357" y="878176"/>
                  </a:lnTo>
                  <a:lnTo>
                    <a:pt x="178692" y="878652"/>
                  </a:lnTo>
                  <a:lnTo>
                    <a:pt x="186655" y="881484"/>
                  </a:lnTo>
                  <a:lnTo>
                    <a:pt x="193419" y="886291"/>
                  </a:lnTo>
                  <a:lnTo>
                    <a:pt x="211533" y="883282"/>
                  </a:lnTo>
                  <a:lnTo>
                    <a:pt x="228246" y="927851"/>
                  </a:lnTo>
                  <a:lnTo>
                    <a:pt x="248830" y="970456"/>
                  </a:lnTo>
                  <a:lnTo>
                    <a:pt x="273101" y="1010868"/>
                  </a:lnTo>
                  <a:lnTo>
                    <a:pt x="300877" y="1048859"/>
                  </a:lnTo>
                  <a:lnTo>
                    <a:pt x="331976" y="1084200"/>
                  </a:lnTo>
                  <a:lnTo>
                    <a:pt x="366214" y="1116664"/>
                  </a:lnTo>
                  <a:lnTo>
                    <a:pt x="403411" y="1146021"/>
                  </a:lnTo>
                  <a:lnTo>
                    <a:pt x="443382" y="1172045"/>
                  </a:lnTo>
                  <a:lnTo>
                    <a:pt x="436019" y="1187379"/>
                  </a:lnTo>
                  <a:lnTo>
                    <a:pt x="439397" y="1194412"/>
                  </a:lnTo>
                  <a:lnTo>
                    <a:pt x="440668" y="1202229"/>
                  </a:lnTo>
                  <a:lnTo>
                    <a:pt x="439640" y="1209980"/>
                  </a:lnTo>
                  <a:lnTo>
                    <a:pt x="413534" y="1259877"/>
                  </a:lnTo>
                  <a:lnTo>
                    <a:pt x="397485" y="1283407"/>
                  </a:lnTo>
                  <a:lnTo>
                    <a:pt x="391964" y="1291343"/>
                  </a:lnTo>
                  <a:lnTo>
                    <a:pt x="386675" y="1299435"/>
                  </a:lnTo>
                  <a:lnTo>
                    <a:pt x="381623" y="1307678"/>
                  </a:lnTo>
                  <a:lnTo>
                    <a:pt x="376487" y="1318503"/>
                  </a:lnTo>
                  <a:lnTo>
                    <a:pt x="371378" y="1333666"/>
                  </a:lnTo>
                  <a:lnTo>
                    <a:pt x="372467" y="1349070"/>
                  </a:lnTo>
                  <a:lnTo>
                    <a:pt x="379276" y="1362943"/>
                  </a:lnTo>
                  <a:lnTo>
                    <a:pt x="391327" y="1373515"/>
                  </a:lnTo>
                  <a:lnTo>
                    <a:pt x="398715" y="1377757"/>
                  </a:lnTo>
                  <a:lnTo>
                    <a:pt x="407253" y="1379564"/>
                  </a:lnTo>
                  <a:lnTo>
                    <a:pt x="415735" y="1378677"/>
                  </a:lnTo>
                  <a:lnTo>
                    <a:pt x="449118" y="1352704"/>
                  </a:lnTo>
                  <a:lnTo>
                    <a:pt x="463236" y="1315078"/>
                  </a:lnTo>
                  <a:lnTo>
                    <a:pt x="465724" y="1305815"/>
                  </a:lnTo>
                  <a:lnTo>
                    <a:pt x="473036" y="1285948"/>
                  </a:lnTo>
                  <a:lnTo>
                    <a:pt x="487301" y="1248807"/>
                  </a:lnTo>
                  <a:lnTo>
                    <a:pt x="514093" y="1225492"/>
                  </a:lnTo>
                  <a:lnTo>
                    <a:pt x="523166" y="1209077"/>
                  </a:lnTo>
                  <a:lnTo>
                    <a:pt x="568463" y="1224085"/>
                  </a:lnTo>
                  <a:lnTo>
                    <a:pt x="614663" y="1234839"/>
                  </a:lnTo>
                  <a:lnTo>
                    <a:pt x="661471" y="1241337"/>
                  </a:lnTo>
                  <a:lnTo>
                    <a:pt x="708590" y="1243579"/>
                  </a:lnTo>
                  <a:lnTo>
                    <a:pt x="755725" y="1241565"/>
                  </a:lnTo>
                  <a:lnTo>
                    <a:pt x="802579" y="1235294"/>
                  </a:lnTo>
                  <a:lnTo>
                    <a:pt x="848855" y="1224766"/>
                  </a:lnTo>
                  <a:lnTo>
                    <a:pt x="894258" y="1209980"/>
                  </a:lnTo>
                  <a:lnTo>
                    <a:pt x="902278" y="1225314"/>
                  </a:lnTo>
                  <a:lnTo>
                    <a:pt x="930881" y="1253967"/>
                  </a:lnTo>
                  <a:lnTo>
                    <a:pt x="950315" y="1304968"/>
                  </a:lnTo>
                  <a:lnTo>
                    <a:pt x="952834" y="1314276"/>
                  </a:lnTo>
                  <a:lnTo>
                    <a:pt x="955641" y="1323505"/>
                  </a:lnTo>
                  <a:lnTo>
                    <a:pt x="975564" y="1365479"/>
                  </a:lnTo>
                  <a:lnTo>
                    <a:pt x="1003318" y="1377965"/>
                  </a:lnTo>
                  <a:lnTo>
                    <a:pt x="1019171" y="1375394"/>
                  </a:lnTo>
                  <a:lnTo>
                    <a:pt x="1045164" y="1338865"/>
                  </a:lnTo>
                  <a:lnTo>
                    <a:pt x="1043922" y="1327979"/>
                  </a:lnTo>
                  <a:lnTo>
                    <a:pt x="1024071" y="1290565"/>
                  </a:lnTo>
                  <a:lnTo>
                    <a:pt x="1012771" y="1274913"/>
                  </a:lnTo>
                  <a:lnTo>
                    <a:pt x="1002727" y="1259698"/>
                  </a:lnTo>
                  <a:lnTo>
                    <a:pt x="993360" y="1244018"/>
                  </a:lnTo>
                  <a:lnTo>
                    <a:pt x="984645" y="1227898"/>
                  </a:lnTo>
                  <a:lnTo>
                    <a:pt x="976561" y="1211368"/>
                  </a:lnTo>
                  <a:lnTo>
                    <a:pt x="974617" y="1203124"/>
                  </a:lnTo>
                  <a:lnTo>
                    <a:pt x="976075" y="1194445"/>
                  </a:lnTo>
                  <a:lnTo>
                    <a:pt x="980692" y="1187314"/>
                  </a:lnTo>
                  <a:lnTo>
                    <a:pt x="978100" y="1182071"/>
                  </a:lnTo>
                  <a:lnTo>
                    <a:pt x="975913" y="1176667"/>
                  </a:lnTo>
                  <a:lnTo>
                    <a:pt x="973969" y="1171141"/>
                  </a:lnTo>
                  <a:lnTo>
                    <a:pt x="1013855" y="1144942"/>
                  </a:lnTo>
                  <a:lnTo>
                    <a:pt x="1050949" y="1115422"/>
                  </a:lnTo>
                  <a:lnTo>
                    <a:pt x="1085072" y="1082809"/>
                  </a:lnTo>
                  <a:lnTo>
                    <a:pt x="1116044" y="1047332"/>
                  </a:lnTo>
                  <a:lnTo>
                    <a:pt x="1143687" y="1009220"/>
                  </a:lnTo>
                  <a:lnTo>
                    <a:pt x="1167819" y="968702"/>
                  </a:lnTo>
                  <a:lnTo>
                    <a:pt x="1188263" y="926006"/>
                  </a:lnTo>
                  <a:lnTo>
                    <a:pt x="1204838" y="881363"/>
                  </a:lnTo>
                  <a:lnTo>
                    <a:pt x="1221930" y="884363"/>
                  </a:lnTo>
                  <a:lnTo>
                    <a:pt x="1228087" y="878773"/>
                  </a:lnTo>
                  <a:lnTo>
                    <a:pt x="1236188" y="875829"/>
                  </a:lnTo>
                  <a:lnTo>
                    <a:pt x="1244450" y="876071"/>
                  </a:lnTo>
                  <a:lnTo>
                    <a:pt x="1297444" y="890407"/>
                  </a:lnTo>
                  <a:lnTo>
                    <a:pt x="1323517" y="900413"/>
                  </a:lnTo>
                  <a:lnTo>
                    <a:pt x="1332515" y="904010"/>
                  </a:lnTo>
                  <a:lnTo>
                    <a:pt x="1341589" y="907314"/>
                  </a:lnTo>
                  <a:lnTo>
                    <a:pt x="1350731" y="910336"/>
                  </a:lnTo>
                  <a:lnTo>
                    <a:pt x="1353647" y="911119"/>
                  </a:lnTo>
                  <a:lnTo>
                    <a:pt x="1357860" y="911780"/>
                  </a:lnTo>
                  <a:lnTo>
                    <a:pt x="1361100" y="912563"/>
                  </a:lnTo>
                  <a:lnTo>
                    <a:pt x="1361910" y="912563"/>
                  </a:lnTo>
                  <a:lnTo>
                    <a:pt x="1377857" y="914367"/>
                  </a:lnTo>
                  <a:lnTo>
                    <a:pt x="1392764" y="910086"/>
                  </a:lnTo>
                  <a:lnTo>
                    <a:pt x="1404982" y="900555"/>
                  </a:lnTo>
                  <a:lnTo>
                    <a:pt x="1412863" y="886606"/>
                  </a:lnTo>
                  <a:lnTo>
                    <a:pt x="1414353" y="880359"/>
                  </a:lnTo>
                  <a:lnTo>
                    <a:pt x="1414818" y="873993"/>
                  </a:lnTo>
                  <a:lnTo>
                    <a:pt x="1414265" y="867632"/>
                  </a:lnTo>
                  <a:lnTo>
                    <a:pt x="1390670" y="837627"/>
                  </a:lnTo>
                  <a:lnTo>
                    <a:pt x="1348858" y="829751"/>
                  </a:lnTo>
                  <a:lnTo>
                    <a:pt x="1329507" y="828803"/>
                  </a:lnTo>
                  <a:lnTo>
                    <a:pt x="1311271" y="827200"/>
                  </a:lnTo>
                  <a:lnTo>
                    <a:pt x="1257411" y="816946"/>
                  </a:lnTo>
                  <a:lnTo>
                    <a:pt x="1239995" y="799684"/>
                  </a:lnTo>
                  <a:lnTo>
                    <a:pt x="1223712" y="794844"/>
                  </a:lnTo>
                  <a:lnTo>
                    <a:pt x="1228041" y="747459"/>
                  </a:lnTo>
                  <a:lnTo>
                    <a:pt x="1228010" y="700171"/>
                  </a:lnTo>
                  <a:lnTo>
                    <a:pt x="1223685" y="653267"/>
                  </a:lnTo>
                  <a:lnTo>
                    <a:pt x="1215136" y="607033"/>
                  </a:lnTo>
                  <a:lnTo>
                    <a:pt x="1202428" y="561755"/>
                  </a:lnTo>
                  <a:lnTo>
                    <a:pt x="1185630" y="517721"/>
                  </a:lnTo>
                  <a:lnTo>
                    <a:pt x="1164809" y="475216"/>
                  </a:lnTo>
                  <a:lnTo>
                    <a:pt x="1140032" y="434527"/>
                  </a:lnTo>
                  <a:lnTo>
                    <a:pt x="1154290" y="421459"/>
                  </a:lnTo>
                  <a:lnTo>
                    <a:pt x="1175936" y="387158"/>
                  </a:lnTo>
                  <a:lnTo>
                    <a:pt x="1221525" y="356849"/>
                  </a:lnTo>
                  <a:lnTo>
                    <a:pt x="1230078" y="352360"/>
                  </a:lnTo>
                  <a:lnTo>
                    <a:pt x="1238486" y="347613"/>
                  </a:lnTo>
                  <a:lnTo>
                    <a:pt x="1275381" y="319406"/>
                  </a:lnTo>
                  <a:lnTo>
                    <a:pt x="1282319" y="289874"/>
                  </a:lnTo>
                  <a:lnTo>
                    <a:pt x="1276691" y="274896"/>
                  </a:lnTo>
                  <a:lnTo>
                    <a:pt x="1244423" y="255899"/>
                  </a:lnTo>
                  <a:lnTo>
                    <a:pt x="1233241" y="256878"/>
                  </a:lnTo>
                  <a:lnTo>
                    <a:pt x="1197781" y="281582"/>
                  </a:lnTo>
                  <a:lnTo>
                    <a:pt x="1178267" y="302805"/>
                  </a:lnTo>
                  <a:lnTo>
                    <a:pt x="1166030" y="316113"/>
                  </a:lnTo>
                  <a:lnTo>
                    <a:pt x="1125613" y="352332"/>
                  </a:lnTo>
                  <a:lnTo>
                    <a:pt x="1109412" y="356365"/>
                  </a:lnTo>
                  <a:lnTo>
                    <a:pt x="1101230" y="354913"/>
                  </a:lnTo>
                  <a:lnTo>
                    <a:pt x="1085920" y="365802"/>
                  </a:lnTo>
                  <a:lnTo>
                    <a:pt x="1051477" y="332947"/>
                  </a:lnTo>
                  <a:lnTo>
                    <a:pt x="1014422" y="303492"/>
                  </a:lnTo>
                  <a:lnTo>
                    <a:pt x="975016" y="277563"/>
                  </a:lnTo>
                  <a:lnTo>
                    <a:pt x="933516" y="255285"/>
                  </a:lnTo>
                  <a:lnTo>
                    <a:pt x="890181" y="236785"/>
                  </a:lnTo>
                  <a:lnTo>
                    <a:pt x="845273" y="222187"/>
                  </a:lnTo>
                  <a:lnTo>
                    <a:pt x="799048" y="211618"/>
                  </a:lnTo>
                  <a:lnTo>
                    <a:pt x="751767" y="205204"/>
                  </a:lnTo>
                  <a:lnTo>
                    <a:pt x="751767" y="199235"/>
                  </a:lnTo>
                  <a:lnTo>
                    <a:pt x="750957" y="190201"/>
                  </a:lnTo>
                  <a:lnTo>
                    <a:pt x="750795" y="187378"/>
                  </a:lnTo>
                  <a:lnTo>
                    <a:pt x="743990" y="182699"/>
                  </a:lnTo>
                  <a:lnTo>
                    <a:pt x="739211" y="175520"/>
                  </a:lnTo>
                  <a:lnTo>
                    <a:pt x="737671" y="167454"/>
                  </a:lnTo>
                  <a:lnTo>
                    <a:pt x="737504" y="149237"/>
                  </a:lnTo>
                  <a:lnTo>
                    <a:pt x="738218" y="131035"/>
                  </a:lnTo>
                  <a:lnTo>
                    <a:pt x="739813" y="112894"/>
                  </a:lnTo>
                  <a:lnTo>
                    <a:pt x="742289" y="94858"/>
                  </a:lnTo>
                  <a:lnTo>
                    <a:pt x="744084" y="85370"/>
                  </a:lnTo>
                  <a:lnTo>
                    <a:pt x="745590" y="75882"/>
                  </a:lnTo>
                  <a:lnTo>
                    <a:pt x="746823" y="66364"/>
                  </a:lnTo>
                  <a:lnTo>
                    <a:pt x="747797" y="56786"/>
                  </a:lnTo>
                  <a:lnTo>
                    <a:pt x="747797" y="44767"/>
                  </a:lnTo>
                  <a:lnTo>
                    <a:pt x="745402" y="28317"/>
                  </a:lnTo>
                  <a:lnTo>
                    <a:pt x="737206" y="14499"/>
                  </a:lnTo>
                  <a:lnTo>
                    <a:pt x="724422" y="4703"/>
                  </a:lnTo>
                  <a:lnTo>
                    <a:pt x="708266" y="322"/>
                  </a:lnTo>
                  <a:lnTo>
                    <a:pt x="707699" y="0"/>
                  </a:lnTo>
                </a:path>
                <a:path w="1415415" h="1379854">
                  <a:moveTo>
                    <a:pt x="657394" y="310549"/>
                  </a:moveTo>
                  <a:lnTo>
                    <a:pt x="645324" y="520593"/>
                  </a:lnTo>
                  <a:lnTo>
                    <a:pt x="644352" y="520593"/>
                  </a:lnTo>
                  <a:lnTo>
                    <a:pt x="642638" y="529925"/>
                  </a:lnTo>
                  <a:lnTo>
                    <a:pt x="605752" y="554461"/>
                  </a:lnTo>
                  <a:lnTo>
                    <a:pt x="596548" y="552237"/>
                  </a:lnTo>
                  <a:lnTo>
                    <a:pt x="588133" y="547615"/>
                  </a:lnTo>
                  <a:lnTo>
                    <a:pt x="415127" y="425573"/>
                  </a:lnTo>
                  <a:lnTo>
                    <a:pt x="449785" y="395282"/>
                  </a:lnTo>
                  <a:lnTo>
                    <a:pt x="487433" y="369111"/>
                  </a:lnTo>
                  <a:lnTo>
                    <a:pt x="527694" y="347268"/>
                  </a:lnTo>
                  <a:lnTo>
                    <a:pt x="570190" y="329963"/>
                  </a:lnTo>
                  <a:lnTo>
                    <a:pt x="614541" y="317405"/>
                  </a:lnTo>
                  <a:lnTo>
                    <a:pt x="657232" y="310549"/>
                  </a:lnTo>
                  <a:lnTo>
                    <a:pt x="657394" y="310549"/>
                  </a:lnTo>
                </a:path>
                <a:path w="1415415" h="1379854">
                  <a:moveTo>
                    <a:pt x="758085" y="310549"/>
                  </a:moveTo>
                  <a:lnTo>
                    <a:pt x="811758" y="320797"/>
                  </a:lnTo>
                  <a:lnTo>
                    <a:pt x="863301" y="337791"/>
                  </a:lnTo>
                  <a:lnTo>
                    <a:pt x="912098" y="361227"/>
                  </a:lnTo>
                  <a:lnTo>
                    <a:pt x="957536" y="390803"/>
                  </a:lnTo>
                  <a:lnTo>
                    <a:pt x="998999" y="426218"/>
                  </a:lnTo>
                  <a:lnTo>
                    <a:pt x="827589" y="547534"/>
                  </a:lnTo>
                  <a:lnTo>
                    <a:pt x="819044" y="552558"/>
                  </a:lnTo>
                  <a:lnTo>
                    <a:pt x="809596" y="554995"/>
                  </a:lnTo>
                  <a:lnTo>
                    <a:pt x="799828" y="554771"/>
                  </a:lnTo>
                  <a:lnTo>
                    <a:pt x="769993" y="520351"/>
                  </a:lnTo>
                  <a:lnTo>
                    <a:pt x="758085" y="310549"/>
                  </a:lnTo>
                </a:path>
                <a:path w="1415415" h="1379854">
                  <a:moveTo>
                    <a:pt x="352338" y="504622"/>
                  </a:moveTo>
                  <a:lnTo>
                    <a:pt x="510529" y="645135"/>
                  </a:lnTo>
                  <a:lnTo>
                    <a:pt x="510529" y="646023"/>
                  </a:lnTo>
                  <a:lnTo>
                    <a:pt x="516822" y="653243"/>
                  </a:lnTo>
                  <a:lnTo>
                    <a:pt x="520897" y="661742"/>
                  </a:lnTo>
                  <a:lnTo>
                    <a:pt x="522604" y="671012"/>
                  </a:lnTo>
                  <a:lnTo>
                    <a:pt x="521789" y="680546"/>
                  </a:lnTo>
                  <a:lnTo>
                    <a:pt x="518377" y="689496"/>
                  </a:lnTo>
                  <a:lnTo>
                    <a:pt x="512778" y="697092"/>
                  </a:lnTo>
                  <a:lnTo>
                    <a:pt x="505381" y="702949"/>
                  </a:lnTo>
                  <a:lnTo>
                    <a:pt x="496579" y="706681"/>
                  </a:lnTo>
                  <a:lnTo>
                    <a:pt x="496579" y="707326"/>
                  </a:lnTo>
                  <a:lnTo>
                    <a:pt x="293584" y="765483"/>
                  </a:lnTo>
                  <a:lnTo>
                    <a:pt x="291220" y="710863"/>
                  </a:lnTo>
                  <a:lnTo>
                    <a:pt x="296077" y="656755"/>
                  </a:lnTo>
                  <a:lnTo>
                    <a:pt x="307996" y="603862"/>
                  </a:lnTo>
                  <a:lnTo>
                    <a:pt x="326822" y="552889"/>
                  </a:lnTo>
                  <a:lnTo>
                    <a:pt x="352395" y="504541"/>
                  </a:lnTo>
                </a:path>
                <a:path w="1415415" h="1379854">
                  <a:moveTo>
                    <a:pt x="1061942" y="504622"/>
                  </a:moveTo>
                  <a:lnTo>
                    <a:pt x="1087529" y="552831"/>
                  </a:lnTo>
                  <a:lnTo>
                    <a:pt x="1106537" y="603612"/>
                  </a:lnTo>
                  <a:lnTo>
                    <a:pt x="1118803" y="656301"/>
                  </a:lnTo>
                  <a:lnTo>
                    <a:pt x="1124163" y="710237"/>
                  </a:lnTo>
                  <a:lnTo>
                    <a:pt x="1122454" y="764757"/>
                  </a:lnTo>
                  <a:lnTo>
                    <a:pt x="919127" y="706439"/>
                  </a:lnTo>
                  <a:lnTo>
                    <a:pt x="919127" y="705632"/>
                  </a:lnTo>
                  <a:lnTo>
                    <a:pt x="910271" y="701866"/>
                  </a:lnTo>
                  <a:lnTo>
                    <a:pt x="902895" y="696013"/>
                  </a:lnTo>
                  <a:lnTo>
                    <a:pt x="897358" y="688436"/>
                  </a:lnTo>
                  <a:lnTo>
                    <a:pt x="894015" y="679497"/>
                  </a:lnTo>
                  <a:lnTo>
                    <a:pt x="893187" y="669940"/>
                  </a:lnTo>
                  <a:lnTo>
                    <a:pt x="894865" y="660693"/>
                  </a:lnTo>
                  <a:lnTo>
                    <a:pt x="898913" y="652217"/>
                  </a:lnTo>
                  <a:lnTo>
                    <a:pt x="905194" y="644974"/>
                  </a:lnTo>
                  <a:lnTo>
                    <a:pt x="1062185" y="505025"/>
                  </a:lnTo>
                  <a:lnTo>
                    <a:pt x="1061942" y="504622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4" y="6023907"/>
              <a:ext cx="155751" cy="151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78024" y="6199842"/>
              <a:ext cx="784225" cy="310515"/>
            </a:xfrm>
            <a:custGeom>
              <a:avLst/>
              <a:gdLst/>
              <a:ahLst/>
              <a:cxnLst/>
              <a:rect l="l" t="t" r="r" b="b"/>
              <a:pathLst>
                <a:path w="784225" h="310515">
                  <a:moveTo>
                    <a:pt x="566423" y="322"/>
                  </a:moveTo>
                  <a:lnTo>
                    <a:pt x="569178" y="0"/>
                  </a:lnTo>
                  <a:lnTo>
                    <a:pt x="572499" y="0"/>
                  </a:lnTo>
                  <a:lnTo>
                    <a:pt x="574605" y="322"/>
                  </a:lnTo>
                  <a:lnTo>
                    <a:pt x="783927" y="35499"/>
                  </a:lnTo>
                  <a:lnTo>
                    <a:pt x="762398" y="85833"/>
                  </a:lnTo>
                  <a:lnTo>
                    <a:pt x="734338" y="132569"/>
                  </a:lnTo>
                  <a:lnTo>
                    <a:pt x="700289" y="175137"/>
                  </a:lnTo>
                  <a:lnTo>
                    <a:pt x="660796" y="212971"/>
                  </a:lnTo>
                  <a:lnTo>
                    <a:pt x="616405" y="245503"/>
                  </a:lnTo>
                  <a:lnTo>
                    <a:pt x="535479" y="50470"/>
                  </a:lnTo>
                  <a:lnTo>
                    <a:pt x="532642" y="36667"/>
                  </a:lnTo>
                  <a:lnTo>
                    <a:pt x="535266" y="23318"/>
                  </a:lnTo>
                  <a:lnTo>
                    <a:pt x="566261" y="1209"/>
                  </a:lnTo>
                  <a:lnTo>
                    <a:pt x="566423" y="322"/>
                  </a:lnTo>
                </a:path>
                <a:path w="784225" h="310515">
                  <a:moveTo>
                    <a:pt x="214854" y="1209"/>
                  </a:moveTo>
                  <a:lnTo>
                    <a:pt x="247935" y="25145"/>
                  </a:lnTo>
                  <a:lnTo>
                    <a:pt x="249707" y="33514"/>
                  </a:lnTo>
                  <a:lnTo>
                    <a:pt x="249383" y="42062"/>
                  </a:lnTo>
                  <a:lnTo>
                    <a:pt x="246933" y="50405"/>
                  </a:lnTo>
                  <a:lnTo>
                    <a:pt x="246933" y="51188"/>
                  </a:lnTo>
                  <a:lnTo>
                    <a:pt x="166525" y="244656"/>
                  </a:lnTo>
                  <a:lnTo>
                    <a:pt x="122628" y="212405"/>
                  </a:lnTo>
                  <a:lnTo>
                    <a:pt x="83605" y="174954"/>
                  </a:lnTo>
                  <a:lnTo>
                    <a:pt x="49878" y="132844"/>
                  </a:lnTo>
                  <a:lnTo>
                    <a:pt x="21869" y="86619"/>
                  </a:lnTo>
                  <a:lnTo>
                    <a:pt x="0" y="36822"/>
                  </a:lnTo>
                  <a:lnTo>
                    <a:pt x="207482" y="1774"/>
                  </a:lnTo>
                  <a:lnTo>
                    <a:pt x="209831" y="1532"/>
                  </a:lnTo>
                  <a:lnTo>
                    <a:pt x="212181" y="1532"/>
                  </a:lnTo>
                  <a:lnTo>
                    <a:pt x="214530" y="1774"/>
                  </a:lnTo>
                  <a:lnTo>
                    <a:pt x="214854" y="1209"/>
                  </a:lnTo>
                </a:path>
                <a:path w="784225" h="310515">
                  <a:moveTo>
                    <a:pt x="390234" y="85397"/>
                  </a:moveTo>
                  <a:lnTo>
                    <a:pt x="400070" y="86457"/>
                  </a:lnTo>
                  <a:lnTo>
                    <a:pt x="409078" y="90083"/>
                  </a:lnTo>
                  <a:lnTo>
                    <a:pt x="416765" y="95996"/>
                  </a:lnTo>
                  <a:lnTo>
                    <a:pt x="422636" y="103917"/>
                  </a:lnTo>
                  <a:lnTo>
                    <a:pt x="423446" y="103917"/>
                  </a:lnTo>
                  <a:lnTo>
                    <a:pt x="525677" y="287705"/>
                  </a:lnTo>
                  <a:lnTo>
                    <a:pt x="484850" y="299732"/>
                  </a:lnTo>
                  <a:lnTo>
                    <a:pt x="439368" y="307475"/>
                  </a:lnTo>
                  <a:lnTo>
                    <a:pt x="393514" y="310159"/>
                  </a:lnTo>
                  <a:lnTo>
                    <a:pt x="347710" y="307806"/>
                  </a:lnTo>
                  <a:lnTo>
                    <a:pt x="302381" y="300435"/>
                  </a:lnTo>
                  <a:lnTo>
                    <a:pt x="257950" y="288068"/>
                  </a:lnTo>
                  <a:lnTo>
                    <a:pt x="360585" y="104280"/>
                  </a:lnTo>
                  <a:lnTo>
                    <a:pt x="366172" y="96983"/>
                  </a:lnTo>
                  <a:lnTo>
                    <a:pt x="373323" y="91463"/>
                  </a:lnTo>
                  <a:lnTo>
                    <a:pt x="381660" y="87917"/>
                  </a:lnTo>
                  <a:lnTo>
                    <a:pt x="390801" y="86542"/>
                  </a:lnTo>
                  <a:lnTo>
                    <a:pt x="390234" y="85397"/>
                  </a:lnTo>
                </a:path>
              </a:pathLst>
            </a:custGeom>
            <a:ln w="1131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12192000" cy="2476500"/>
            <a:chOff x="0" y="0"/>
            <a:chExt cx="12192000" cy="24765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24765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5149" y="628650"/>
              <a:ext cx="6015101" cy="144297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081722" y="3879151"/>
            <a:ext cx="2548890" cy="1555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20"/>
              </a:spcBef>
            </a:pPr>
            <a:r>
              <a:rPr dirty="0" sz="5000" spc="-10" b="1">
                <a:solidFill>
                  <a:srgbClr val="316CE4"/>
                </a:solidFill>
                <a:latin typeface="Calibri"/>
                <a:cs typeface="Calibri"/>
              </a:rPr>
              <a:t>Section Overview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376801" y="2748026"/>
            <a:ext cx="0" cy="3926840"/>
          </a:xfrm>
          <a:custGeom>
            <a:avLst/>
            <a:gdLst/>
            <a:ahLst/>
            <a:cxnLst/>
            <a:rect l="l" t="t" r="r" b="b"/>
            <a:pathLst>
              <a:path w="0" h="3926840">
                <a:moveTo>
                  <a:pt x="0" y="0"/>
                </a:moveTo>
                <a:lnTo>
                  <a:pt x="0" y="3926420"/>
                </a:lnTo>
              </a:path>
            </a:pathLst>
          </a:custGeom>
          <a:ln w="28575">
            <a:solidFill>
              <a:srgbClr val="316C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817745" y="3502723"/>
            <a:ext cx="2223135" cy="231457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Namespaces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20" b="1">
                <a:latin typeface="Calibri"/>
                <a:cs typeface="Calibri"/>
              </a:rPr>
              <a:t>Pods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RepliaSets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Deployments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98450" algn="l"/>
              </a:tabLst>
            </a:pPr>
            <a:r>
              <a:rPr dirty="0" sz="2000" spc="-50">
                <a:latin typeface="Calibri"/>
                <a:cs typeface="Calibri"/>
              </a:rPr>
              <a:t>˫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b="1">
                <a:latin typeface="Calibri"/>
                <a:cs typeface="Calibri"/>
              </a:rPr>
              <a:t>Labels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&amp;</a:t>
            </a:r>
            <a:r>
              <a:rPr dirty="0" sz="2000" spc="-8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Selectors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513454" y="793813"/>
            <a:ext cx="5177155" cy="7924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0" spc="-10" b="1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r>
              <a:rPr dirty="0" sz="5000" spc="-2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0" spc="-10" b="1">
                <a:solidFill>
                  <a:srgbClr val="FFFFFF"/>
                </a:solidFill>
                <a:latin typeface="Calibri"/>
                <a:cs typeface="Calibri"/>
              </a:rPr>
              <a:t>Objects</a:t>
            </a:r>
            <a:endParaRPr sz="5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5320" y="2188464"/>
            <a:ext cx="6805295" cy="24707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383030" marR="5080" indent="-1370965">
              <a:lnSpc>
                <a:spcPct val="100099"/>
              </a:lnSpc>
              <a:spcBef>
                <a:spcPts val="125"/>
              </a:spcBef>
            </a:pPr>
            <a:r>
              <a:rPr dirty="0" sz="8000">
                <a:solidFill>
                  <a:srgbClr val="FFFFFF"/>
                </a:solidFill>
              </a:rPr>
              <a:t>Kubernetes</a:t>
            </a:r>
            <a:r>
              <a:rPr dirty="0" sz="8000" spc="-655">
                <a:solidFill>
                  <a:srgbClr val="FFFFFF"/>
                </a:solidFill>
              </a:rPr>
              <a:t> </a:t>
            </a:r>
            <a:r>
              <a:rPr dirty="0" sz="8000" spc="-35">
                <a:solidFill>
                  <a:srgbClr val="FFFFFF"/>
                </a:solidFill>
              </a:rPr>
              <a:t>CLI </a:t>
            </a:r>
            <a:r>
              <a:rPr dirty="0" sz="8000" spc="-10">
                <a:solidFill>
                  <a:srgbClr val="FFFFFF"/>
                </a:solidFill>
              </a:rPr>
              <a:t>Overview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240280">
              <a:lnSpc>
                <a:spcPct val="100000"/>
              </a:lnSpc>
              <a:spcBef>
                <a:spcPts val="130"/>
              </a:spcBef>
            </a:pPr>
            <a:r>
              <a:rPr dirty="0"/>
              <a:t>Kubernetes</a:t>
            </a:r>
            <a:r>
              <a:rPr dirty="0" spc="-190"/>
              <a:t> </a:t>
            </a:r>
            <a:r>
              <a:rPr dirty="0" spc="-65"/>
              <a:t>CLI</a:t>
            </a:r>
            <a:r>
              <a:rPr dirty="0" spc="-210"/>
              <a:t> </a:t>
            </a:r>
            <a:r>
              <a:rPr dirty="0" spc="-10"/>
              <a:t>Overview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7882" y="1893086"/>
            <a:ext cx="1376235" cy="132875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681351" y="4710176"/>
            <a:ext cx="2381250" cy="70485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202565" rIns="0" bIns="0" rtlCol="0" vert="horz">
            <a:spAutoFit/>
          </a:bodyPr>
          <a:lstStyle/>
          <a:p>
            <a:pPr marL="777240">
              <a:lnSpc>
                <a:spcPct val="100000"/>
              </a:lnSpc>
              <a:spcBef>
                <a:spcPts val="159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kubectl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139051" y="4710176"/>
            <a:ext cx="2381250" cy="70485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202565" rIns="0" bIns="0" rtlCol="0" vert="horz">
            <a:spAutoFit/>
          </a:bodyPr>
          <a:lstStyle/>
          <a:p>
            <a:pPr marL="685800">
              <a:lnSpc>
                <a:spcPct val="100000"/>
              </a:lnSpc>
              <a:spcBef>
                <a:spcPts val="159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kubeadm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3871849" y="3240658"/>
            <a:ext cx="4458970" cy="1462405"/>
          </a:xfrm>
          <a:custGeom>
            <a:avLst/>
            <a:gdLst/>
            <a:ahLst/>
            <a:cxnLst/>
            <a:rect l="l" t="t" r="r" b="b"/>
            <a:pathLst>
              <a:path w="4458970" h="1462404">
                <a:moveTo>
                  <a:pt x="4458970" y="1462278"/>
                </a:moveTo>
                <a:lnTo>
                  <a:pt x="4440339" y="1430274"/>
                </a:lnTo>
                <a:lnTo>
                  <a:pt x="4416171" y="1388745"/>
                </a:lnTo>
                <a:lnTo>
                  <a:pt x="4397006" y="1417980"/>
                </a:lnTo>
                <a:lnTo>
                  <a:pt x="2230628" y="0"/>
                </a:lnTo>
                <a:lnTo>
                  <a:pt x="2229548" y="1651"/>
                </a:lnTo>
                <a:lnTo>
                  <a:pt x="2228469" y="0"/>
                </a:lnTo>
                <a:lnTo>
                  <a:pt x="62077" y="1417980"/>
                </a:lnTo>
                <a:lnTo>
                  <a:pt x="42926" y="1388745"/>
                </a:lnTo>
                <a:lnTo>
                  <a:pt x="0" y="1462278"/>
                </a:lnTo>
                <a:lnTo>
                  <a:pt x="84709" y="1452499"/>
                </a:lnTo>
                <a:lnTo>
                  <a:pt x="70053" y="1430147"/>
                </a:lnTo>
                <a:lnTo>
                  <a:pt x="65532" y="1423250"/>
                </a:lnTo>
                <a:lnTo>
                  <a:pt x="2229535" y="6756"/>
                </a:lnTo>
                <a:lnTo>
                  <a:pt x="4393501" y="1423339"/>
                </a:lnTo>
                <a:lnTo>
                  <a:pt x="4374388" y="1452499"/>
                </a:lnTo>
                <a:lnTo>
                  <a:pt x="4458970" y="1462278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179570">
              <a:lnSpc>
                <a:spcPct val="100000"/>
              </a:lnSpc>
              <a:spcBef>
                <a:spcPts val="130"/>
              </a:spcBef>
            </a:pPr>
            <a:r>
              <a:rPr dirty="0" spc="40"/>
              <a:t>kubectl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15009" y="1081087"/>
            <a:ext cx="8631555" cy="1742439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50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 spc="-10">
                <a:latin typeface="Calibri"/>
                <a:cs typeface="Calibri"/>
              </a:rPr>
              <a:t>Command-</a:t>
            </a:r>
            <a:r>
              <a:rPr dirty="0" sz="2000">
                <a:latin typeface="Calibri"/>
                <a:cs typeface="Calibri"/>
              </a:rPr>
              <a:t>line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tool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-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Communicates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control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plane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K8s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cluster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via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K8s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API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spcBef>
                <a:spcPts val="755"/>
              </a:spcBef>
              <a:buFont typeface="Wingdings"/>
              <a:buChar char=""/>
              <a:tabLst>
                <a:tab pos="812800" algn="l"/>
              </a:tabLst>
            </a:pPr>
            <a:r>
              <a:rPr dirty="0" sz="2000" spc="-10">
                <a:latin typeface="Calibri"/>
                <a:cs typeface="Calibri"/>
              </a:rPr>
              <a:t>Create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Font typeface="Wingdings"/>
              <a:buChar char=""/>
              <a:tabLst>
                <a:tab pos="812800" algn="l"/>
              </a:tabLst>
            </a:pPr>
            <a:r>
              <a:rPr dirty="0" sz="2000" spc="-10">
                <a:latin typeface="Calibri"/>
                <a:cs typeface="Calibri"/>
              </a:rPr>
              <a:t>Update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812800" algn="l"/>
              </a:tabLst>
            </a:pPr>
            <a:r>
              <a:rPr dirty="0" sz="2000" spc="-10">
                <a:latin typeface="Calibri"/>
                <a:cs typeface="Calibri"/>
              </a:rPr>
              <a:t>Delete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812800" algn="l"/>
              </a:tabLst>
            </a:pPr>
            <a:r>
              <a:rPr dirty="0" sz="2000">
                <a:latin typeface="Calibri"/>
                <a:cs typeface="Calibri"/>
              </a:rPr>
              <a:t>Obtain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Information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380229" y="1172781"/>
            <a:ext cx="343789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Basic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syntax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kubectl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command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2909951" y="4186173"/>
            <a:ext cx="76200" cy="373380"/>
          </a:xfrm>
          <a:custGeom>
            <a:avLst/>
            <a:gdLst/>
            <a:ahLst/>
            <a:cxnLst/>
            <a:rect l="l" t="t" r="r" b="b"/>
            <a:pathLst>
              <a:path w="76200" h="373379">
                <a:moveTo>
                  <a:pt x="41148" y="0"/>
                </a:moveTo>
                <a:lnTo>
                  <a:pt x="34798" y="0"/>
                </a:lnTo>
                <a:lnTo>
                  <a:pt x="34798" y="25400"/>
                </a:lnTo>
                <a:lnTo>
                  <a:pt x="41148" y="25400"/>
                </a:lnTo>
                <a:lnTo>
                  <a:pt x="41148" y="0"/>
                </a:lnTo>
                <a:close/>
              </a:path>
              <a:path w="76200" h="373379">
                <a:moveTo>
                  <a:pt x="41148" y="44450"/>
                </a:moveTo>
                <a:lnTo>
                  <a:pt x="34798" y="44450"/>
                </a:lnTo>
                <a:lnTo>
                  <a:pt x="34798" y="50800"/>
                </a:lnTo>
                <a:lnTo>
                  <a:pt x="41148" y="50800"/>
                </a:lnTo>
                <a:lnTo>
                  <a:pt x="41148" y="44450"/>
                </a:lnTo>
                <a:close/>
              </a:path>
              <a:path w="76200" h="373379">
                <a:moveTo>
                  <a:pt x="41148" y="69850"/>
                </a:moveTo>
                <a:lnTo>
                  <a:pt x="34798" y="69850"/>
                </a:lnTo>
                <a:lnTo>
                  <a:pt x="34798" y="95250"/>
                </a:lnTo>
                <a:lnTo>
                  <a:pt x="41275" y="95250"/>
                </a:lnTo>
                <a:lnTo>
                  <a:pt x="41148" y="69850"/>
                </a:lnTo>
                <a:close/>
              </a:path>
              <a:path w="76200" h="373379">
                <a:moveTo>
                  <a:pt x="41275" y="114300"/>
                </a:moveTo>
                <a:lnTo>
                  <a:pt x="34925" y="114300"/>
                </a:lnTo>
                <a:lnTo>
                  <a:pt x="34925" y="120650"/>
                </a:lnTo>
                <a:lnTo>
                  <a:pt x="41275" y="120650"/>
                </a:lnTo>
                <a:lnTo>
                  <a:pt x="41275" y="114300"/>
                </a:lnTo>
                <a:close/>
              </a:path>
              <a:path w="76200" h="373379">
                <a:moveTo>
                  <a:pt x="41275" y="139700"/>
                </a:moveTo>
                <a:lnTo>
                  <a:pt x="34925" y="139700"/>
                </a:lnTo>
                <a:lnTo>
                  <a:pt x="34925" y="165100"/>
                </a:lnTo>
                <a:lnTo>
                  <a:pt x="41275" y="165100"/>
                </a:lnTo>
                <a:lnTo>
                  <a:pt x="41275" y="139700"/>
                </a:lnTo>
                <a:close/>
              </a:path>
              <a:path w="76200" h="373379">
                <a:moveTo>
                  <a:pt x="41275" y="184150"/>
                </a:moveTo>
                <a:lnTo>
                  <a:pt x="34925" y="184150"/>
                </a:lnTo>
                <a:lnTo>
                  <a:pt x="34925" y="190500"/>
                </a:lnTo>
                <a:lnTo>
                  <a:pt x="41275" y="190500"/>
                </a:lnTo>
                <a:lnTo>
                  <a:pt x="41275" y="184150"/>
                </a:lnTo>
                <a:close/>
              </a:path>
              <a:path w="76200" h="373379">
                <a:moveTo>
                  <a:pt x="41275" y="209550"/>
                </a:moveTo>
                <a:lnTo>
                  <a:pt x="34925" y="209550"/>
                </a:lnTo>
                <a:lnTo>
                  <a:pt x="34925" y="234950"/>
                </a:lnTo>
                <a:lnTo>
                  <a:pt x="41275" y="234950"/>
                </a:lnTo>
                <a:lnTo>
                  <a:pt x="41275" y="209550"/>
                </a:lnTo>
                <a:close/>
              </a:path>
              <a:path w="76200" h="373379">
                <a:moveTo>
                  <a:pt x="41275" y="254000"/>
                </a:moveTo>
                <a:lnTo>
                  <a:pt x="34925" y="254000"/>
                </a:lnTo>
                <a:lnTo>
                  <a:pt x="34925" y="260350"/>
                </a:lnTo>
                <a:lnTo>
                  <a:pt x="41275" y="260350"/>
                </a:lnTo>
                <a:lnTo>
                  <a:pt x="41275" y="254000"/>
                </a:lnTo>
                <a:close/>
              </a:path>
              <a:path w="76200" h="373379">
                <a:moveTo>
                  <a:pt x="34925" y="297180"/>
                </a:moveTo>
                <a:lnTo>
                  <a:pt x="0" y="297180"/>
                </a:lnTo>
                <a:lnTo>
                  <a:pt x="38100" y="373380"/>
                </a:lnTo>
                <a:lnTo>
                  <a:pt x="72389" y="304800"/>
                </a:lnTo>
                <a:lnTo>
                  <a:pt x="34925" y="304800"/>
                </a:lnTo>
                <a:lnTo>
                  <a:pt x="34925" y="297180"/>
                </a:lnTo>
                <a:close/>
              </a:path>
              <a:path w="76200" h="373379">
                <a:moveTo>
                  <a:pt x="41275" y="279400"/>
                </a:moveTo>
                <a:lnTo>
                  <a:pt x="34925" y="279400"/>
                </a:lnTo>
                <a:lnTo>
                  <a:pt x="34925" y="304800"/>
                </a:lnTo>
                <a:lnTo>
                  <a:pt x="41275" y="304800"/>
                </a:lnTo>
                <a:lnTo>
                  <a:pt x="41275" y="279400"/>
                </a:lnTo>
                <a:close/>
              </a:path>
              <a:path w="76200" h="373379">
                <a:moveTo>
                  <a:pt x="76200" y="297180"/>
                </a:moveTo>
                <a:lnTo>
                  <a:pt x="41275" y="297180"/>
                </a:lnTo>
                <a:lnTo>
                  <a:pt x="41275" y="304800"/>
                </a:lnTo>
                <a:lnTo>
                  <a:pt x="72389" y="304800"/>
                </a:lnTo>
                <a:lnTo>
                  <a:pt x="76200" y="297180"/>
                </a:lnTo>
                <a:close/>
              </a:path>
            </a:pathLst>
          </a:custGeom>
          <a:solidFill>
            <a:srgbClr val="0075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1495425" y="3305238"/>
          <a:ext cx="9124950" cy="866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2855"/>
                <a:gridCol w="200025"/>
                <a:gridCol w="819150"/>
                <a:gridCol w="371475"/>
                <a:gridCol w="638174"/>
                <a:gridCol w="628650"/>
                <a:gridCol w="371475"/>
                <a:gridCol w="857250"/>
                <a:gridCol w="371475"/>
                <a:gridCol w="857250"/>
                <a:gridCol w="371475"/>
                <a:gridCol w="1057275"/>
                <a:gridCol w="1252220"/>
              </a:tblGrid>
              <a:tr h="400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2BFFBE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8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kubectl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49530">
                    <a:lnL w="28575">
                      <a:solidFill>
                        <a:srgbClr val="2BFFBE"/>
                      </a:solidFill>
                      <a:prstDash val="solid"/>
                    </a:lnL>
                    <a:lnR w="28575">
                      <a:solidFill>
                        <a:srgbClr val="2BFFBE"/>
                      </a:solidFill>
                      <a:prstDash val="solid"/>
                    </a:lnR>
                    <a:lnT w="28575">
                      <a:solidFill>
                        <a:srgbClr val="2BFFBE"/>
                      </a:solidFill>
                      <a:prstDash val="solid"/>
                    </a:lnT>
                    <a:lnB w="28575">
                      <a:solidFill>
                        <a:srgbClr val="2BFFB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2BFFBE"/>
                      </a:solidFill>
                      <a:prstDash val="solid"/>
                    </a:lnL>
                    <a:lnR w="28575">
                      <a:solidFill>
                        <a:srgbClr val="2BFFBE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8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[command]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49530">
                    <a:lnL w="28575">
                      <a:solidFill>
                        <a:srgbClr val="2BFFBE"/>
                      </a:solidFill>
                      <a:prstDash val="solid"/>
                    </a:lnL>
                    <a:lnR w="28575">
                      <a:solidFill>
                        <a:srgbClr val="2BFFBE"/>
                      </a:solidFill>
                      <a:prstDash val="solid"/>
                    </a:lnR>
                    <a:lnT w="28575">
                      <a:solidFill>
                        <a:srgbClr val="2BFFBE"/>
                      </a:solidFill>
                      <a:prstDash val="solid"/>
                    </a:lnT>
                    <a:lnB w="28575">
                      <a:solidFill>
                        <a:srgbClr val="2BFFB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2BFFBE"/>
                      </a:solidFill>
                      <a:prstDash val="solid"/>
                    </a:lnL>
                    <a:lnR w="28575">
                      <a:solidFill>
                        <a:srgbClr val="2BFFBE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8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[TYPE]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49530">
                    <a:lnL w="28575">
                      <a:solidFill>
                        <a:srgbClr val="2BFFBE"/>
                      </a:solidFill>
                      <a:prstDash val="solid"/>
                    </a:lnL>
                    <a:lnR w="28575">
                      <a:solidFill>
                        <a:srgbClr val="2BFFBE"/>
                      </a:solidFill>
                      <a:prstDash val="solid"/>
                    </a:lnR>
                    <a:lnT w="28575">
                      <a:solidFill>
                        <a:srgbClr val="2BFFBE"/>
                      </a:solidFill>
                      <a:prstDash val="solid"/>
                    </a:lnT>
                    <a:lnB w="28575">
                      <a:solidFill>
                        <a:srgbClr val="2BFFB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2BFFBE"/>
                      </a:solidFill>
                      <a:prstDash val="solid"/>
                    </a:lnL>
                    <a:lnR w="28575">
                      <a:solidFill>
                        <a:srgbClr val="2BFFBE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8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[NAME]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49530">
                    <a:lnL w="28575">
                      <a:solidFill>
                        <a:srgbClr val="2BFFBE"/>
                      </a:solidFill>
                      <a:prstDash val="solid"/>
                    </a:lnL>
                    <a:lnR w="28575">
                      <a:solidFill>
                        <a:srgbClr val="2BFFBE"/>
                      </a:solidFill>
                      <a:prstDash val="solid"/>
                    </a:lnR>
                    <a:lnT w="28575">
                      <a:solidFill>
                        <a:srgbClr val="2BFFBE"/>
                      </a:solidFill>
                      <a:prstDash val="solid"/>
                    </a:lnT>
                    <a:lnB w="28575">
                      <a:solidFill>
                        <a:srgbClr val="2BFFB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2BFFBE"/>
                      </a:solidFill>
                      <a:prstDash val="solid"/>
                    </a:lnL>
                    <a:lnR w="28575">
                      <a:solidFill>
                        <a:srgbClr val="2BFFBE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8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[flags]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49530">
                    <a:lnL w="28575">
                      <a:solidFill>
                        <a:srgbClr val="2BFFBE"/>
                      </a:solidFill>
                      <a:prstDash val="solid"/>
                    </a:lnL>
                    <a:lnR w="28575">
                      <a:solidFill>
                        <a:srgbClr val="2BFFBE"/>
                      </a:solidFill>
                      <a:prstDash val="solid"/>
                    </a:lnR>
                    <a:lnT w="28575">
                      <a:solidFill>
                        <a:srgbClr val="2BFFBE"/>
                      </a:solidFill>
                      <a:prstDash val="solid"/>
                    </a:lnT>
                    <a:lnB w="28575">
                      <a:solidFill>
                        <a:srgbClr val="2BFFB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2BFFBE"/>
                      </a:solidFill>
                      <a:prstDash val="solid"/>
                    </a:lnL>
                    <a:solidFill>
                      <a:srgbClr val="000000"/>
                    </a:solidFill>
                  </a:tcPr>
                </a:tc>
              </a:tr>
              <a:tr h="46672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75FF"/>
                      </a:solidFill>
                      <a:prstDash val="sysDashDot"/>
                    </a:lnR>
                    <a:lnB w="6350">
                      <a:solidFill>
                        <a:srgbClr val="0075FF"/>
                      </a:solidFill>
                      <a:prstDash val="sysDash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75FF"/>
                      </a:solidFill>
                      <a:prstDash val="sysDashDot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 descr=""/>
          <p:cNvSpPr/>
          <p:nvPr/>
        </p:nvSpPr>
        <p:spPr>
          <a:xfrm>
            <a:off x="3214623" y="2967101"/>
            <a:ext cx="76835" cy="346710"/>
          </a:xfrm>
          <a:custGeom>
            <a:avLst/>
            <a:gdLst/>
            <a:ahLst/>
            <a:cxnLst/>
            <a:rect l="l" t="t" r="r" b="b"/>
            <a:pathLst>
              <a:path w="76835" h="346710">
                <a:moveTo>
                  <a:pt x="41401" y="321056"/>
                </a:moveTo>
                <a:lnTo>
                  <a:pt x="35051" y="321056"/>
                </a:lnTo>
                <a:lnTo>
                  <a:pt x="35051" y="346456"/>
                </a:lnTo>
                <a:lnTo>
                  <a:pt x="41401" y="346456"/>
                </a:lnTo>
                <a:lnTo>
                  <a:pt x="41401" y="321056"/>
                </a:lnTo>
                <a:close/>
              </a:path>
              <a:path w="76835" h="346710">
                <a:moveTo>
                  <a:pt x="41401" y="295656"/>
                </a:moveTo>
                <a:lnTo>
                  <a:pt x="35051" y="295656"/>
                </a:lnTo>
                <a:lnTo>
                  <a:pt x="35051" y="302006"/>
                </a:lnTo>
                <a:lnTo>
                  <a:pt x="41401" y="302006"/>
                </a:lnTo>
                <a:lnTo>
                  <a:pt x="41401" y="295656"/>
                </a:lnTo>
                <a:close/>
              </a:path>
              <a:path w="76835" h="346710">
                <a:moveTo>
                  <a:pt x="41401" y="251206"/>
                </a:moveTo>
                <a:lnTo>
                  <a:pt x="35051" y="251206"/>
                </a:lnTo>
                <a:lnTo>
                  <a:pt x="35051" y="276606"/>
                </a:lnTo>
                <a:lnTo>
                  <a:pt x="41401" y="276606"/>
                </a:lnTo>
                <a:lnTo>
                  <a:pt x="41401" y="251206"/>
                </a:lnTo>
                <a:close/>
              </a:path>
              <a:path w="76835" h="346710">
                <a:moveTo>
                  <a:pt x="41401" y="225806"/>
                </a:moveTo>
                <a:lnTo>
                  <a:pt x="35051" y="225806"/>
                </a:lnTo>
                <a:lnTo>
                  <a:pt x="35051" y="232156"/>
                </a:lnTo>
                <a:lnTo>
                  <a:pt x="41401" y="232156"/>
                </a:lnTo>
                <a:lnTo>
                  <a:pt x="41401" y="225806"/>
                </a:lnTo>
                <a:close/>
              </a:path>
              <a:path w="76835" h="346710">
                <a:moveTo>
                  <a:pt x="41401" y="181356"/>
                </a:moveTo>
                <a:lnTo>
                  <a:pt x="35051" y="181356"/>
                </a:lnTo>
                <a:lnTo>
                  <a:pt x="35051" y="206756"/>
                </a:lnTo>
                <a:lnTo>
                  <a:pt x="41401" y="206756"/>
                </a:lnTo>
                <a:lnTo>
                  <a:pt x="41401" y="181356"/>
                </a:lnTo>
                <a:close/>
              </a:path>
              <a:path w="76835" h="346710">
                <a:moveTo>
                  <a:pt x="41401" y="155956"/>
                </a:moveTo>
                <a:lnTo>
                  <a:pt x="34925" y="155956"/>
                </a:lnTo>
                <a:lnTo>
                  <a:pt x="34925" y="162306"/>
                </a:lnTo>
                <a:lnTo>
                  <a:pt x="41401" y="162306"/>
                </a:lnTo>
                <a:lnTo>
                  <a:pt x="41401" y="155956"/>
                </a:lnTo>
                <a:close/>
              </a:path>
              <a:path w="76835" h="346710">
                <a:moveTo>
                  <a:pt x="41401" y="111506"/>
                </a:moveTo>
                <a:lnTo>
                  <a:pt x="34925" y="111506"/>
                </a:lnTo>
                <a:lnTo>
                  <a:pt x="34925" y="136906"/>
                </a:lnTo>
                <a:lnTo>
                  <a:pt x="41401" y="136906"/>
                </a:lnTo>
                <a:lnTo>
                  <a:pt x="41401" y="111506"/>
                </a:lnTo>
                <a:close/>
              </a:path>
              <a:path w="76835" h="346710">
                <a:moveTo>
                  <a:pt x="41275" y="86106"/>
                </a:moveTo>
                <a:lnTo>
                  <a:pt x="34925" y="86106"/>
                </a:lnTo>
                <a:lnTo>
                  <a:pt x="34925" y="92456"/>
                </a:lnTo>
                <a:lnTo>
                  <a:pt x="41275" y="92456"/>
                </a:lnTo>
                <a:lnTo>
                  <a:pt x="41275" y="86106"/>
                </a:lnTo>
                <a:close/>
              </a:path>
              <a:path w="76835" h="346710">
                <a:moveTo>
                  <a:pt x="38100" y="0"/>
                </a:moveTo>
                <a:lnTo>
                  <a:pt x="0" y="76200"/>
                </a:lnTo>
                <a:lnTo>
                  <a:pt x="76263" y="76200"/>
                </a:lnTo>
                <a:lnTo>
                  <a:pt x="71683" y="67056"/>
                </a:lnTo>
                <a:lnTo>
                  <a:pt x="34925" y="67056"/>
                </a:lnTo>
                <a:lnTo>
                  <a:pt x="34925" y="63373"/>
                </a:lnTo>
                <a:lnTo>
                  <a:pt x="69839" y="63373"/>
                </a:lnTo>
                <a:lnTo>
                  <a:pt x="38100" y="0"/>
                </a:lnTo>
                <a:close/>
              </a:path>
              <a:path w="76835" h="346710">
                <a:moveTo>
                  <a:pt x="41275" y="63373"/>
                </a:moveTo>
                <a:lnTo>
                  <a:pt x="34925" y="63373"/>
                </a:lnTo>
                <a:lnTo>
                  <a:pt x="34925" y="67056"/>
                </a:lnTo>
                <a:lnTo>
                  <a:pt x="41275" y="67056"/>
                </a:lnTo>
                <a:lnTo>
                  <a:pt x="41275" y="63373"/>
                </a:lnTo>
                <a:close/>
              </a:path>
              <a:path w="76835" h="346710">
                <a:moveTo>
                  <a:pt x="69839" y="63373"/>
                </a:moveTo>
                <a:lnTo>
                  <a:pt x="41275" y="63373"/>
                </a:lnTo>
                <a:lnTo>
                  <a:pt x="41275" y="67056"/>
                </a:lnTo>
                <a:lnTo>
                  <a:pt x="71683" y="67056"/>
                </a:lnTo>
                <a:lnTo>
                  <a:pt x="69839" y="63373"/>
                </a:lnTo>
                <a:close/>
              </a:path>
            </a:pathLst>
          </a:custGeom>
          <a:solidFill>
            <a:srgbClr val="007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909826" y="2233676"/>
            <a:ext cx="1676400" cy="704850"/>
          </a:xfrm>
          <a:prstGeom prst="rect">
            <a:avLst/>
          </a:prstGeom>
          <a:ln w="9525">
            <a:solidFill>
              <a:srgbClr val="0075FF"/>
            </a:solidFill>
          </a:ln>
        </p:spPr>
        <p:txBody>
          <a:bodyPr wrap="square" lIns="0" tIns="27939" rIns="0" bIns="0" rtlCol="0" vert="horz">
            <a:spAutoFit/>
          </a:bodyPr>
          <a:lstStyle/>
          <a:p>
            <a:pPr marL="380365" marR="295275" indent="-77470">
              <a:lnSpc>
                <a:spcPct val="100000"/>
              </a:lnSpc>
              <a:spcBef>
                <a:spcPts val="219"/>
              </a:spcBef>
            </a:pPr>
            <a:r>
              <a:rPr dirty="0" sz="2000" spc="-10">
                <a:latin typeface="Calibri"/>
                <a:cs typeface="Calibri"/>
              </a:rPr>
              <a:t>Command </a:t>
            </a:r>
            <a:r>
              <a:rPr dirty="0" sz="2000">
                <a:latin typeface="Calibri"/>
                <a:cs typeface="Calibri"/>
              </a:rPr>
              <a:t>Line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Tool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624075" y="4557712"/>
            <a:ext cx="2647950" cy="1609725"/>
          </a:xfrm>
          <a:prstGeom prst="rect">
            <a:avLst/>
          </a:prstGeom>
          <a:ln w="9525">
            <a:solidFill>
              <a:srgbClr val="0075F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85090">
              <a:lnSpc>
                <a:spcPct val="100000"/>
              </a:lnSpc>
              <a:spcBef>
                <a:spcPts val="240"/>
              </a:spcBef>
            </a:pPr>
            <a:r>
              <a:rPr dirty="0" sz="2000">
                <a:latin typeface="Calibri"/>
                <a:cs typeface="Calibri"/>
              </a:rPr>
              <a:t>Action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Performed</a:t>
            </a:r>
            <a:endParaRPr sz="2000">
              <a:latin typeface="Calibri"/>
              <a:cs typeface="Calibri"/>
            </a:endParaRPr>
          </a:p>
          <a:p>
            <a:pPr marL="42799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427990" algn="l"/>
              </a:tabLst>
            </a:pPr>
            <a:r>
              <a:rPr dirty="0" sz="2000" spc="-10">
                <a:latin typeface="Calibri"/>
                <a:cs typeface="Calibri"/>
              </a:rPr>
              <a:t>create</a:t>
            </a:r>
            <a:endParaRPr sz="2000">
              <a:latin typeface="Calibri"/>
              <a:cs typeface="Calibri"/>
            </a:endParaRPr>
          </a:p>
          <a:p>
            <a:pPr marL="427990" indent="-342900">
              <a:lnSpc>
                <a:spcPct val="100000"/>
              </a:lnSpc>
              <a:buFont typeface="Wingdings"/>
              <a:buChar char=""/>
              <a:tabLst>
                <a:tab pos="427990" algn="l"/>
              </a:tabLst>
            </a:pPr>
            <a:r>
              <a:rPr dirty="0" sz="2000" spc="-25">
                <a:latin typeface="Calibri"/>
                <a:cs typeface="Calibri"/>
              </a:rPr>
              <a:t>get</a:t>
            </a:r>
            <a:endParaRPr sz="2000">
              <a:latin typeface="Calibri"/>
              <a:cs typeface="Calibri"/>
            </a:endParaRPr>
          </a:p>
          <a:p>
            <a:pPr marL="42799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427990" algn="l"/>
              </a:tabLst>
            </a:pPr>
            <a:r>
              <a:rPr dirty="0" sz="2000" spc="-10">
                <a:latin typeface="Calibri"/>
                <a:cs typeface="Calibri"/>
              </a:rPr>
              <a:t>describe</a:t>
            </a:r>
            <a:endParaRPr sz="2000">
              <a:latin typeface="Calibri"/>
              <a:cs typeface="Calibri"/>
            </a:endParaRPr>
          </a:p>
          <a:p>
            <a:pPr marL="42799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427990" algn="l"/>
              </a:tabLst>
            </a:pPr>
            <a:r>
              <a:rPr dirty="0" sz="2000" spc="-10">
                <a:latin typeface="Calibri"/>
                <a:cs typeface="Calibri"/>
              </a:rPr>
              <a:t>delete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6157976" y="2967101"/>
            <a:ext cx="76835" cy="346710"/>
          </a:xfrm>
          <a:custGeom>
            <a:avLst/>
            <a:gdLst/>
            <a:ahLst/>
            <a:cxnLst/>
            <a:rect l="l" t="t" r="r" b="b"/>
            <a:pathLst>
              <a:path w="76835" h="346710">
                <a:moveTo>
                  <a:pt x="41275" y="321056"/>
                </a:moveTo>
                <a:lnTo>
                  <a:pt x="34925" y="321056"/>
                </a:lnTo>
                <a:lnTo>
                  <a:pt x="34925" y="346456"/>
                </a:lnTo>
                <a:lnTo>
                  <a:pt x="41275" y="346456"/>
                </a:lnTo>
                <a:lnTo>
                  <a:pt x="41275" y="321056"/>
                </a:lnTo>
                <a:close/>
              </a:path>
              <a:path w="76835" h="346710">
                <a:moveTo>
                  <a:pt x="41275" y="295656"/>
                </a:moveTo>
                <a:lnTo>
                  <a:pt x="34925" y="295656"/>
                </a:lnTo>
                <a:lnTo>
                  <a:pt x="34925" y="302006"/>
                </a:lnTo>
                <a:lnTo>
                  <a:pt x="41275" y="302006"/>
                </a:lnTo>
                <a:lnTo>
                  <a:pt x="41275" y="295656"/>
                </a:lnTo>
                <a:close/>
              </a:path>
              <a:path w="76835" h="346710">
                <a:moveTo>
                  <a:pt x="41275" y="251206"/>
                </a:moveTo>
                <a:lnTo>
                  <a:pt x="34925" y="251206"/>
                </a:lnTo>
                <a:lnTo>
                  <a:pt x="34925" y="276606"/>
                </a:lnTo>
                <a:lnTo>
                  <a:pt x="41275" y="276606"/>
                </a:lnTo>
                <a:lnTo>
                  <a:pt x="41275" y="251206"/>
                </a:lnTo>
                <a:close/>
              </a:path>
              <a:path w="76835" h="346710">
                <a:moveTo>
                  <a:pt x="41275" y="225806"/>
                </a:moveTo>
                <a:lnTo>
                  <a:pt x="34925" y="225806"/>
                </a:lnTo>
                <a:lnTo>
                  <a:pt x="34925" y="232156"/>
                </a:lnTo>
                <a:lnTo>
                  <a:pt x="41275" y="232156"/>
                </a:lnTo>
                <a:lnTo>
                  <a:pt x="41275" y="225806"/>
                </a:lnTo>
                <a:close/>
              </a:path>
              <a:path w="76835" h="346710">
                <a:moveTo>
                  <a:pt x="41275" y="181356"/>
                </a:moveTo>
                <a:lnTo>
                  <a:pt x="34925" y="181356"/>
                </a:lnTo>
                <a:lnTo>
                  <a:pt x="34925" y="206756"/>
                </a:lnTo>
                <a:lnTo>
                  <a:pt x="41275" y="206756"/>
                </a:lnTo>
                <a:lnTo>
                  <a:pt x="41275" y="181356"/>
                </a:lnTo>
                <a:close/>
              </a:path>
              <a:path w="76835" h="346710">
                <a:moveTo>
                  <a:pt x="41275" y="155956"/>
                </a:moveTo>
                <a:lnTo>
                  <a:pt x="34925" y="155956"/>
                </a:lnTo>
                <a:lnTo>
                  <a:pt x="34925" y="162306"/>
                </a:lnTo>
                <a:lnTo>
                  <a:pt x="41275" y="162306"/>
                </a:lnTo>
                <a:lnTo>
                  <a:pt x="41275" y="155956"/>
                </a:lnTo>
                <a:close/>
              </a:path>
              <a:path w="76835" h="346710">
                <a:moveTo>
                  <a:pt x="41275" y="111506"/>
                </a:moveTo>
                <a:lnTo>
                  <a:pt x="34925" y="111506"/>
                </a:lnTo>
                <a:lnTo>
                  <a:pt x="34925" y="136906"/>
                </a:lnTo>
                <a:lnTo>
                  <a:pt x="41275" y="136906"/>
                </a:lnTo>
                <a:lnTo>
                  <a:pt x="41275" y="111506"/>
                </a:lnTo>
                <a:close/>
              </a:path>
              <a:path w="76835" h="346710">
                <a:moveTo>
                  <a:pt x="41275" y="86106"/>
                </a:moveTo>
                <a:lnTo>
                  <a:pt x="34925" y="86106"/>
                </a:lnTo>
                <a:lnTo>
                  <a:pt x="34925" y="92456"/>
                </a:lnTo>
                <a:lnTo>
                  <a:pt x="41275" y="92456"/>
                </a:lnTo>
                <a:lnTo>
                  <a:pt x="41275" y="86106"/>
                </a:lnTo>
                <a:close/>
              </a:path>
              <a:path w="76835" h="346710">
                <a:moveTo>
                  <a:pt x="38100" y="0"/>
                </a:moveTo>
                <a:lnTo>
                  <a:pt x="0" y="76200"/>
                </a:lnTo>
                <a:lnTo>
                  <a:pt x="76263" y="76200"/>
                </a:lnTo>
                <a:lnTo>
                  <a:pt x="71683" y="67056"/>
                </a:lnTo>
                <a:lnTo>
                  <a:pt x="34925" y="67056"/>
                </a:lnTo>
                <a:lnTo>
                  <a:pt x="34925" y="63373"/>
                </a:lnTo>
                <a:lnTo>
                  <a:pt x="69839" y="63373"/>
                </a:lnTo>
                <a:lnTo>
                  <a:pt x="38100" y="0"/>
                </a:lnTo>
                <a:close/>
              </a:path>
              <a:path w="76835" h="346710">
                <a:moveTo>
                  <a:pt x="41275" y="63373"/>
                </a:moveTo>
                <a:lnTo>
                  <a:pt x="34925" y="63373"/>
                </a:lnTo>
                <a:lnTo>
                  <a:pt x="34925" y="67056"/>
                </a:lnTo>
                <a:lnTo>
                  <a:pt x="41275" y="67056"/>
                </a:lnTo>
                <a:lnTo>
                  <a:pt x="41275" y="63373"/>
                </a:lnTo>
                <a:close/>
              </a:path>
              <a:path w="76835" h="346710">
                <a:moveTo>
                  <a:pt x="69839" y="63373"/>
                </a:moveTo>
                <a:lnTo>
                  <a:pt x="41275" y="63373"/>
                </a:lnTo>
                <a:lnTo>
                  <a:pt x="41275" y="67056"/>
                </a:lnTo>
                <a:lnTo>
                  <a:pt x="71683" y="67056"/>
                </a:lnTo>
                <a:lnTo>
                  <a:pt x="69839" y="63373"/>
                </a:lnTo>
                <a:close/>
              </a:path>
            </a:pathLst>
          </a:custGeom>
          <a:solidFill>
            <a:srgbClr val="007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4138676" y="2252726"/>
            <a:ext cx="2619375" cy="685800"/>
          </a:xfrm>
          <a:prstGeom prst="rect">
            <a:avLst/>
          </a:prstGeom>
          <a:ln w="9525">
            <a:solidFill>
              <a:srgbClr val="0075FF"/>
            </a:solidFill>
          </a:ln>
        </p:spPr>
        <p:txBody>
          <a:bodyPr wrap="square" lIns="0" tIns="19050" rIns="0" bIns="0" rtlCol="0" vert="horz">
            <a:spAutoFit/>
          </a:bodyPr>
          <a:lstStyle/>
          <a:p>
            <a:pPr algn="ctr" marR="1270">
              <a:lnSpc>
                <a:spcPct val="100000"/>
              </a:lnSpc>
              <a:spcBef>
                <a:spcPts val="150"/>
              </a:spcBef>
            </a:pPr>
            <a:r>
              <a:rPr dirty="0" sz="2000" spc="-10">
                <a:latin typeface="Calibri"/>
                <a:cs typeface="Calibri"/>
              </a:rPr>
              <a:t>Type</a:t>
            </a:r>
            <a:r>
              <a:rPr dirty="0" sz="2000" spc="-10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resource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be</a:t>
            </a:r>
            <a:endParaRPr sz="2000">
              <a:latin typeface="Calibri"/>
              <a:cs typeface="Calibri"/>
            </a:endParaRPr>
          </a:p>
          <a:p>
            <a:pPr algn="ctr" marL="635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latin typeface="Calibri"/>
                <a:cs typeface="Calibri"/>
              </a:rPr>
              <a:t>managed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600575" y="4552950"/>
            <a:ext cx="1771650" cy="304800"/>
          </a:xfrm>
          <a:custGeom>
            <a:avLst/>
            <a:gdLst/>
            <a:ahLst/>
            <a:cxnLst/>
            <a:rect l="l" t="t" r="r" b="b"/>
            <a:pathLst>
              <a:path w="1771650" h="304800">
                <a:moveTo>
                  <a:pt x="1771650" y="0"/>
                </a:moveTo>
                <a:lnTo>
                  <a:pt x="0" y="0"/>
                </a:lnTo>
                <a:lnTo>
                  <a:pt x="0" y="304800"/>
                </a:lnTo>
                <a:lnTo>
                  <a:pt x="1771650" y="304800"/>
                </a:lnTo>
                <a:lnTo>
                  <a:pt x="17716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600575" y="4548251"/>
            <a:ext cx="1219835" cy="31432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9530" rIns="0" bIns="0" rtlCol="0" vert="horz">
            <a:spAutoFit/>
          </a:bodyPr>
          <a:lstStyle/>
          <a:p>
            <a:pPr marL="100965">
              <a:lnSpc>
                <a:spcPct val="100000"/>
              </a:lnSpc>
              <a:spcBef>
                <a:spcPts val="390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kubectl</a:t>
            </a:r>
            <a:r>
              <a:rPr dirty="0" sz="1400" spc="-25">
                <a:solidFill>
                  <a:srgbClr val="FFFFFF"/>
                </a:solidFill>
                <a:latin typeface="Consolas"/>
                <a:cs typeface="Consolas"/>
              </a:rPr>
              <a:t> get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834126" y="4548251"/>
            <a:ext cx="542925" cy="314325"/>
          </a:xfrm>
          <a:prstGeom prst="rect">
            <a:avLst/>
          </a:prstGeom>
          <a:solidFill>
            <a:srgbClr val="000000"/>
          </a:solidFill>
          <a:ln w="28575">
            <a:solidFill>
              <a:srgbClr val="FF0000"/>
            </a:solidFill>
          </a:ln>
        </p:spPr>
        <p:txBody>
          <a:bodyPr wrap="square" lIns="0" tIns="49530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390"/>
              </a:spcBef>
            </a:pPr>
            <a:r>
              <a:rPr dirty="0" sz="1400" spc="-20">
                <a:solidFill>
                  <a:srgbClr val="FFFFFF"/>
                </a:solidFill>
                <a:latin typeface="Consolas"/>
                <a:cs typeface="Consolas"/>
              </a:rPr>
              <a:t>pods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4600575" y="4981575"/>
            <a:ext cx="2466975" cy="304800"/>
          </a:xfrm>
          <a:custGeom>
            <a:avLst/>
            <a:gdLst/>
            <a:ahLst/>
            <a:cxnLst/>
            <a:rect l="l" t="t" r="r" b="b"/>
            <a:pathLst>
              <a:path w="2466975" h="304800">
                <a:moveTo>
                  <a:pt x="2466975" y="0"/>
                </a:moveTo>
                <a:lnTo>
                  <a:pt x="0" y="0"/>
                </a:lnTo>
                <a:lnTo>
                  <a:pt x="0" y="304800"/>
                </a:lnTo>
                <a:lnTo>
                  <a:pt x="2466975" y="304800"/>
                </a:lnTo>
                <a:lnTo>
                  <a:pt x="2466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4600575" y="4986401"/>
            <a:ext cx="1219835" cy="3048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36830" rIns="0" bIns="0" rtlCol="0" vert="horz">
            <a:spAutoFit/>
          </a:bodyPr>
          <a:lstStyle/>
          <a:p>
            <a:pPr marL="104139">
              <a:lnSpc>
                <a:spcPct val="100000"/>
              </a:lnSpc>
              <a:spcBef>
                <a:spcPts val="290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kubectl</a:t>
            </a:r>
            <a:r>
              <a:rPr dirty="0" sz="1400" spc="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onsolas"/>
                <a:cs typeface="Consolas"/>
              </a:rPr>
              <a:t>get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834126" y="4986401"/>
            <a:ext cx="1238250" cy="304800"/>
          </a:xfrm>
          <a:prstGeom prst="rect">
            <a:avLst/>
          </a:prstGeom>
          <a:solidFill>
            <a:srgbClr val="000000"/>
          </a:solidFill>
          <a:ln w="28575">
            <a:solidFill>
              <a:srgbClr val="FF0000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54610">
              <a:lnSpc>
                <a:spcPct val="100000"/>
              </a:lnSpc>
              <a:spcBef>
                <a:spcPts val="290"/>
              </a:spcBef>
            </a:pP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deployments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4600575" y="5410200"/>
            <a:ext cx="2371725" cy="304800"/>
          </a:xfrm>
          <a:custGeom>
            <a:avLst/>
            <a:gdLst/>
            <a:ahLst/>
            <a:cxnLst/>
            <a:rect l="l" t="t" r="r" b="b"/>
            <a:pathLst>
              <a:path w="2371725" h="304800">
                <a:moveTo>
                  <a:pt x="2371725" y="0"/>
                </a:moveTo>
                <a:lnTo>
                  <a:pt x="0" y="0"/>
                </a:lnTo>
                <a:lnTo>
                  <a:pt x="0" y="304800"/>
                </a:lnTo>
                <a:lnTo>
                  <a:pt x="2371725" y="304800"/>
                </a:lnTo>
                <a:lnTo>
                  <a:pt x="23717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4600575" y="5424487"/>
            <a:ext cx="1219835" cy="3048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29845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235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kubectl</a:t>
            </a:r>
            <a:r>
              <a:rPr dirty="0" sz="1400" spc="-25">
                <a:solidFill>
                  <a:srgbClr val="FFFFFF"/>
                </a:solidFill>
                <a:latin typeface="Consolas"/>
                <a:cs typeface="Consolas"/>
              </a:rPr>
              <a:t> get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834126" y="5424487"/>
            <a:ext cx="1143000" cy="304800"/>
          </a:xfrm>
          <a:prstGeom prst="rect">
            <a:avLst/>
          </a:prstGeom>
          <a:solidFill>
            <a:srgbClr val="000000"/>
          </a:solidFill>
          <a:ln w="28575">
            <a:solidFill>
              <a:srgbClr val="FF0000"/>
            </a:solidFill>
          </a:ln>
        </p:spPr>
        <p:txBody>
          <a:bodyPr wrap="square" lIns="0" tIns="29845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235"/>
              </a:spcBef>
            </a:pP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replicaset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834126" y="5834062"/>
            <a:ext cx="1609725" cy="37147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lIns="0" tIns="35560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280"/>
              </a:spcBef>
            </a:pPr>
            <a:r>
              <a:rPr dirty="0" sz="1800" spc="-10">
                <a:solidFill>
                  <a:srgbClr val="FF0000"/>
                </a:solidFill>
                <a:latin typeface="Calibri"/>
                <a:cs typeface="Calibri"/>
              </a:rPr>
              <a:t>Resource</a:t>
            </a:r>
            <a:r>
              <a:rPr dirty="0" sz="1800" spc="-3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Calibri"/>
                <a:cs typeface="Calibri"/>
              </a:rPr>
              <a:t>types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6196076" y="3767201"/>
            <a:ext cx="0" cy="713105"/>
          </a:xfrm>
          <a:custGeom>
            <a:avLst/>
            <a:gdLst/>
            <a:ahLst/>
            <a:cxnLst/>
            <a:rect l="l" t="t" r="r" b="b"/>
            <a:pathLst>
              <a:path w="0" h="713104">
                <a:moveTo>
                  <a:pt x="0" y="0"/>
                </a:moveTo>
                <a:lnTo>
                  <a:pt x="0" y="712724"/>
                </a:lnTo>
              </a:path>
            </a:pathLst>
          </a:custGeom>
          <a:ln w="6350">
            <a:solidFill>
              <a:srgbClr val="0075FF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7005701" y="2252726"/>
            <a:ext cx="1524000" cy="685800"/>
          </a:xfrm>
          <a:prstGeom prst="rect">
            <a:avLst/>
          </a:prstGeom>
          <a:ln w="9525">
            <a:solidFill>
              <a:srgbClr val="0075FF"/>
            </a:solidFill>
          </a:ln>
        </p:spPr>
        <p:txBody>
          <a:bodyPr wrap="square" lIns="0" tIns="19050" rIns="0" bIns="0" rtlCol="0" vert="horz">
            <a:spAutoFit/>
          </a:bodyPr>
          <a:lstStyle/>
          <a:p>
            <a:pPr algn="ctr" marL="9525">
              <a:lnSpc>
                <a:spcPct val="100000"/>
              </a:lnSpc>
              <a:spcBef>
                <a:spcPts val="150"/>
              </a:spcBef>
            </a:pPr>
            <a:r>
              <a:rPr dirty="0" sz="2000">
                <a:latin typeface="Calibri"/>
                <a:cs typeface="Calibri"/>
              </a:rPr>
              <a:t>Name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algn="ctr" marL="635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latin typeface="Calibri"/>
                <a:cs typeface="Calibri"/>
              </a:rPr>
              <a:t>resource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7396226" y="2957575"/>
            <a:ext cx="1409700" cy="1568450"/>
          </a:xfrm>
          <a:custGeom>
            <a:avLst/>
            <a:gdLst/>
            <a:ahLst/>
            <a:cxnLst/>
            <a:rect l="l" t="t" r="r" b="b"/>
            <a:pathLst>
              <a:path w="1409700" h="1568450">
                <a:moveTo>
                  <a:pt x="41275" y="321056"/>
                </a:moveTo>
                <a:lnTo>
                  <a:pt x="34925" y="321056"/>
                </a:lnTo>
                <a:lnTo>
                  <a:pt x="34925" y="346456"/>
                </a:lnTo>
                <a:lnTo>
                  <a:pt x="41275" y="346456"/>
                </a:lnTo>
                <a:lnTo>
                  <a:pt x="41275" y="321056"/>
                </a:lnTo>
                <a:close/>
              </a:path>
              <a:path w="1409700" h="1568450">
                <a:moveTo>
                  <a:pt x="41275" y="295656"/>
                </a:moveTo>
                <a:lnTo>
                  <a:pt x="34925" y="295656"/>
                </a:lnTo>
                <a:lnTo>
                  <a:pt x="34925" y="302006"/>
                </a:lnTo>
                <a:lnTo>
                  <a:pt x="41275" y="302006"/>
                </a:lnTo>
                <a:lnTo>
                  <a:pt x="41275" y="295656"/>
                </a:lnTo>
                <a:close/>
              </a:path>
              <a:path w="1409700" h="1568450">
                <a:moveTo>
                  <a:pt x="41275" y="251206"/>
                </a:moveTo>
                <a:lnTo>
                  <a:pt x="34925" y="251206"/>
                </a:lnTo>
                <a:lnTo>
                  <a:pt x="34925" y="276606"/>
                </a:lnTo>
                <a:lnTo>
                  <a:pt x="41275" y="276606"/>
                </a:lnTo>
                <a:lnTo>
                  <a:pt x="41275" y="251206"/>
                </a:lnTo>
                <a:close/>
              </a:path>
              <a:path w="1409700" h="1568450">
                <a:moveTo>
                  <a:pt x="41275" y="225806"/>
                </a:moveTo>
                <a:lnTo>
                  <a:pt x="34925" y="225806"/>
                </a:lnTo>
                <a:lnTo>
                  <a:pt x="34925" y="232156"/>
                </a:lnTo>
                <a:lnTo>
                  <a:pt x="41275" y="232156"/>
                </a:lnTo>
                <a:lnTo>
                  <a:pt x="41275" y="225806"/>
                </a:lnTo>
                <a:close/>
              </a:path>
              <a:path w="1409700" h="1568450">
                <a:moveTo>
                  <a:pt x="41275" y="181356"/>
                </a:moveTo>
                <a:lnTo>
                  <a:pt x="34925" y="181356"/>
                </a:lnTo>
                <a:lnTo>
                  <a:pt x="34925" y="206756"/>
                </a:lnTo>
                <a:lnTo>
                  <a:pt x="41275" y="206756"/>
                </a:lnTo>
                <a:lnTo>
                  <a:pt x="41275" y="181356"/>
                </a:lnTo>
                <a:close/>
              </a:path>
              <a:path w="1409700" h="1568450">
                <a:moveTo>
                  <a:pt x="41275" y="155956"/>
                </a:moveTo>
                <a:lnTo>
                  <a:pt x="34925" y="155956"/>
                </a:lnTo>
                <a:lnTo>
                  <a:pt x="34925" y="162306"/>
                </a:lnTo>
                <a:lnTo>
                  <a:pt x="41275" y="162306"/>
                </a:lnTo>
                <a:lnTo>
                  <a:pt x="41275" y="155956"/>
                </a:lnTo>
                <a:close/>
              </a:path>
              <a:path w="1409700" h="1568450">
                <a:moveTo>
                  <a:pt x="41275" y="111506"/>
                </a:moveTo>
                <a:lnTo>
                  <a:pt x="34925" y="111506"/>
                </a:lnTo>
                <a:lnTo>
                  <a:pt x="34925" y="136906"/>
                </a:lnTo>
                <a:lnTo>
                  <a:pt x="41275" y="136906"/>
                </a:lnTo>
                <a:lnTo>
                  <a:pt x="41275" y="111506"/>
                </a:lnTo>
                <a:close/>
              </a:path>
              <a:path w="1409700" h="1568450">
                <a:moveTo>
                  <a:pt x="41275" y="86106"/>
                </a:moveTo>
                <a:lnTo>
                  <a:pt x="34925" y="86106"/>
                </a:lnTo>
                <a:lnTo>
                  <a:pt x="34925" y="92456"/>
                </a:lnTo>
                <a:lnTo>
                  <a:pt x="41275" y="92456"/>
                </a:lnTo>
                <a:lnTo>
                  <a:pt x="41275" y="86106"/>
                </a:lnTo>
                <a:close/>
              </a:path>
              <a:path w="1409700" h="1568450">
                <a:moveTo>
                  <a:pt x="76263" y="76200"/>
                </a:moveTo>
                <a:lnTo>
                  <a:pt x="71666" y="67056"/>
                </a:lnTo>
                <a:lnTo>
                  <a:pt x="69811" y="63373"/>
                </a:lnTo>
                <a:lnTo>
                  <a:pt x="37973" y="0"/>
                </a:lnTo>
                <a:lnTo>
                  <a:pt x="0" y="76200"/>
                </a:lnTo>
                <a:lnTo>
                  <a:pt x="76263" y="76200"/>
                </a:lnTo>
                <a:close/>
              </a:path>
              <a:path w="1409700" h="1568450">
                <a:moveTo>
                  <a:pt x="1374648" y="1460373"/>
                </a:moveTo>
                <a:lnTo>
                  <a:pt x="1368298" y="1460373"/>
                </a:lnTo>
                <a:lnTo>
                  <a:pt x="1368298" y="1485773"/>
                </a:lnTo>
                <a:lnTo>
                  <a:pt x="1374648" y="1485773"/>
                </a:lnTo>
                <a:lnTo>
                  <a:pt x="1374648" y="1460373"/>
                </a:lnTo>
                <a:close/>
              </a:path>
              <a:path w="1409700" h="1568450">
                <a:moveTo>
                  <a:pt x="1374648" y="1434973"/>
                </a:moveTo>
                <a:lnTo>
                  <a:pt x="1368298" y="1434973"/>
                </a:lnTo>
                <a:lnTo>
                  <a:pt x="1368298" y="1441323"/>
                </a:lnTo>
                <a:lnTo>
                  <a:pt x="1374648" y="1441323"/>
                </a:lnTo>
                <a:lnTo>
                  <a:pt x="1374648" y="1434973"/>
                </a:lnTo>
                <a:close/>
              </a:path>
              <a:path w="1409700" h="1568450">
                <a:moveTo>
                  <a:pt x="1374648" y="1390523"/>
                </a:moveTo>
                <a:lnTo>
                  <a:pt x="1368298" y="1390523"/>
                </a:lnTo>
                <a:lnTo>
                  <a:pt x="1368298" y="1415923"/>
                </a:lnTo>
                <a:lnTo>
                  <a:pt x="1374648" y="1415923"/>
                </a:lnTo>
                <a:lnTo>
                  <a:pt x="1374648" y="1390523"/>
                </a:lnTo>
                <a:close/>
              </a:path>
              <a:path w="1409700" h="1568450">
                <a:moveTo>
                  <a:pt x="1374648" y="1365123"/>
                </a:moveTo>
                <a:lnTo>
                  <a:pt x="1368298" y="1365123"/>
                </a:lnTo>
                <a:lnTo>
                  <a:pt x="1368298" y="1371473"/>
                </a:lnTo>
                <a:lnTo>
                  <a:pt x="1374648" y="1371473"/>
                </a:lnTo>
                <a:lnTo>
                  <a:pt x="1374648" y="1365123"/>
                </a:lnTo>
                <a:close/>
              </a:path>
              <a:path w="1409700" h="1568450">
                <a:moveTo>
                  <a:pt x="1374648" y="1320673"/>
                </a:moveTo>
                <a:lnTo>
                  <a:pt x="1368298" y="1320673"/>
                </a:lnTo>
                <a:lnTo>
                  <a:pt x="1368298" y="1346073"/>
                </a:lnTo>
                <a:lnTo>
                  <a:pt x="1374648" y="1346073"/>
                </a:lnTo>
                <a:lnTo>
                  <a:pt x="1374648" y="1320673"/>
                </a:lnTo>
                <a:close/>
              </a:path>
              <a:path w="1409700" h="1568450">
                <a:moveTo>
                  <a:pt x="1374648" y="1295273"/>
                </a:moveTo>
                <a:lnTo>
                  <a:pt x="1368298" y="1295273"/>
                </a:lnTo>
                <a:lnTo>
                  <a:pt x="1368298" y="1301623"/>
                </a:lnTo>
                <a:lnTo>
                  <a:pt x="1374648" y="1301623"/>
                </a:lnTo>
                <a:lnTo>
                  <a:pt x="1374648" y="1295273"/>
                </a:lnTo>
                <a:close/>
              </a:path>
              <a:path w="1409700" h="1568450">
                <a:moveTo>
                  <a:pt x="1374648" y="1250823"/>
                </a:moveTo>
                <a:lnTo>
                  <a:pt x="1368298" y="1250823"/>
                </a:lnTo>
                <a:lnTo>
                  <a:pt x="1368298" y="1276223"/>
                </a:lnTo>
                <a:lnTo>
                  <a:pt x="1374648" y="1276223"/>
                </a:lnTo>
                <a:lnTo>
                  <a:pt x="1374648" y="1250823"/>
                </a:lnTo>
                <a:close/>
              </a:path>
              <a:path w="1409700" h="1568450">
                <a:moveTo>
                  <a:pt x="1374648" y="1225423"/>
                </a:moveTo>
                <a:lnTo>
                  <a:pt x="1368298" y="1225423"/>
                </a:lnTo>
                <a:lnTo>
                  <a:pt x="1368298" y="1231773"/>
                </a:lnTo>
                <a:lnTo>
                  <a:pt x="1374648" y="1231773"/>
                </a:lnTo>
                <a:lnTo>
                  <a:pt x="1374648" y="1225423"/>
                </a:lnTo>
                <a:close/>
              </a:path>
              <a:path w="1409700" h="1568450">
                <a:moveTo>
                  <a:pt x="1374648" y="1180973"/>
                </a:moveTo>
                <a:lnTo>
                  <a:pt x="1368298" y="1180973"/>
                </a:lnTo>
                <a:lnTo>
                  <a:pt x="1368298" y="1206373"/>
                </a:lnTo>
                <a:lnTo>
                  <a:pt x="1374648" y="1206373"/>
                </a:lnTo>
                <a:lnTo>
                  <a:pt x="1374648" y="1180973"/>
                </a:lnTo>
                <a:close/>
              </a:path>
              <a:path w="1409700" h="1568450">
                <a:moveTo>
                  <a:pt x="1374648" y="1155573"/>
                </a:moveTo>
                <a:lnTo>
                  <a:pt x="1368298" y="1155573"/>
                </a:lnTo>
                <a:lnTo>
                  <a:pt x="1368298" y="1161923"/>
                </a:lnTo>
                <a:lnTo>
                  <a:pt x="1374648" y="1161923"/>
                </a:lnTo>
                <a:lnTo>
                  <a:pt x="1374648" y="1155573"/>
                </a:lnTo>
                <a:close/>
              </a:path>
              <a:path w="1409700" h="1568450">
                <a:moveTo>
                  <a:pt x="1374648" y="1111123"/>
                </a:moveTo>
                <a:lnTo>
                  <a:pt x="1368298" y="1111123"/>
                </a:lnTo>
                <a:lnTo>
                  <a:pt x="1368298" y="1136523"/>
                </a:lnTo>
                <a:lnTo>
                  <a:pt x="1374648" y="1136523"/>
                </a:lnTo>
                <a:lnTo>
                  <a:pt x="1374648" y="1111123"/>
                </a:lnTo>
                <a:close/>
              </a:path>
              <a:path w="1409700" h="1568450">
                <a:moveTo>
                  <a:pt x="1374648" y="1085723"/>
                </a:moveTo>
                <a:lnTo>
                  <a:pt x="1368298" y="1085723"/>
                </a:lnTo>
                <a:lnTo>
                  <a:pt x="1368298" y="1092073"/>
                </a:lnTo>
                <a:lnTo>
                  <a:pt x="1374648" y="1092073"/>
                </a:lnTo>
                <a:lnTo>
                  <a:pt x="1374648" y="1085723"/>
                </a:lnTo>
                <a:close/>
              </a:path>
              <a:path w="1409700" h="1568450">
                <a:moveTo>
                  <a:pt x="1374648" y="1041273"/>
                </a:moveTo>
                <a:lnTo>
                  <a:pt x="1368298" y="1041273"/>
                </a:lnTo>
                <a:lnTo>
                  <a:pt x="1368298" y="1066673"/>
                </a:lnTo>
                <a:lnTo>
                  <a:pt x="1374648" y="1066673"/>
                </a:lnTo>
                <a:lnTo>
                  <a:pt x="1374648" y="1041273"/>
                </a:lnTo>
                <a:close/>
              </a:path>
              <a:path w="1409700" h="1568450">
                <a:moveTo>
                  <a:pt x="1374648" y="1015873"/>
                </a:moveTo>
                <a:lnTo>
                  <a:pt x="1368298" y="1015873"/>
                </a:lnTo>
                <a:lnTo>
                  <a:pt x="1368298" y="1022223"/>
                </a:lnTo>
                <a:lnTo>
                  <a:pt x="1374648" y="1022223"/>
                </a:lnTo>
                <a:lnTo>
                  <a:pt x="1374648" y="1015873"/>
                </a:lnTo>
                <a:close/>
              </a:path>
              <a:path w="1409700" h="1568450">
                <a:moveTo>
                  <a:pt x="1374648" y="971423"/>
                </a:moveTo>
                <a:lnTo>
                  <a:pt x="1368298" y="971423"/>
                </a:lnTo>
                <a:lnTo>
                  <a:pt x="1368298" y="996823"/>
                </a:lnTo>
                <a:lnTo>
                  <a:pt x="1374648" y="996823"/>
                </a:lnTo>
                <a:lnTo>
                  <a:pt x="1374648" y="971423"/>
                </a:lnTo>
                <a:close/>
              </a:path>
              <a:path w="1409700" h="1568450">
                <a:moveTo>
                  <a:pt x="1374648" y="946023"/>
                </a:moveTo>
                <a:lnTo>
                  <a:pt x="1368298" y="946023"/>
                </a:lnTo>
                <a:lnTo>
                  <a:pt x="1368298" y="952373"/>
                </a:lnTo>
                <a:lnTo>
                  <a:pt x="1374648" y="952373"/>
                </a:lnTo>
                <a:lnTo>
                  <a:pt x="1374648" y="946023"/>
                </a:lnTo>
                <a:close/>
              </a:path>
              <a:path w="1409700" h="1568450">
                <a:moveTo>
                  <a:pt x="1374648" y="901573"/>
                </a:moveTo>
                <a:lnTo>
                  <a:pt x="1368298" y="901573"/>
                </a:lnTo>
                <a:lnTo>
                  <a:pt x="1368298" y="926973"/>
                </a:lnTo>
                <a:lnTo>
                  <a:pt x="1374648" y="926973"/>
                </a:lnTo>
                <a:lnTo>
                  <a:pt x="1374648" y="901573"/>
                </a:lnTo>
                <a:close/>
              </a:path>
              <a:path w="1409700" h="1568450">
                <a:moveTo>
                  <a:pt x="1374648" y="876173"/>
                </a:moveTo>
                <a:lnTo>
                  <a:pt x="1368298" y="876173"/>
                </a:lnTo>
                <a:lnTo>
                  <a:pt x="1368298" y="882523"/>
                </a:lnTo>
                <a:lnTo>
                  <a:pt x="1374648" y="882523"/>
                </a:lnTo>
                <a:lnTo>
                  <a:pt x="1374648" y="876173"/>
                </a:lnTo>
                <a:close/>
              </a:path>
              <a:path w="1409700" h="1568450">
                <a:moveTo>
                  <a:pt x="1374648" y="831723"/>
                </a:moveTo>
                <a:lnTo>
                  <a:pt x="1368298" y="831723"/>
                </a:lnTo>
                <a:lnTo>
                  <a:pt x="1368298" y="857123"/>
                </a:lnTo>
                <a:lnTo>
                  <a:pt x="1374648" y="857123"/>
                </a:lnTo>
                <a:lnTo>
                  <a:pt x="1374648" y="831723"/>
                </a:lnTo>
                <a:close/>
              </a:path>
              <a:path w="1409700" h="1568450">
                <a:moveTo>
                  <a:pt x="1374648" y="806323"/>
                </a:moveTo>
                <a:lnTo>
                  <a:pt x="1368298" y="806323"/>
                </a:lnTo>
                <a:lnTo>
                  <a:pt x="1368298" y="812673"/>
                </a:lnTo>
                <a:lnTo>
                  <a:pt x="1374648" y="812673"/>
                </a:lnTo>
                <a:lnTo>
                  <a:pt x="1374648" y="806323"/>
                </a:lnTo>
                <a:close/>
              </a:path>
              <a:path w="1409700" h="1568450">
                <a:moveTo>
                  <a:pt x="1374648" y="761873"/>
                </a:moveTo>
                <a:lnTo>
                  <a:pt x="1368298" y="761873"/>
                </a:lnTo>
                <a:lnTo>
                  <a:pt x="1368298" y="787273"/>
                </a:lnTo>
                <a:lnTo>
                  <a:pt x="1374648" y="787273"/>
                </a:lnTo>
                <a:lnTo>
                  <a:pt x="1374648" y="761873"/>
                </a:lnTo>
                <a:close/>
              </a:path>
              <a:path w="1409700" h="1568450">
                <a:moveTo>
                  <a:pt x="1409573" y="1492123"/>
                </a:moveTo>
                <a:lnTo>
                  <a:pt x="1333373" y="1492123"/>
                </a:lnTo>
                <a:lnTo>
                  <a:pt x="1371473" y="1568323"/>
                </a:lnTo>
                <a:lnTo>
                  <a:pt x="1409573" y="1492123"/>
                </a:lnTo>
                <a:close/>
              </a:path>
            </a:pathLst>
          </a:custGeom>
          <a:solidFill>
            <a:srgbClr val="007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8705850" y="2266950"/>
            <a:ext cx="1771650" cy="3048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0640" rIns="0" bIns="0" rtlCol="0" vert="horz">
            <a:spAutoFit/>
          </a:bodyPr>
          <a:lstStyle/>
          <a:p>
            <a:pPr marL="104775">
              <a:lnSpc>
                <a:spcPct val="100000"/>
              </a:lnSpc>
              <a:spcBef>
                <a:spcPts val="320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kubectl</a:t>
            </a:r>
            <a:r>
              <a:rPr dirty="0" sz="1400" spc="-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get</a:t>
            </a:r>
            <a:r>
              <a:rPr dirty="0" sz="140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onsolas"/>
                <a:cs typeface="Consolas"/>
              </a:rPr>
              <a:t>pods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24" name="object 24" descr=""/>
          <p:cNvSpPr txBox="1"/>
          <p:nvPr/>
        </p:nvSpPr>
        <p:spPr>
          <a:xfrm>
            <a:off x="8705850" y="2647950"/>
            <a:ext cx="2171700" cy="31432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5085" rIns="0" bIns="0" rtlCol="0" vert="horz">
            <a:spAutoFit/>
          </a:bodyPr>
          <a:lstStyle/>
          <a:p>
            <a:pPr marL="106045">
              <a:lnSpc>
                <a:spcPct val="100000"/>
              </a:lnSpc>
              <a:spcBef>
                <a:spcPts val="355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kubectl</a:t>
            </a:r>
            <a:r>
              <a:rPr dirty="0" sz="140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get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pod</a:t>
            </a:r>
            <a:r>
              <a:rPr dirty="0" sz="1400" spc="-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onsolas"/>
                <a:cs typeface="Consolas"/>
              </a:rPr>
              <a:t>pod1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234426" y="4519612"/>
            <a:ext cx="3343275" cy="1257300"/>
          </a:xfrm>
          <a:prstGeom prst="rect">
            <a:avLst/>
          </a:prstGeom>
          <a:ln w="9525">
            <a:solidFill>
              <a:srgbClr val="0075FF"/>
            </a:solidFill>
          </a:ln>
        </p:spPr>
        <p:txBody>
          <a:bodyPr wrap="square" lIns="0" tIns="158750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1250"/>
              </a:spcBef>
            </a:pPr>
            <a:r>
              <a:rPr dirty="0" sz="2000">
                <a:latin typeface="Calibri"/>
                <a:cs typeface="Calibri"/>
              </a:rPr>
              <a:t>Optional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parameters</a:t>
            </a:r>
            <a:endParaRPr sz="2000">
              <a:latin typeface="Calibri"/>
              <a:cs typeface="Calibri"/>
            </a:endParaRPr>
          </a:p>
          <a:p>
            <a:pPr marL="436245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436245" algn="l"/>
              </a:tabLst>
            </a:pPr>
            <a:r>
              <a:rPr dirty="0" sz="2000">
                <a:latin typeface="Calibri"/>
                <a:cs typeface="Calibri"/>
              </a:rPr>
              <a:t>Image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using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-</a:t>
            </a:r>
            <a:r>
              <a:rPr dirty="0" sz="2000">
                <a:latin typeface="Calibri"/>
                <a:cs typeface="Calibri"/>
              </a:rPr>
              <a:t>-image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flag</a:t>
            </a:r>
            <a:endParaRPr sz="2000">
              <a:latin typeface="Calibri"/>
              <a:cs typeface="Calibri"/>
            </a:endParaRPr>
          </a:p>
          <a:p>
            <a:pPr marL="436245" indent="-342900">
              <a:lnSpc>
                <a:spcPct val="100000"/>
              </a:lnSpc>
              <a:buFont typeface="Wingdings"/>
              <a:buChar char=""/>
              <a:tabLst>
                <a:tab pos="436245" algn="l"/>
              </a:tabLst>
            </a:pPr>
            <a:r>
              <a:rPr dirty="0" sz="2000">
                <a:latin typeface="Calibri"/>
                <a:cs typeface="Calibri"/>
              </a:rPr>
              <a:t>replicas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using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-</a:t>
            </a:r>
            <a:r>
              <a:rPr dirty="0" sz="2000">
                <a:latin typeface="Calibri"/>
                <a:cs typeface="Calibri"/>
              </a:rPr>
              <a:t>-</a:t>
            </a:r>
            <a:r>
              <a:rPr dirty="0" sz="2000" spc="-10">
                <a:latin typeface="Calibri"/>
                <a:cs typeface="Calibri"/>
              </a:rPr>
              <a:t>replicas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179570">
              <a:lnSpc>
                <a:spcPct val="100000"/>
              </a:lnSpc>
              <a:spcBef>
                <a:spcPts val="130"/>
              </a:spcBef>
            </a:pPr>
            <a:r>
              <a:rPr dirty="0" spc="40"/>
              <a:t>kubectl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4" y="-9525"/>
            <a:ext cx="12216130" cy="6882130"/>
            <a:chOff x="-9524" y="-9525"/>
            <a:chExt cx="12216130" cy="6882130"/>
          </a:xfrm>
        </p:grpSpPr>
        <p:sp>
          <p:nvSpPr>
            <p:cNvPr id="3" name="object 3" descr=""/>
            <p:cNvSpPr/>
            <p:nvPr/>
          </p:nvSpPr>
          <p:spPr>
            <a:xfrm>
              <a:off x="1019175" y="1047750"/>
              <a:ext cx="10153650" cy="4676775"/>
            </a:xfrm>
            <a:custGeom>
              <a:avLst/>
              <a:gdLst/>
              <a:ahLst/>
              <a:cxnLst/>
              <a:rect l="l" t="t" r="r" b="b"/>
              <a:pathLst>
                <a:path w="10153650" h="4676775">
                  <a:moveTo>
                    <a:pt x="9963404" y="0"/>
                  </a:moveTo>
                  <a:lnTo>
                    <a:pt x="190246" y="0"/>
                  </a:lnTo>
                  <a:lnTo>
                    <a:pt x="146625" y="5026"/>
                  </a:lnTo>
                  <a:lnTo>
                    <a:pt x="106581" y="19343"/>
                  </a:lnTo>
                  <a:lnTo>
                    <a:pt x="71258" y="41807"/>
                  </a:lnTo>
                  <a:lnTo>
                    <a:pt x="41795" y="71274"/>
                  </a:lnTo>
                  <a:lnTo>
                    <a:pt x="19337" y="106598"/>
                  </a:lnTo>
                  <a:lnTo>
                    <a:pt x="5024" y="146637"/>
                  </a:lnTo>
                  <a:lnTo>
                    <a:pt x="0" y="190246"/>
                  </a:lnTo>
                  <a:lnTo>
                    <a:pt x="0" y="4486529"/>
                  </a:lnTo>
                  <a:lnTo>
                    <a:pt x="5024" y="4530149"/>
                  </a:lnTo>
                  <a:lnTo>
                    <a:pt x="19337" y="4570193"/>
                  </a:lnTo>
                  <a:lnTo>
                    <a:pt x="41795" y="4605516"/>
                  </a:lnTo>
                  <a:lnTo>
                    <a:pt x="71258" y="4634979"/>
                  </a:lnTo>
                  <a:lnTo>
                    <a:pt x="106581" y="4657437"/>
                  </a:lnTo>
                  <a:lnTo>
                    <a:pt x="146625" y="4671750"/>
                  </a:lnTo>
                  <a:lnTo>
                    <a:pt x="190246" y="4676775"/>
                  </a:lnTo>
                  <a:lnTo>
                    <a:pt x="9963404" y="4676775"/>
                  </a:lnTo>
                  <a:lnTo>
                    <a:pt x="10007012" y="4671750"/>
                  </a:lnTo>
                  <a:lnTo>
                    <a:pt x="10047051" y="4657437"/>
                  </a:lnTo>
                  <a:lnTo>
                    <a:pt x="10082375" y="4634979"/>
                  </a:lnTo>
                  <a:lnTo>
                    <a:pt x="10111842" y="4605516"/>
                  </a:lnTo>
                  <a:lnTo>
                    <a:pt x="10134306" y="4570193"/>
                  </a:lnTo>
                  <a:lnTo>
                    <a:pt x="10148623" y="4530149"/>
                  </a:lnTo>
                  <a:lnTo>
                    <a:pt x="10153650" y="4486529"/>
                  </a:lnTo>
                  <a:lnTo>
                    <a:pt x="10153650" y="190246"/>
                  </a:lnTo>
                  <a:lnTo>
                    <a:pt x="10148623" y="146637"/>
                  </a:lnTo>
                  <a:lnTo>
                    <a:pt x="10134306" y="106598"/>
                  </a:lnTo>
                  <a:lnTo>
                    <a:pt x="10111842" y="71274"/>
                  </a:lnTo>
                  <a:lnTo>
                    <a:pt x="10082375" y="41807"/>
                  </a:lnTo>
                  <a:lnTo>
                    <a:pt x="10047051" y="19343"/>
                  </a:lnTo>
                  <a:lnTo>
                    <a:pt x="10007012" y="5026"/>
                  </a:lnTo>
                  <a:lnTo>
                    <a:pt x="99634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019175" y="1047750"/>
              <a:ext cx="10153650" cy="381000"/>
            </a:xfrm>
            <a:custGeom>
              <a:avLst/>
              <a:gdLst/>
              <a:ahLst/>
              <a:cxnLst/>
              <a:rect l="l" t="t" r="r" b="b"/>
              <a:pathLst>
                <a:path w="10153650" h="381000">
                  <a:moveTo>
                    <a:pt x="9974199" y="0"/>
                  </a:moveTo>
                  <a:lnTo>
                    <a:pt x="179438" y="0"/>
                  </a:lnTo>
                  <a:lnTo>
                    <a:pt x="131737" y="6413"/>
                  </a:lnTo>
                  <a:lnTo>
                    <a:pt x="88873" y="24511"/>
                  </a:lnTo>
                  <a:lnTo>
                    <a:pt x="52557" y="52577"/>
                  </a:lnTo>
                  <a:lnTo>
                    <a:pt x="24499" y="88900"/>
                  </a:lnTo>
                  <a:lnTo>
                    <a:pt x="6409" y="131762"/>
                  </a:lnTo>
                  <a:lnTo>
                    <a:pt x="0" y="179450"/>
                  </a:lnTo>
                  <a:lnTo>
                    <a:pt x="0" y="381000"/>
                  </a:lnTo>
                  <a:lnTo>
                    <a:pt x="10153650" y="381000"/>
                  </a:lnTo>
                  <a:lnTo>
                    <a:pt x="10153650" y="179450"/>
                  </a:lnTo>
                  <a:lnTo>
                    <a:pt x="10147236" y="131762"/>
                  </a:lnTo>
                  <a:lnTo>
                    <a:pt x="10129139" y="88900"/>
                  </a:lnTo>
                  <a:lnTo>
                    <a:pt x="10101072" y="52577"/>
                  </a:lnTo>
                  <a:lnTo>
                    <a:pt x="10064750" y="24511"/>
                  </a:lnTo>
                  <a:lnTo>
                    <a:pt x="10021887" y="6413"/>
                  </a:lnTo>
                  <a:lnTo>
                    <a:pt x="9974199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1575" y="1133475"/>
              <a:ext cx="209550" cy="20955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8275" y="1133475"/>
              <a:ext cx="219075" cy="20955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4499" y="1133475"/>
              <a:ext cx="219075" cy="209550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355978" y="1768157"/>
            <a:ext cx="2755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Consolas"/>
                <a:cs typeface="Consolas"/>
              </a:rPr>
              <a:t>&gt;&gt;</a:t>
            </a:r>
            <a:endParaRPr sz="1800">
              <a:latin typeface="Consolas"/>
              <a:cs typeface="Consolas"/>
            </a:endParaRPr>
          </a:p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1647888" y="1714563"/>
          <a:ext cx="7210425" cy="400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9175"/>
                <a:gridCol w="876300"/>
                <a:gridCol w="1390650"/>
                <a:gridCol w="2019300"/>
                <a:gridCol w="1800225"/>
              </a:tblGrid>
              <a:tr h="400050"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8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kubectl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52069">
                    <a:lnL w="28575">
                      <a:solidFill>
                        <a:srgbClr val="2BFFBE"/>
                      </a:solidFill>
                      <a:prstDash val="solid"/>
                    </a:lnL>
                    <a:lnR w="28575">
                      <a:solidFill>
                        <a:srgbClr val="2BFFBE"/>
                      </a:solidFill>
                      <a:prstDash val="solid"/>
                    </a:lnR>
                    <a:lnT w="28575">
                      <a:solidFill>
                        <a:srgbClr val="2BFFBE"/>
                      </a:solidFill>
                      <a:prstDash val="solid"/>
                    </a:lnT>
                    <a:lnB w="28575">
                      <a:solidFill>
                        <a:srgbClr val="2BFF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8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create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52069">
                    <a:lnL w="28575">
                      <a:solidFill>
                        <a:srgbClr val="2BFFBE"/>
                      </a:solidFill>
                      <a:prstDash val="solid"/>
                    </a:lnL>
                    <a:lnR w="28575">
                      <a:solidFill>
                        <a:srgbClr val="2BFFBE"/>
                      </a:solidFill>
                      <a:prstDash val="solid"/>
                    </a:lnR>
                    <a:lnT w="28575">
                      <a:solidFill>
                        <a:srgbClr val="2BFFBE"/>
                      </a:solidFill>
                      <a:prstDash val="solid"/>
                    </a:lnT>
                    <a:lnB w="28575">
                      <a:solidFill>
                        <a:srgbClr val="2BFF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8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deployment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52069">
                    <a:lnL w="28575">
                      <a:solidFill>
                        <a:srgbClr val="2BFFBE"/>
                      </a:solidFill>
                      <a:prstDash val="solid"/>
                    </a:lnL>
                    <a:lnR w="28575">
                      <a:solidFill>
                        <a:srgbClr val="2BFFBE"/>
                      </a:solidFill>
                      <a:prstDash val="solid"/>
                    </a:lnR>
                    <a:lnT w="28575">
                      <a:solidFill>
                        <a:srgbClr val="2BFFBE"/>
                      </a:solidFill>
                      <a:prstDash val="solid"/>
                    </a:lnT>
                    <a:lnB w="28575">
                      <a:solidFill>
                        <a:srgbClr val="2BFF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8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firstdeployment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52069">
                    <a:lnL w="28575">
                      <a:solidFill>
                        <a:srgbClr val="2BFFBE"/>
                      </a:solidFill>
                      <a:prstDash val="solid"/>
                    </a:lnL>
                    <a:lnR w="28575">
                      <a:solidFill>
                        <a:srgbClr val="2BFFBE"/>
                      </a:solidFill>
                      <a:prstDash val="solid"/>
                    </a:lnR>
                    <a:lnT w="28575">
                      <a:solidFill>
                        <a:srgbClr val="2BFFBE"/>
                      </a:solidFill>
                      <a:prstDash val="solid"/>
                    </a:lnT>
                    <a:lnB w="28575">
                      <a:solidFill>
                        <a:srgbClr val="2BFF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80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r>
                        <a:rPr dirty="0" sz="18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image=nginx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52069">
                    <a:lnL w="28575">
                      <a:solidFill>
                        <a:srgbClr val="2BFFBE"/>
                      </a:solidFill>
                      <a:prstDash val="solid"/>
                    </a:lnL>
                    <a:lnR w="28575">
                      <a:solidFill>
                        <a:srgbClr val="2BFFBE"/>
                      </a:solidFill>
                      <a:prstDash val="solid"/>
                    </a:lnR>
                    <a:lnT w="28575">
                      <a:solidFill>
                        <a:srgbClr val="2BFFBE"/>
                      </a:solidFill>
                      <a:prstDash val="solid"/>
                    </a:lnT>
                    <a:lnB w="28575">
                      <a:solidFill>
                        <a:srgbClr val="2BFFB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 descr=""/>
          <p:cNvSpPr/>
          <p:nvPr/>
        </p:nvSpPr>
        <p:spPr>
          <a:xfrm>
            <a:off x="2128901" y="2128773"/>
            <a:ext cx="76200" cy="1302385"/>
          </a:xfrm>
          <a:custGeom>
            <a:avLst/>
            <a:gdLst/>
            <a:ahLst/>
            <a:cxnLst/>
            <a:rect l="l" t="t" r="r" b="b"/>
            <a:pathLst>
              <a:path w="76200" h="1302385">
                <a:moveTo>
                  <a:pt x="41148" y="0"/>
                </a:moveTo>
                <a:lnTo>
                  <a:pt x="34798" y="0"/>
                </a:lnTo>
                <a:lnTo>
                  <a:pt x="34798" y="50800"/>
                </a:lnTo>
                <a:lnTo>
                  <a:pt x="41148" y="50800"/>
                </a:lnTo>
                <a:lnTo>
                  <a:pt x="41148" y="0"/>
                </a:lnTo>
                <a:close/>
              </a:path>
              <a:path w="76200" h="1302385">
                <a:moveTo>
                  <a:pt x="41148" y="69850"/>
                </a:moveTo>
                <a:lnTo>
                  <a:pt x="34798" y="69850"/>
                </a:lnTo>
                <a:lnTo>
                  <a:pt x="34798" y="120650"/>
                </a:lnTo>
                <a:lnTo>
                  <a:pt x="41148" y="120650"/>
                </a:lnTo>
                <a:lnTo>
                  <a:pt x="41148" y="69850"/>
                </a:lnTo>
                <a:close/>
              </a:path>
              <a:path w="76200" h="1302385">
                <a:moveTo>
                  <a:pt x="41148" y="139700"/>
                </a:moveTo>
                <a:lnTo>
                  <a:pt x="34798" y="139700"/>
                </a:lnTo>
                <a:lnTo>
                  <a:pt x="34798" y="190500"/>
                </a:lnTo>
                <a:lnTo>
                  <a:pt x="41148" y="190500"/>
                </a:lnTo>
                <a:lnTo>
                  <a:pt x="41148" y="139700"/>
                </a:lnTo>
                <a:close/>
              </a:path>
              <a:path w="76200" h="1302385">
                <a:moveTo>
                  <a:pt x="41148" y="209550"/>
                </a:moveTo>
                <a:lnTo>
                  <a:pt x="34798" y="209550"/>
                </a:lnTo>
                <a:lnTo>
                  <a:pt x="34798" y="260350"/>
                </a:lnTo>
                <a:lnTo>
                  <a:pt x="41148" y="260350"/>
                </a:lnTo>
                <a:lnTo>
                  <a:pt x="41148" y="209550"/>
                </a:lnTo>
                <a:close/>
              </a:path>
              <a:path w="76200" h="1302385">
                <a:moveTo>
                  <a:pt x="41148" y="279400"/>
                </a:moveTo>
                <a:lnTo>
                  <a:pt x="34798" y="279400"/>
                </a:lnTo>
                <a:lnTo>
                  <a:pt x="34798" y="330200"/>
                </a:lnTo>
                <a:lnTo>
                  <a:pt x="41148" y="330200"/>
                </a:lnTo>
                <a:lnTo>
                  <a:pt x="41148" y="279400"/>
                </a:lnTo>
                <a:close/>
              </a:path>
              <a:path w="76200" h="1302385">
                <a:moveTo>
                  <a:pt x="41148" y="349250"/>
                </a:moveTo>
                <a:lnTo>
                  <a:pt x="34798" y="349250"/>
                </a:lnTo>
                <a:lnTo>
                  <a:pt x="34798" y="400050"/>
                </a:lnTo>
                <a:lnTo>
                  <a:pt x="41148" y="400050"/>
                </a:lnTo>
                <a:lnTo>
                  <a:pt x="41148" y="349250"/>
                </a:lnTo>
                <a:close/>
              </a:path>
              <a:path w="76200" h="1302385">
                <a:moveTo>
                  <a:pt x="41148" y="419100"/>
                </a:moveTo>
                <a:lnTo>
                  <a:pt x="34798" y="419100"/>
                </a:lnTo>
                <a:lnTo>
                  <a:pt x="34798" y="469900"/>
                </a:lnTo>
                <a:lnTo>
                  <a:pt x="41148" y="469900"/>
                </a:lnTo>
                <a:lnTo>
                  <a:pt x="41148" y="419100"/>
                </a:lnTo>
                <a:close/>
              </a:path>
              <a:path w="76200" h="1302385">
                <a:moveTo>
                  <a:pt x="41148" y="488950"/>
                </a:moveTo>
                <a:lnTo>
                  <a:pt x="34798" y="488950"/>
                </a:lnTo>
                <a:lnTo>
                  <a:pt x="34798" y="539750"/>
                </a:lnTo>
                <a:lnTo>
                  <a:pt x="41148" y="539750"/>
                </a:lnTo>
                <a:lnTo>
                  <a:pt x="41148" y="488950"/>
                </a:lnTo>
                <a:close/>
              </a:path>
              <a:path w="76200" h="1302385">
                <a:moveTo>
                  <a:pt x="41275" y="558800"/>
                </a:moveTo>
                <a:lnTo>
                  <a:pt x="34798" y="558800"/>
                </a:lnTo>
                <a:lnTo>
                  <a:pt x="34798" y="609600"/>
                </a:lnTo>
                <a:lnTo>
                  <a:pt x="41275" y="609600"/>
                </a:lnTo>
                <a:lnTo>
                  <a:pt x="41275" y="558800"/>
                </a:lnTo>
                <a:close/>
              </a:path>
              <a:path w="76200" h="1302385">
                <a:moveTo>
                  <a:pt x="41275" y="628650"/>
                </a:moveTo>
                <a:lnTo>
                  <a:pt x="34925" y="628650"/>
                </a:lnTo>
                <a:lnTo>
                  <a:pt x="34925" y="679450"/>
                </a:lnTo>
                <a:lnTo>
                  <a:pt x="41275" y="679450"/>
                </a:lnTo>
                <a:lnTo>
                  <a:pt x="41275" y="628650"/>
                </a:lnTo>
                <a:close/>
              </a:path>
              <a:path w="76200" h="1302385">
                <a:moveTo>
                  <a:pt x="41275" y="698500"/>
                </a:moveTo>
                <a:lnTo>
                  <a:pt x="34925" y="698500"/>
                </a:lnTo>
                <a:lnTo>
                  <a:pt x="34925" y="749300"/>
                </a:lnTo>
                <a:lnTo>
                  <a:pt x="41275" y="749300"/>
                </a:lnTo>
                <a:lnTo>
                  <a:pt x="41275" y="698500"/>
                </a:lnTo>
                <a:close/>
              </a:path>
              <a:path w="76200" h="1302385">
                <a:moveTo>
                  <a:pt x="41275" y="768350"/>
                </a:moveTo>
                <a:lnTo>
                  <a:pt x="34925" y="768350"/>
                </a:lnTo>
                <a:lnTo>
                  <a:pt x="34925" y="819150"/>
                </a:lnTo>
                <a:lnTo>
                  <a:pt x="41275" y="819150"/>
                </a:lnTo>
                <a:lnTo>
                  <a:pt x="41275" y="768350"/>
                </a:lnTo>
                <a:close/>
              </a:path>
              <a:path w="76200" h="1302385">
                <a:moveTo>
                  <a:pt x="41275" y="838200"/>
                </a:moveTo>
                <a:lnTo>
                  <a:pt x="34925" y="838200"/>
                </a:lnTo>
                <a:lnTo>
                  <a:pt x="34925" y="889000"/>
                </a:lnTo>
                <a:lnTo>
                  <a:pt x="41275" y="889000"/>
                </a:lnTo>
                <a:lnTo>
                  <a:pt x="41275" y="838200"/>
                </a:lnTo>
                <a:close/>
              </a:path>
              <a:path w="76200" h="1302385">
                <a:moveTo>
                  <a:pt x="41275" y="908050"/>
                </a:moveTo>
                <a:lnTo>
                  <a:pt x="34925" y="908050"/>
                </a:lnTo>
                <a:lnTo>
                  <a:pt x="34925" y="958850"/>
                </a:lnTo>
                <a:lnTo>
                  <a:pt x="41275" y="958850"/>
                </a:lnTo>
                <a:lnTo>
                  <a:pt x="41275" y="908050"/>
                </a:lnTo>
                <a:close/>
              </a:path>
              <a:path w="76200" h="1302385">
                <a:moveTo>
                  <a:pt x="41275" y="977900"/>
                </a:moveTo>
                <a:lnTo>
                  <a:pt x="34925" y="977900"/>
                </a:lnTo>
                <a:lnTo>
                  <a:pt x="34925" y="1028700"/>
                </a:lnTo>
                <a:lnTo>
                  <a:pt x="41275" y="1028700"/>
                </a:lnTo>
                <a:lnTo>
                  <a:pt x="41275" y="977900"/>
                </a:lnTo>
                <a:close/>
              </a:path>
              <a:path w="76200" h="1302385">
                <a:moveTo>
                  <a:pt x="41275" y="1047750"/>
                </a:moveTo>
                <a:lnTo>
                  <a:pt x="34925" y="1047750"/>
                </a:lnTo>
                <a:lnTo>
                  <a:pt x="34925" y="1098550"/>
                </a:lnTo>
                <a:lnTo>
                  <a:pt x="41275" y="1098550"/>
                </a:lnTo>
                <a:lnTo>
                  <a:pt x="41275" y="1047750"/>
                </a:lnTo>
                <a:close/>
              </a:path>
              <a:path w="76200" h="1302385">
                <a:moveTo>
                  <a:pt x="41275" y="1117600"/>
                </a:moveTo>
                <a:lnTo>
                  <a:pt x="34925" y="1117600"/>
                </a:lnTo>
                <a:lnTo>
                  <a:pt x="34925" y="1168400"/>
                </a:lnTo>
                <a:lnTo>
                  <a:pt x="41275" y="1168400"/>
                </a:lnTo>
                <a:lnTo>
                  <a:pt x="41275" y="1117600"/>
                </a:lnTo>
                <a:close/>
              </a:path>
              <a:path w="76200" h="1302385">
                <a:moveTo>
                  <a:pt x="34925" y="1225930"/>
                </a:moveTo>
                <a:lnTo>
                  <a:pt x="0" y="1225930"/>
                </a:lnTo>
                <a:lnTo>
                  <a:pt x="38100" y="1302130"/>
                </a:lnTo>
                <a:lnTo>
                  <a:pt x="70040" y="1238250"/>
                </a:lnTo>
                <a:lnTo>
                  <a:pt x="34925" y="1238250"/>
                </a:lnTo>
                <a:lnTo>
                  <a:pt x="34925" y="1225930"/>
                </a:lnTo>
                <a:close/>
              </a:path>
              <a:path w="76200" h="1302385">
                <a:moveTo>
                  <a:pt x="41275" y="1187450"/>
                </a:moveTo>
                <a:lnTo>
                  <a:pt x="34925" y="1187450"/>
                </a:lnTo>
                <a:lnTo>
                  <a:pt x="34925" y="1238250"/>
                </a:lnTo>
                <a:lnTo>
                  <a:pt x="41275" y="1238250"/>
                </a:lnTo>
                <a:lnTo>
                  <a:pt x="41275" y="1187450"/>
                </a:lnTo>
                <a:close/>
              </a:path>
              <a:path w="76200" h="1302385">
                <a:moveTo>
                  <a:pt x="76200" y="1225930"/>
                </a:moveTo>
                <a:lnTo>
                  <a:pt x="41275" y="1225930"/>
                </a:lnTo>
                <a:lnTo>
                  <a:pt x="41275" y="1238250"/>
                </a:lnTo>
                <a:lnTo>
                  <a:pt x="70040" y="1238250"/>
                </a:lnTo>
                <a:lnTo>
                  <a:pt x="76200" y="1225930"/>
                </a:lnTo>
                <a:close/>
              </a:path>
            </a:pathLst>
          </a:custGeom>
          <a:solidFill>
            <a:srgbClr val="2BFF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638554" y="3423856"/>
            <a:ext cx="109601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Command</a:t>
            </a:r>
            <a:endParaRPr sz="2000">
              <a:latin typeface="Calibri"/>
              <a:cs typeface="Calibri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Tool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3100451" y="2128773"/>
            <a:ext cx="4867275" cy="2443480"/>
          </a:xfrm>
          <a:custGeom>
            <a:avLst/>
            <a:gdLst/>
            <a:ahLst/>
            <a:cxnLst/>
            <a:rect l="l" t="t" r="r" b="b"/>
            <a:pathLst>
              <a:path w="4867275" h="2443479">
                <a:moveTo>
                  <a:pt x="41148" y="2305050"/>
                </a:moveTo>
                <a:lnTo>
                  <a:pt x="34798" y="2305050"/>
                </a:lnTo>
                <a:lnTo>
                  <a:pt x="34798" y="2355850"/>
                </a:lnTo>
                <a:lnTo>
                  <a:pt x="41148" y="2355850"/>
                </a:lnTo>
                <a:lnTo>
                  <a:pt x="41148" y="2305050"/>
                </a:lnTo>
                <a:close/>
              </a:path>
              <a:path w="4867275" h="2443479">
                <a:moveTo>
                  <a:pt x="41148" y="2235200"/>
                </a:moveTo>
                <a:lnTo>
                  <a:pt x="34798" y="2235200"/>
                </a:lnTo>
                <a:lnTo>
                  <a:pt x="34798" y="2286000"/>
                </a:lnTo>
                <a:lnTo>
                  <a:pt x="41148" y="2286000"/>
                </a:lnTo>
                <a:lnTo>
                  <a:pt x="41148" y="2235200"/>
                </a:lnTo>
                <a:close/>
              </a:path>
              <a:path w="4867275" h="2443479">
                <a:moveTo>
                  <a:pt x="41148" y="2165350"/>
                </a:moveTo>
                <a:lnTo>
                  <a:pt x="34798" y="2165350"/>
                </a:lnTo>
                <a:lnTo>
                  <a:pt x="34798" y="2216150"/>
                </a:lnTo>
                <a:lnTo>
                  <a:pt x="41148" y="2216150"/>
                </a:lnTo>
                <a:lnTo>
                  <a:pt x="41148" y="2165350"/>
                </a:lnTo>
                <a:close/>
              </a:path>
              <a:path w="4867275" h="2443479">
                <a:moveTo>
                  <a:pt x="41148" y="2095500"/>
                </a:moveTo>
                <a:lnTo>
                  <a:pt x="34798" y="2095500"/>
                </a:lnTo>
                <a:lnTo>
                  <a:pt x="34798" y="2146300"/>
                </a:lnTo>
                <a:lnTo>
                  <a:pt x="41148" y="2146300"/>
                </a:lnTo>
                <a:lnTo>
                  <a:pt x="41148" y="2095500"/>
                </a:lnTo>
                <a:close/>
              </a:path>
              <a:path w="4867275" h="2443479">
                <a:moveTo>
                  <a:pt x="41148" y="2025650"/>
                </a:moveTo>
                <a:lnTo>
                  <a:pt x="34798" y="2025650"/>
                </a:lnTo>
                <a:lnTo>
                  <a:pt x="34798" y="2076450"/>
                </a:lnTo>
                <a:lnTo>
                  <a:pt x="41148" y="2076450"/>
                </a:lnTo>
                <a:lnTo>
                  <a:pt x="41148" y="2025650"/>
                </a:lnTo>
                <a:close/>
              </a:path>
              <a:path w="4867275" h="2443479">
                <a:moveTo>
                  <a:pt x="41148" y="1955800"/>
                </a:moveTo>
                <a:lnTo>
                  <a:pt x="34798" y="1955800"/>
                </a:lnTo>
                <a:lnTo>
                  <a:pt x="34798" y="2006600"/>
                </a:lnTo>
                <a:lnTo>
                  <a:pt x="41148" y="2006600"/>
                </a:lnTo>
                <a:lnTo>
                  <a:pt x="41148" y="1955800"/>
                </a:lnTo>
                <a:close/>
              </a:path>
              <a:path w="4867275" h="2443479">
                <a:moveTo>
                  <a:pt x="41148" y="1885950"/>
                </a:moveTo>
                <a:lnTo>
                  <a:pt x="34798" y="1885950"/>
                </a:lnTo>
                <a:lnTo>
                  <a:pt x="34798" y="1936750"/>
                </a:lnTo>
                <a:lnTo>
                  <a:pt x="41148" y="1936750"/>
                </a:lnTo>
                <a:lnTo>
                  <a:pt x="41148" y="1885950"/>
                </a:lnTo>
                <a:close/>
              </a:path>
              <a:path w="4867275" h="2443479">
                <a:moveTo>
                  <a:pt x="41148" y="1816100"/>
                </a:moveTo>
                <a:lnTo>
                  <a:pt x="34798" y="1816100"/>
                </a:lnTo>
                <a:lnTo>
                  <a:pt x="34798" y="1866900"/>
                </a:lnTo>
                <a:lnTo>
                  <a:pt x="41148" y="1866900"/>
                </a:lnTo>
                <a:lnTo>
                  <a:pt x="41148" y="1816100"/>
                </a:lnTo>
                <a:close/>
              </a:path>
              <a:path w="4867275" h="2443479">
                <a:moveTo>
                  <a:pt x="41148" y="1746250"/>
                </a:moveTo>
                <a:lnTo>
                  <a:pt x="34798" y="1746250"/>
                </a:lnTo>
                <a:lnTo>
                  <a:pt x="34798" y="1797050"/>
                </a:lnTo>
                <a:lnTo>
                  <a:pt x="41148" y="1797050"/>
                </a:lnTo>
                <a:lnTo>
                  <a:pt x="41148" y="1746250"/>
                </a:lnTo>
                <a:close/>
              </a:path>
              <a:path w="4867275" h="2443479">
                <a:moveTo>
                  <a:pt x="41148" y="1676400"/>
                </a:moveTo>
                <a:lnTo>
                  <a:pt x="34798" y="1676400"/>
                </a:lnTo>
                <a:lnTo>
                  <a:pt x="34798" y="1727200"/>
                </a:lnTo>
                <a:lnTo>
                  <a:pt x="41148" y="1727200"/>
                </a:lnTo>
                <a:lnTo>
                  <a:pt x="41148" y="1676400"/>
                </a:lnTo>
                <a:close/>
              </a:path>
              <a:path w="4867275" h="2443479">
                <a:moveTo>
                  <a:pt x="41148" y="1606550"/>
                </a:moveTo>
                <a:lnTo>
                  <a:pt x="34798" y="1606550"/>
                </a:lnTo>
                <a:lnTo>
                  <a:pt x="34798" y="1657350"/>
                </a:lnTo>
                <a:lnTo>
                  <a:pt x="41148" y="1657350"/>
                </a:lnTo>
                <a:lnTo>
                  <a:pt x="41148" y="1606550"/>
                </a:lnTo>
                <a:close/>
              </a:path>
              <a:path w="4867275" h="2443479">
                <a:moveTo>
                  <a:pt x="41148" y="1536700"/>
                </a:moveTo>
                <a:lnTo>
                  <a:pt x="34798" y="1536700"/>
                </a:lnTo>
                <a:lnTo>
                  <a:pt x="34798" y="1587500"/>
                </a:lnTo>
                <a:lnTo>
                  <a:pt x="41148" y="1587500"/>
                </a:lnTo>
                <a:lnTo>
                  <a:pt x="41148" y="1536700"/>
                </a:lnTo>
                <a:close/>
              </a:path>
              <a:path w="4867275" h="2443479">
                <a:moveTo>
                  <a:pt x="41148" y="1466850"/>
                </a:moveTo>
                <a:lnTo>
                  <a:pt x="34798" y="1466850"/>
                </a:lnTo>
                <a:lnTo>
                  <a:pt x="34798" y="1517650"/>
                </a:lnTo>
                <a:lnTo>
                  <a:pt x="41148" y="1517650"/>
                </a:lnTo>
                <a:lnTo>
                  <a:pt x="41148" y="1466850"/>
                </a:lnTo>
                <a:close/>
              </a:path>
              <a:path w="4867275" h="2443479">
                <a:moveTo>
                  <a:pt x="41148" y="1397000"/>
                </a:moveTo>
                <a:lnTo>
                  <a:pt x="34798" y="1397000"/>
                </a:lnTo>
                <a:lnTo>
                  <a:pt x="34798" y="1447800"/>
                </a:lnTo>
                <a:lnTo>
                  <a:pt x="41148" y="1447800"/>
                </a:lnTo>
                <a:lnTo>
                  <a:pt x="41148" y="1397000"/>
                </a:lnTo>
                <a:close/>
              </a:path>
              <a:path w="4867275" h="2443479">
                <a:moveTo>
                  <a:pt x="41148" y="1327150"/>
                </a:moveTo>
                <a:lnTo>
                  <a:pt x="34798" y="1327150"/>
                </a:lnTo>
                <a:lnTo>
                  <a:pt x="34798" y="1377950"/>
                </a:lnTo>
                <a:lnTo>
                  <a:pt x="41148" y="1377950"/>
                </a:lnTo>
                <a:lnTo>
                  <a:pt x="41148" y="1327150"/>
                </a:lnTo>
                <a:close/>
              </a:path>
              <a:path w="4867275" h="2443479">
                <a:moveTo>
                  <a:pt x="41148" y="1257300"/>
                </a:moveTo>
                <a:lnTo>
                  <a:pt x="34798" y="1257300"/>
                </a:lnTo>
                <a:lnTo>
                  <a:pt x="34798" y="1308100"/>
                </a:lnTo>
                <a:lnTo>
                  <a:pt x="41148" y="1308100"/>
                </a:lnTo>
                <a:lnTo>
                  <a:pt x="41148" y="1257300"/>
                </a:lnTo>
                <a:close/>
              </a:path>
              <a:path w="4867275" h="2443479">
                <a:moveTo>
                  <a:pt x="41148" y="1187450"/>
                </a:moveTo>
                <a:lnTo>
                  <a:pt x="34798" y="1187450"/>
                </a:lnTo>
                <a:lnTo>
                  <a:pt x="34798" y="1238250"/>
                </a:lnTo>
                <a:lnTo>
                  <a:pt x="41148" y="1238250"/>
                </a:lnTo>
                <a:lnTo>
                  <a:pt x="41148" y="1187450"/>
                </a:lnTo>
                <a:close/>
              </a:path>
              <a:path w="4867275" h="2443479">
                <a:moveTo>
                  <a:pt x="41148" y="1117600"/>
                </a:moveTo>
                <a:lnTo>
                  <a:pt x="34798" y="1117600"/>
                </a:lnTo>
                <a:lnTo>
                  <a:pt x="34798" y="1168400"/>
                </a:lnTo>
                <a:lnTo>
                  <a:pt x="41148" y="1168400"/>
                </a:lnTo>
                <a:lnTo>
                  <a:pt x="41148" y="1117600"/>
                </a:lnTo>
                <a:close/>
              </a:path>
              <a:path w="4867275" h="2443479">
                <a:moveTo>
                  <a:pt x="41148" y="1047750"/>
                </a:moveTo>
                <a:lnTo>
                  <a:pt x="34798" y="1047750"/>
                </a:lnTo>
                <a:lnTo>
                  <a:pt x="34798" y="1098550"/>
                </a:lnTo>
                <a:lnTo>
                  <a:pt x="41148" y="1098550"/>
                </a:lnTo>
                <a:lnTo>
                  <a:pt x="41148" y="1047750"/>
                </a:lnTo>
                <a:close/>
              </a:path>
              <a:path w="4867275" h="2443479">
                <a:moveTo>
                  <a:pt x="41148" y="977900"/>
                </a:moveTo>
                <a:lnTo>
                  <a:pt x="34798" y="977900"/>
                </a:lnTo>
                <a:lnTo>
                  <a:pt x="34798" y="1028700"/>
                </a:lnTo>
                <a:lnTo>
                  <a:pt x="41148" y="1028700"/>
                </a:lnTo>
                <a:lnTo>
                  <a:pt x="41148" y="977900"/>
                </a:lnTo>
                <a:close/>
              </a:path>
              <a:path w="4867275" h="2443479">
                <a:moveTo>
                  <a:pt x="41148" y="908050"/>
                </a:moveTo>
                <a:lnTo>
                  <a:pt x="34798" y="908050"/>
                </a:lnTo>
                <a:lnTo>
                  <a:pt x="34798" y="958850"/>
                </a:lnTo>
                <a:lnTo>
                  <a:pt x="41148" y="958850"/>
                </a:lnTo>
                <a:lnTo>
                  <a:pt x="41148" y="908050"/>
                </a:lnTo>
                <a:close/>
              </a:path>
              <a:path w="4867275" h="2443479">
                <a:moveTo>
                  <a:pt x="41148" y="838200"/>
                </a:moveTo>
                <a:lnTo>
                  <a:pt x="34798" y="838200"/>
                </a:lnTo>
                <a:lnTo>
                  <a:pt x="34798" y="889000"/>
                </a:lnTo>
                <a:lnTo>
                  <a:pt x="41148" y="889000"/>
                </a:lnTo>
                <a:lnTo>
                  <a:pt x="41148" y="838200"/>
                </a:lnTo>
                <a:close/>
              </a:path>
              <a:path w="4867275" h="2443479">
                <a:moveTo>
                  <a:pt x="41148" y="768350"/>
                </a:moveTo>
                <a:lnTo>
                  <a:pt x="34798" y="768350"/>
                </a:lnTo>
                <a:lnTo>
                  <a:pt x="34798" y="819150"/>
                </a:lnTo>
                <a:lnTo>
                  <a:pt x="41148" y="819150"/>
                </a:lnTo>
                <a:lnTo>
                  <a:pt x="41148" y="768350"/>
                </a:lnTo>
                <a:close/>
              </a:path>
              <a:path w="4867275" h="2443479">
                <a:moveTo>
                  <a:pt x="41148" y="698500"/>
                </a:moveTo>
                <a:lnTo>
                  <a:pt x="34798" y="698500"/>
                </a:lnTo>
                <a:lnTo>
                  <a:pt x="34798" y="749300"/>
                </a:lnTo>
                <a:lnTo>
                  <a:pt x="41148" y="749300"/>
                </a:lnTo>
                <a:lnTo>
                  <a:pt x="41148" y="698500"/>
                </a:lnTo>
                <a:close/>
              </a:path>
              <a:path w="4867275" h="2443479">
                <a:moveTo>
                  <a:pt x="41148" y="628650"/>
                </a:moveTo>
                <a:lnTo>
                  <a:pt x="34798" y="628650"/>
                </a:lnTo>
                <a:lnTo>
                  <a:pt x="34798" y="679450"/>
                </a:lnTo>
                <a:lnTo>
                  <a:pt x="41148" y="679450"/>
                </a:lnTo>
                <a:lnTo>
                  <a:pt x="41148" y="628650"/>
                </a:lnTo>
                <a:close/>
              </a:path>
              <a:path w="4867275" h="2443479">
                <a:moveTo>
                  <a:pt x="41148" y="558800"/>
                </a:moveTo>
                <a:lnTo>
                  <a:pt x="34798" y="558800"/>
                </a:lnTo>
                <a:lnTo>
                  <a:pt x="34798" y="609600"/>
                </a:lnTo>
                <a:lnTo>
                  <a:pt x="41148" y="609600"/>
                </a:lnTo>
                <a:lnTo>
                  <a:pt x="41148" y="558800"/>
                </a:lnTo>
                <a:close/>
              </a:path>
              <a:path w="4867275" h="2443479">
                <a:moveTo>
                  <a:pt x="41148" y="488950"/>
                </a:moveTo>
                <a:lnTo>
                  <a:pt x="34798" y="488950"/>
                </a:lnTo>
                <a:lnTo>
                  <a:pt x="34798" y="539750"/>
                </a:lnTo>
                <a:lnTo>
                  <a:pt x="41148" y="539750"/>
                </a:lnTo>
                <a:lnTo>
                  <a:pt x="41148" y="488950"/>
                </a:lnTo>
                <a:close/>
              </a:path>
              <a:path w="4867275" h="2443479">
                <a:moveTo>
                  <a:pt x="41148" y="419100"/>
                </a:moveTo>
                <a:lnTo>
                  <a:pt x="34798" y="419100"/>
                </a:lnTo>
                <a:lnTo>
                  <a:pt x="34798" y="469900"/>
                </a:lnTo>
                <a:lnTo>
                  <a:pt x="41148" y="469900"/>
                </a:lnTo>
                <a:lnTo>
                  <a:pt x="41148" y="419100"/>
                </a:lnTo>
                <a:close/>
              </a:path>
              <a:path w="4867275" h="2443479">
                <a:moveTo>
                  <a:pt x="41148" y="349250"/>
                </a:moveTo>
                <a:lnTo>
                  <a:pt x="34798" y="349250"/>
                </a:lnTo>
                <a:lnTo>
                  <a:pt x="34798" y="400050"/>
                </a:lnTo>
                <a:lnTo>
                  <a:pt x="41148" y="400050"/>
                </a:lnTo>
                <a:lnTo>
                  <a:pt x="41148" y="349250"/>
                </a:lnTo>
                <a:close/>
              </a:path>
              <a:path w="4867275" h="2443479">
                <a:moveTo>
                  <a:pt x="41148" y="279400"/>
                </a:moveTo>
                <a:lnTo>
                  <a:pt x="34798" y="279400"/>
                </a:lnTo>
                <a:lnTo>
                  <a:pt x="34798" y="330200"/>
                </a:lnTo>
                <a:lnTo>
                  <a:pt x="41148" y="330200"/>
                </a:lnTo>
                <a:lnTo>
                  <a:pt x="41148" y="279400"/>
                </a:lnTo>
                <a:close/>
              </a:path>
              <a:path w="4867275" h="2443479">
                <a:moveTo>
                  <a:pt x="41148" y="209550"/>
                </a:moveTo>
                <a:lnTo>
                  <a:pt x="34798" y="209550"/>
                </a:lnTo>
                <a:lnTo>
                  <a:pt x="34798" y="260350"/>
                </a:lnTo>
                <a:lnTo>
                  <a:pt x="41148" y="260350"/>
                </a:lnTo>
                <a:lnTo>
                  <a:pt x="41148" y="209550"/>
                </a:lnTo>
                <a:close/>
              </a:path>
              <a:path w="4867275" h="2443479">
                <a:moveTo>
                  <a:pt x="41148" y="139700"/>
                </a:moveTo>
                <a:lnTo>
                  <a:pt x="34798" y="139700"/>
                </a:lnTo>
                <a:lnTo>
                  <a:pt x="34798" y="190500"/>
                </a:lnTo>
                <a:lnTo>
                  <a:pt x="41148" y="190500"/>
                </a:lnTo>
                <a:lnTo>
                  <a:pt x="41148" y="139700"/>
                </a:lnTo>
                <a:close/>
              </a:path>
              <a:path w="4867275" h="2443479">
                <a:moveTo>
                  <a:pt x="41148" y="69850"/>
                </a:moveTo>
                <a:lnTo>
                  <a:pt x="34798" y="69850"/>
                </a:lnTo>
                <a:lnTo>
                  <a:pt x="34798" y="120650"/>
                </a:lnTo>
                <a:lnTo>
                  <a:pt x="41148" y="120650"/>
                </a:lnTo>
                <a:lnTo>
                  <a:pt x="41148" y="69850"/>
                </a:lnTo>
                <a:close/>
              </a:path>
              <a:path w="4867275" h="2443479">
                <a:moveTo>
                  <a:pt x="41148" y="0"/>
                </a:moveTo>
                <a:lnTo>
                  <a:pt x="34798" y="0"/>
                </a:lnTo>
                <a:lnTo>
                  <a:pt x="34798" y="50800"/>
                </a:lnTo>
                <a:lnTo>
                  <a:pt x="41148" y="50800"/>
                </a:lnTo>
                <a:lnTo>
                  <a:pt x="41148" y="0"/>
                </a:lnTo>
                <a:close/>
              </a:path>
              <a:path w="4867275" h="2443479">
                <a:moveTo>
                  <a:pt x="76200" y="2367280"/>
                </a:moveTo>
                <a:lnTo>
                  <a:pt x="0" y="2367280"/>
                </a:lnTo>
                <a:lnTo>
                  <a:pt x="38100" y="2443480"/>
                </a:lnTo>
                <a:lnTo>
                  <a:pt x="69850" y="2379980"/>
                </a:lnTo>
                <a:lnTo>
                  <a:pt x="72377" y="2374900"/>
                </a:lnTo>
                <a:lnTo>
                  <a:pt x="76200" y="2367280"/>
                </a:lnTo>
                <a:close/>
              </a:path>
              <a:path w="4867275" h="2443479">
                <a:moveTo>
                  <a:pt x="1174623" y="977900"/>
                </a:moveTo>
                <a:lnTo>
                  <a:pt x="1168400" y="977900"/>
                </a:lnTo>
                <a:lnTo>
                  <a:pt x="1168400" y="1028700"/>
                </a:lnTo>
                <a:lnTo>
                  <a:pt x="1174623" y="1028700"/>
                </a:lnTo>
                <a:lnTo>
                  <a:pt x="1174623" y="977900"/>
                </a:lnTo>
                <a:close/>
              </a:path>
              <a:path w="4867275" h="2443479">
                <a:moveTo>
                  <a:pt x="1174623" y="908050"/>
                </a:moveTo>
                <a:lnTo>
                  <a:pt x="1168400" y="908050"/>
                </a:lnTo>
                <a:lnTo>
                  <a:pt x="1168400" y="958850"/>
                </a:lnTo>
                <a:lnTo>
                  <a:pt x="1174623" y="958850"/>
                </a:lnTo>
                <a:lnTo>
                  <a:pt x="1174623" y="908050"/>
                </a:lnTo>
                <a:close/>
              </a:path>
              <a:path w="4867275" h="2443479">
                <a:moveTo>
                  <a:pt x="1174623" y="838200"/>
                </a:moveTo>
                <a:lnTo>
                  <a:pt x="1168273" y="838200"/>
                </a:lnTo>
                <a:lnTo>
                  <a:pt x="1168273" y="889000"/>
                </a:lnTo>
                <a:lnTo>
                  <a:pt x="1174623" y="889000"/>
                </a:lnTo>
                <a:lnTo>
                  <a:pt x="1174623" y="838200"/>
                </a:lnTo>
                <a:close/>
              </a:path>
              <a:path w="4867275" h="2443479">
                <a:moveTo>
                  <a:pt x="1174623" y="768350"/>
                </a:moveTo>
                <a:lnTo>
                  <a:pt x="1168273" y="768350"/>
                </a:lnTo>
                <a:lnTo>
                  <a:pt x="1168273" y="819150"/>
                </a:lnTo>
                <a:lnTo>
                  <a:pt x="1174623" y="819150"/>
                </a:lnTo>
                <a:lnTo>
                  <a:pt x="1174623" y="768350"/>
                </a:lnTo>
                <a:close/>
              </a:path>
              <a:path w="4867275" h="2443479">
                <a:moveTo>
                  <a:pt x="1174623" y="698500"/>
                </a:moveTo>
                <a:lnTo>
                  <a:pt x="1168273" y="698500"/>
                </a:lnTo>
                <a:lnTo>
                  <a:pt x="1168273" y="749300"/>
                </a:lnTo>
                <a:lnTo>
                  <a:pt x="1174623" y="749300"/>
                </a:lnTo>
                <a:lnTo>
                  <a:pt x="1174623" y="698500"/>
                </a:lnTo>
                <a:close/>
              </a:path>
              <a:path w="4867275" h="2443479">
                <a:moveTo>
                  <a:pt x="1174623" y="628650"/>
                </a:moveTo>
                <a:lnTo>
                  <a:pt x="1168273" y="628650"/>
                </a:lnTo>
                <a:lnTo>
                  <a:pt x="1168273" y="679450"/>
                </a:lnTo>
                <a:lnTo>
                  <a:pt x="1174623" y="679450"/>
                </a:lnTo>
                <a:lnTo>
                  <a:pt x="1174623" y="628650"/>
                </a:lnTo>
                <a:close/>
              </a:path>
              <a:path w="4867275" h="2443479">
                <a:moveTo>
                  <a:pt x="1174623" y="558800"/>
                </a:moveTo>
                <a:lnTo>
                  <a:pt x="1168273" y="558800"/>
                </a:lnTo>
                <a:lnTo>
                  <a:pt x="1168273" y="609600"/>
                </a:lnTo>
                <a:lnTo>
                  <a:pt x="1174623" y="609600"/>
                </a:lnTo>
                <a:lnTo>
                  <a:pt x="1174623" y="558800"/>
                </a:lnTo>
                <a:close/>
              </a:path>
              <a:path w="4867275" h="2443479">
                <a:moveTo>
                  <a:pt x="1174623" y="488950"/>
                </a:moveTo>
                <a:lnTo>
                  <a:pt x="1168273" y="488950"/>
                </a:lnTo>
                <a:lnTo>
                  <a:pt x="1168273" y="539750"/>
                </a:lnTo>
                <a:lnTo>
                  <a:pt x="1174623" y="539750"/>
                </a:lnTo>
                <a:lnTo>
                  <a:pt x="1174623" y="488950"/>
                </a:lnTo>
                <a:close/>
              </a:path>
              <a:path w="4867275" h="2443479">
                <a:moveTo>
                  <a:pt x="1174623" y="419100"/>
                </a:moveTo>
                <a:lnTo>
                  <a:pt x="1168273" y="419100"/>
                </a:lnTo>
                <a:lnTo>
                  <a:pt x="1168273" y="469900"/>
                </a:lnTo>
                <a:lnTo>
                  <a:pt x="1174623" y="469900"/>
                </a:lnTo>
                <a:lnTo>
                  <a:pt x="1174623" y="419100"/>
                </a:lnTo>
                <a:close/>
              </a:path>
              <a:path w="4867275" h="2443479">
                <a:moveTo>
                  <a:pt x="1174623" y="349250"/>
                </a:moveTo>
                <a:lnTo>
                  <a:pt x="1168273" y="349250"/>
                </a:lnTo>
                <a:lnTo>
                  <a:pt x="1168273" y="400050"/>
                </a:lnTo>
                <a:lnTo>
                  <a:pt x="1174623" y="400050"/>
                </a:lnTo>
                <a:lnTo>
                  <a:pt x="1174623" y="349250"/>
                </a:lnTo>
                <a:close/>
              </a:path>
              <a:path w="4867275" h="2443479">
                <a:moveTo>
                  <a:pt x="1174623" y="279400"/>
                </a:moveTo>
                <a:lnTo>
                  <a:pt x="1168273" y="279400"/>
                </a:lnTo>
                <a:lnTo>
                  <a:pt x="1168273" y="330200"/>
                </a:lnTo>
                <a:lnTo>
                  <a:pt x="1174623" y="330200"/>
                </a:lnTo>
                <a:lnTo>
                  <a:pt x="1174623" y="279400"/>
                </a:lnTo>
                <a:close/>
              </a:path>
              <a:path w="4867275" h="2443479">
                <a:moveTo>
                  <a:pt x="1174623" y="209550"/>
                </a:moveTo>
                <a:lnTo>
                  <a:pt x="1168273" y="209550"/>
                </a:lnTo>
                <a:lnTo>
                  <a:pt x="1168273" y="260350"/>
                </a:lnTo>
                <a:lnTo>
                  <a:pt x="1174623" y="260350"/>
                </a:lnTo>
                <a:lnTo>
                  <a:pt x="1174623" y="209550"/>
                </a:lnTo>
                <a:close/>
              </a:path>
              <a:path w="4867275" h="2443479">
                <a:moveTo>
                  <a:pt x="1174623" y="139700"/>
                </a:moveTo>
                <a:lnTo>
                  <a:pt x="1168273" y="139700"/>
                </a:lnTo>
                <a:lnTo>
                  <a:pt x="1168273" y="190500"/>
                </a:lnTo>
                <a:lnTo>
                  <a:pt x="1174623" y="190500"/>
                </a:lnTo>
                <a:lnTo>
                  <a:pt x="1174623" y="139700"/>
                </a:lnTo>
                <a:close/>
              </a:path>
              <a:path w="4867275" h="2443479">
                <a:moveTo>
                  <a:pt x="1174623" y="69850"/>
                </a:moveTo>
                <a:lnTo>
                  <a:pt x="1168273" y="69850"/>
                </a:lnTo>
                <a:lnTo>
                  <a:pt x="1168273" y="120650"/>
                </a:lnTo>
                <a:lnTo>
                  <a:pt x="1174623" y="120650"/>
                </a:lnTo>
                <a:lnTo>
                  <a:pt x="1174623" y="69850"/>
                </a:lnTo>
                <a:close/>
              </a:path>
              <a:path w="4867275" h="2443479">
                <a:moveTo>
                  <a:pt x="1174623" y="0"/>
                </a:moveTo>
                <a:lnTo>
                  <a:pt x="1168273" y="0"/>
                </a:lnTo>
                <a:lnTo>
                  <a:pt x="1168273" y="50800"/>
                </a:lnTo>
                <a:lnTo>
                  <a:pt x="1174623" y="50800"/>
                </a:lnTo>
                <a:lnTo>
                  <a:pt x="1174623" y="0"/>
                </a:lnTo>
                <a:close/>
              </a:path>
              <a:path w="4867275" h="2443479">
                <a:moveTo>
                  <a:pt x="1174750" y="1117600"/>
                </a:moveTo>
                <a:lnTo>
                  <a:pt x="1168400" y="1117600"/>
                </a:lnTo>
                <a:lnTo>
                  <a:pt x="1168400" y="1168400"/>
                </a:lnTo>
                <a:lnTo>
                  <a:pt x="1174750" y="1168400"/>
                </a:lnTo>
                <a:lnTo>
                  <a:pt x="1174750" y="1117600"/>
                </a:lnTo>
                <a:close/>
              </a:path>
              <a:path w="4867275" h="2443479">
                <a:moveTo>
                  <a:pt x="1174750" y="1098550"/>
                </a:moveTo>
                <a:lnTo>
                  <a:pt x="1174623" y="1047750"/>
                </a:lnTo>
                <a:lnTo>
                  <a:pt x="1168400" y="1047750"/>
                </a:lnTo>
                <a:lnTo>
                  <a:pt x="1168400" y="1098550"/>
                </a:lnTo>
                <a:lnTo>
                  <a:pt x="1174750" y="1098550"/>
                </a:lnTo>
                <a:close/>
              </a:path>
              <a:path w="4867275" h="2443479">
                <a:moveTo>
                  <a:pt x="1209675" y="1183513"/>
                </a:moveTo>
                <a:lnTo>
                  <a:pt x="1133475" y="1183513"/>
                </a:lnTo>
                <a:lnTo>
                  <a:pt x="1171575" y="1259713"/>
                </a:lnTo>
                <a:lnTo>
                  <a:pt x="1203325" y="1196213"/>
                </a:lnTo>
                <a:lnTo>
                  <a:pt x="1207706" y="1187450"/>
                </a:lnTo>
                <a:lnTo>
                  <a:pt x="1209675" y="1183513"/>
                </a:lnTo>
                <a:close/>
              </a:path>
              <a:path w="4867275" h="2443479">
                <a:moveTo>
                  <a:pt x="2841498" y="2025650"/>
                </a:moveTo>
                <a:lnTo>
                  <a:pt x="2835275" y="2025650"/>
                </a:lnTo>
                <a:lnTo>
                  <a:pt x="2835275" y="2076450"/>
                </a:lnTo>
                <a:lnTo>
                  <a:pt x="2841498" y="2076450"/>
                </a:lnTo>
                <a:lnTo>
                  <a:pt x="2841498" y="2025650"/>
                </a:lnTo>
                <a:close/>
              </a:path>
              <a:path w="4867275" h="2443479">
                <a:moveTo>
                  <a:pt x="2841498" y="1955800"/>
                </a:moveTo>
                <a:lnTo>
                  <a:pt x="2835275" y="1955800"/>
                </a:lnTo>
                <a:lnTo>
                  <a:pt x="2835275" y="2006600"/>
                </a:lnTo>
                <a:lnTo>
                  <a:pt x="2841498" y="2006600"/>
                </a:lnTo>
                <a:lnTo>
                  <a:pt x="2841498" y="1955800"/>
                </a:lnTo>
                <a:close/>
              </a:path>
              <a:path w="4867275" h="2443479">
                <a:moveTo>
                  <a:pt x="2841498" y="1885950"/>
                </a:moveTo>
                <a:lnTo>
                  <a:pt x="2835275" y="1885950"/>
                </a:lnTo>
                <a:lnTo>
                  <a:pt x="2835275" y="1936750"/>
                </a:lnTo>
                <a:lnTo>
                  <a:pt x="2841498" y="1936750"/>
                </a:lnTo>
                <a:lnTo>
                  <a:pt x="2841498" y="1885950"/>
                </a:lnTo>
                <a:close/>
              </a:path>
              <a:path w="4867275" h="2443479">
                <a:moveTo>
                  <a:pt x="2841498" y="1816100"/>
                </a:moveTo>
                <a:lnTo>
                  <a:pt x="2835275" y="1816100"/>
                </a:lnTo>
                <a:lnTo>
                  <a:pt x="2835275" y="1866900"/>
                </a:lnTo>
                <a:lnTo>
                  <a:pt x="2841498" y="1866900"/>
                </a:lnTo>
                <a:lnTo>
                  <a:pt x="2841498" y="1816100"/>
                </a:lnTo>
                <a:close/>
              </a:path>
              <a:path w="4867275" h="2443479">
                <a:moveTo>
                  <a:pt x="2841498" y="1746250"/>
                </a:moveTo>
                <a:lnTo>
                  <a:pt x="2835148" y="1746250"/>
                </a:lnTo>
                <a:lnTo>
                  <a:pt x="2835275" y="1797050"/>
                </a:lnTo>
                <a:lnTo>
                  <a:pt x="2841498" y="1797050"/>
                </a:lnTo>
                <a:lnTo>
                  <a:pt x="2841498" y="1746250"/>
                </a:lnTo>
                <a:close/>
              </a:path>
              <a:path w="4867275" h="2443479">
                <a:moveTo>
                  <a:pt x="2841498" y="1676400"/>
                </a:moveTo>
                <a:lnTo>
                  <a:pt x="2835148" y="1676400"/>
                </a:lnTo>
                <a:lnTo>
                  <a:pt x="2835148" y="1727200"/>
                </a:lnTo>
                <a:lnTo>
                  <a:pt x="2841498" y="1727200"/>
                </a:lnTo>
                <a:lnTo>
                  <a:pt x="2841498" y="1676400"/>
                </a:lnTo>
                <a:close/>
              </a:path>
              <a:path w="4867275" h="2443479">
                <a:moveTo>
                  <a:pt x="2841498" y="1606550"/>
                </a:moveTo>
                <a:lnTo>
                  <a:pt x="2835148" y="1606550"/>
                </a:lnTo>
                <a:lnTo>
                  <a:pt x="2835148" y="1657350"/>
                </a:lnTo>
                <a:lnTo>
                  <a:pt x="2841498" y="1657350"/>
                </a:lnTo>
                <a:lnTo>
                  <a:pt x="2841498" y="1606550"/>
                </a:lnTo>
                <a:close/>
              </a:path>
              <a:path w="4867275" h="2443479">
                <a:moveTo>
                  <a:pt x="2841498" y="1536700"/>
                </a:moveTo>
                <a:lnTo>
                  <a:pt x="2835148" y="1536700"/>
                </a:lnTo>
                <a:lnTo>
                  <a:pt x="2835148" y="1587500"/>
                </a:lnTo>
                <a:lnTo>
                  <a:pt x="2841498" y="1587500"/>
                </a:lnTo>
                <a:lnTo>
                  <a:pt x="2841498" y="1536700"/>
                </a:lnTo>
                <a:close/>
              </a:path>
              <a:path w="4867275" h="2443479">
                <a:moveTo>
                  <a:pt x="2841498" y="1466850"/>
                </a:moveTo>
                <a:lnTo>
                  <a:pt x="2835148" y="1466850"/>
                </a:lnTo>
                <a:lnTo>
                  <a:pt x="2835148" y="1517650"/>
                </a:lnTo>
                <a:lnTo>
                  <a:pt x="2841498" y="1517650"/>
                </a:lnTo>
                <a:lnTo>
                  <a:pt x="2841498" y="1466850"/>
                </a:lnTo>
                <a:close/>
              </a:path>
              <a:path w="4867275" h="2443479">
                <a:moveTo>
                  <a:pt x="2841498" y="1397000"/>
                </a:moveTo>
                <a:lnTo>
                  <a:pt x="2835148" y="1397000"/>
                </a:lnTo>
                <a:lnTo>
                  <a:pt x="2835148" y="1447800"/>
                </a:lnTo>
                <a:lnTo>
                  <a:pt x="2841498" y="1447800"/>
                </a:lnTo>
                <a:lnTo>
                  <a:pt x="2841498" y="1397000"/>
                </a:lnTo>
                <a:close/>
              </a:path>
              <a:path w="4867275" h="2443479">
                <a:moveTo>
                  <a:pt x="2841498" y="1327150"/>
                </a:moveTo>
                <a:lnTo>
                  <a:pt x="2835148" y="1327150"/>
                </a:lnTo>
                <a:lnTo>
                  <a:pt x="2835148" y="1377950"/>
                </a:lnTo>
                <a:lnTo>
                  <a:pt x="2841498" y="1377950"/>
                </a:lnTo>
                <a:lnTo>
                  <a:pt x="2841498" y="1327150"/>
                </a:lnTo>
                <a:close/>
              </a:path>
              <a:path w="4867275" h="2443479">
                <a:moveTo>
                  <a:pt x="2841498" y="1257300"/>
                </a:moveTo>
                <a:lnTo>
                  <a:pt x="2835148" y="1257300"/>
                </a:lnTo>
                <a:lnTo>
                  <a:pt x="2835148" y="1308100"/>
                </a:lnTo>
                <a:lnTo>
                  <a:pt x="2841498" y="1308100"/>
                </a:lnTo>
                <a:lnTo>
                  <a:pt x="2841498" y="1257300"/>
                </a:lnTo>
                <a:close/>
              </a:path>
              <a:path w="4867275" h="2443479">
                <a:moveTo>
                  <a:pt x="2841498" y="1187450"/>
                </a:moveTo>
                <a:lnTo>
                  <a:pt x="2835148" y="1187450"/>
                </a:lnTo>
                <a:lnTo>
                  <a:pt x="2835148" y="1238250"/>
                </a:lnTo>
                <a:lnTo>
                  <a:pt x="2841498" y="1238250"/>
                </a:lnTo>
                <a:lnTo>
                  <a:pt x="2841498" y="1187450"/>
                </a:lnTo>
                <a:close/>
              </a:path>
              <a:path w="4867275" h="2443479">
                <a:moveTo>
                  <a:pt x="2841498" y="1117600"/>
                </a:moveTo>
                <a:lnTo>
                  <a:pt x="2835148" y="1117600"/>
                </a:lnTo>
                <a:lnTo>
                  <a:pt x="2835148" y="1168400"/>
                </a:lnTo>
                <a:lnTo>
                  <a:pt x="2841498" y="1168400"/>
                </a:lnTo>
                <a:lnTo>
                  <a:pt x="2841498" y="1117600"/>
                </a:lnTo>
                <a:close/>
              </a:path>
              <a:path w="4867275" h="2443479">
                <a:moveTo>
                  <a:pt x="2841498" y="1047750"/>
                </a:moveTo>
                <a:lnTo>
                  <a:pt x="2835148" y="1047750"/>
                </a:lnTo>
                <a:lnTo>
                  <a:pt x="2835148" y="1098550"/>
                </a:lnTo>
                <a:lnTo>
                  <a:pt x="2841498" y="1098550"/>
                </a:lnTo>
                <a:lnTo>
                  <a:pt x="2841498" y="1047750"/>
                </a:lnTo>
                <a:close/>
              </a:path>
              <a:path w="4867275" h="2443479">
                <a:moveTo>
                  <a:pt x="2841498" y="977900"/>
                </a:moveTo>
                <a:lnTo>
                  <a:pt x="2835148" y="977900"/>
                </a:lnTo>
                <a:lnTo>
                  <a:pt x="2835148" y="1028700"/>
                </a:lnTo>
                <a:lnTo>
                  <a:pt x="2841498" y="1028700"/>
                </a:lnTo>
                <a:lnTo>
                  <a:pt x="2841498" y="977900"/>
                </a:lnTo>
                <a:close/>
              </a:path>
              <a:path w="4867275" h="2443479">
                <a:moveTo>
                  <a:pt x="2841498" y="908050"/>
                </a:moveTo>
                <a:lnTo>
                  <a:pt x="2835148" y="908050"/>
                </a:lnTo>
                <a:lnTo>
                  <a:pt x="2835148" y="958850"/>
                </a:lnTo>
                <a:lnTo>
                  <a:pt x="2841498" y="958850"/>
                </a:lnTo>
                <a:lnTo>
                  <a:pt x="2841498" y="908050"/>
                </a:lnTo>
                <a:close/>
              </a:path>
              <a:path w="4867275" h="2443479">
                <a:moveTo>
                  <a:pt x="2841498" y="838200"/>
                </a:moveTo>
                <a:lnTo>
                  <a:pt x="2835148" y="838200"/>
                </a:lnTo>
                <a:lnTo>
                  <a:pt x="2835148" y="889000"/>
                </a:lnTo>
                <a:lnTo>
                  <a:pt x="2841498" y="889000"/>
                </a:lnTo>
                <a:lnTo>
                  <a:pt x="2841498" y="838200"/>
                </a:lnTo>
                <a:close/>
              </a:path>
              <a:path w="4867275" h="2443479">
                <a:moveTo>
                  <a:pt x="2841498" y="768350"/>
                </a:moveTo>
                <a:lnTo>
                  <a:pt x="2835148" y="768350"/>
                </a:lnTo>
                <a:lnTo>
                  <a:pt x="2835148" y="819150"/>
                </a:lnTo>
                <a:lnTo>
                  <a:pt x="2841498" y="819150"/>
                </a:lnTo>
                <a:lnTo>
                  <a:pt x="2841498" y="768350"/>
                </a:lnTo>
                <a:close/>
              </a:path>
              <a:path w="4867275" h="2443479">
                <a:moveTo>
                  <a:pt x="2841498" y="698500"/>
                </a:moveTo>
                <a:lnTo>
                  <a:pt x="2835148" y="698500"/>
                </a:lnTo>
                <a:lnTo>
                  <a:pt x="2835148" y="749300"/>
                </a:lnTo>
                <a:lnTo>
                  <a:pt x="2841498" y="749300"/>
                </a:lnTo>
                <a:lnTo>
                  <a:pt x="2841498" y="698500"/>
                </a:lnTo>
                <a:close/>
              </a:path>
              <a:path w="4867275" h="2443479">
                <a:moveTo>
                  <a:pt x="2841498" y="628650"/>
                </a:moveTo>
                <a:lnTo>
                  <a:pt x="2835148" y="628650"/>
                </a:lnTo>
                <a:lnTo>
                  <a:pt x="2835148" y="679450"/>
                </a:lnTo>
                <a:lnTo>
                  <a:pt x="2841498" y="679450"/>
                </a:lnTo>
                <a:lnTo>
                  <a:pt x="2841498" y="628650"/>
                </a:lnTo>
                <a:close/>
              </a:path>
              <a:path w="4867275" h="2443479">
                <a:moveTo>
                  <a:pt x="2841498" y="558800"/>
                </a:moveTo>
                <a:lnTo>
                  <a:pt x="2835148" y="558800"/>
                </a:lnTo>
                <a:lnTo>
                  <a:pt x="2835148" y="609600"/>
                </a:lnTo>
                <a:lnTo>
                  <a:pt x="2841498" y="609600"/>
                </a:lnTo>
                <a:lnTo>
                  <a:pt x="2841498" y="558800"/>
                </a:lnTo>
                <a:close/>
              </a:path>
              <a:path w="4867275" h="2443479">
                <a:moveTo>
                  <a:pt x="2841498" y="488950"/>
                </a:moveTo>
                <a:lnTo>
                  <a:pt x="2835148" y="488950"/>
                </a:lnTo>
                <a:lnTo>
                  <a:pt x="2835148" y="539750"/>
                </a:lnTo>
                <a:lnTo>
                  <a:pt x="2841498" y="539750"/>
                </a:lnTo>
                <a:lnTo>
                  <a:pt x="2841498" y="488950"/>
                </a:lnTo>
                <a:close/>
              </a:path>
              <a:path w="4867275" h="2443479">
                <a:moveTo>
                  <a:pt x="2841498" y="419100"/>
                </a:moveTo>
                <a:lnTo>
                  <a:pt x="2835148" y="419100"/>
                </a:lnTo>
                <a:lnTo>
                  <a:pt x="2835148" y="469900"/>
                </a:lnTo>
                <a:lnTo>
                  <a:pt x="2841498" y="469900"/>
                </a:lnTo>
                <a:lnTo>
                  <a:pt x="2841498" y="419100"/>
                </a:lnTo>
                <a:close/>
              </a:path>
              <a:path w="4867275" h="2443479">
                <a:moveTo>
                  <a:pt x="2841498" y="349250"/>
                </a:moveTo>
                <a:lnTo>
                  <a:pt x="2835148" y="349250"/>
                </a:lnTo>
                <a:lnTo>
                  <a:pt x="2835148" y="400050"/>
                </a:lnTo>
                <a:lnTo>
                  <a:pt x="2841498" y="400050"/>
                </a:lnTo>
                <a:lnTo>
                  <a:pt x="2841498" y="349250"/>
                </a:lnTo>
                <a:close/>
              </a:path>
              <a:path w="4867275" h="2443479">
                <a:moveTo>
                  <a:pt x="2841498" y="279400"/>
                </a:moveTo>
                <a:lnTo>
                  <a:pt x="2835148" y="279400"/>
                </a:lnTo>
                <a:lnTo>
                  <a:pt x="2835148" y="330200"/>
                </a:lnTo>
                <a:lnTo>
                  <a:pt x="2841498" y="330200"/>
                </a:lnTo>
                <a:lnTo>
                  <a:pt x="2841498" y="279400"/>
                </a:lnTo>
                <a:close/>
              </a:path>
              <a:path w="4867275" h="2443479">
                <a:moveTo>
                  <a:pt x="2841498" y="209550"/>
                </a:moveTo>
                <a:lnTo>
                  <a:pt x="2835148" y="209550"/>
                </a:lnTo>
                <a:lnTo>
                  <a:pt x="2835148" y="260350"/>
                </a:lnTo>
                <a:lnTo>
                  <a:pt x="2841498" y="260350"/>
                </a:lnTo>
                <a:lnTo>
                  <a:pt x="2841498" y="209550"/>
                </a:lnTo>
                <a:close/>
              </a:path>
              <a:path w="4867275" h="2443479">
                <a:moveTo>
                  <a:pt x="2841498" y="139700"/>
                </a:moveTo>
                <a:lnTo>
                  <a:pt x="2835148" y="139700"/>
                </a:lnTo>
                <a:lnTo>
                  <a:pt x="2835148" y="190500"/>
                </a:lnTo>
                <a:lnTo>
                  <a:pt x="2841498" y="190500"/>
                </a:lnTo>
                <a:lnTo>
                  <a:pt x="2841498" y="139700"/>
                </a:lnTo>
                <a:close/>
              </a:path>
              <a:path w="4867275" h="2443479">
                <a:moveTo>
                  <a:pt x="2841498" y="69850"/>
                </a:moveTo>
                <a:lnTo>
                  <a:pt x="2835148" y="69850"/>
                </a:lnTo>
                <a:lnTo>
                  <a:pt x="2835148" y="120650"/>
                </a:lnTo>
                <a:lnTo>
                  <a:pt x="2841498" y="120650"/>
                </a:lnTo>
                <a:lnTo>
                  <a:pt x="2841498" y="69850"/>
                </a:lnTo>
                <a:close/>
              </a:path>
              <a:path w="4867275" h="2443479">
                <a:moveTo>
                  <a:pt x="2841498" y="0"/>
                </a:moveTo>
                <a:lnTo>
                  <a:pt x="2835148" y="0"/>
                </a:lnTo>
                <a:lnTo>
                  <a:pt x="2835148" y="50800"/>
                </a:lnTo>
                <a:lnTo>
                  <a:pt x="2841498" y="50800"/>
                </a:lnTo>
                <a:lnTo>
                  <a:pt x="2841498" y="0"/>
                </a:lnTo>
                <a:close/>
              </a:path>
              <a:path w="4867275" h="2443479">
                <a:moveTo>
                  <a:pt x="2841625" y="2305050"/>
                </a:moveTo>
                <a:lnTo>
                  <a:pt x="2835275" y="2305050"/>
                </a:lnTo>
                <a:lnTo>
                  <a:pt x="2835275" y="2355850"/>
                </a:lnTo>
                <a:lnTo>
                  <a:pt x="2841625" y="2355850"/>
                </a:lnTo>
                <a:lnTo>
                  <a:pt x="2841625" y="2305050"/>
                </a:lnTo>
                <a:close/>
              </a:path>
              <a:path w="4867275" h="2443479">
                <a:moveTo>
                  <a:pt x="2841625" y="2235200"/>
                </a:moveTo>
                <a:lnTo>
                  <a:pt x="2835275" y="2235200"/>
                </a:lnTo>
                <a:lnTo>
                  <a:pt x="2835275" y="2286000"/>
                </a:lnTo>
                <a:lnTo>
                  <a:pt x="2841625" y="2286000"/>
                </a:lnTo>
                <a:lnTo>
                  <a:pt x="2841625" y="2235200"/>
                </a:lnTo>
                <a:close/>
              </a:path>
              <a:path w="4867275" h="2443479">
                <a:moveTo>
                  <a:pt x="2841625" y="2165350"/>
                </a:moveTo>
                <a:lnTo>
                  <a:pt x="2835275" y="2165350"/>
                </a:lnTo>
                <a:lnTo>
                  <a:pt x="2835275" y="2216150"/>
                </a:lnTo>
                <a:lnTo>
                  <a:pt x="2841625" y="2216150"/>
                </a:lnTo>
                <a:lnTo>
                  <a:pt x="2841625" y="2165350"/>
                </a:lnTo>
                <a:close/>
              </a:path>
              <a:path w="4867275" h="2443479">
                <a:moveTo>
                  <a:pt x="2841625" y="2095500"/>
                </a:moveTo>
                <a:lnTo>
                  <a:pt x="2835275" y="2095500"/>
                </a:lnTo>
                <a:lnTo>
                  <a:pt x="2835275" y="2146300"/>
                </a:lnTo>
                <a:lnTo>
                  <a:pt x="2841625" y="2146300"/>
                </a:lnTo>
                <a:lnTo>
                  <a:pt x="2841625" y="2095500"/>
                </a:lnTo>
                <a:close/>
              </a:path>
              <a:path w="4867275" h="2443479">
                <a:moveTo>
                  <a:pt x="2876550" y="2367280"/>
                </a:moveTo>
                <a:lnTo>
                  <a:pt x="2800350" y="2367280"/>
                </a:lnTo>
                <a:lnTo>
                  <a:pt x="2838450" y="2443480"/>
                </a:lnTo>
                <a:lnTo>
                  <a:pt x="2870200" y="2379980"/>
                </a:lnTo>
                <a:lnTo>
                  <a:pt x="2872740" y="2374900"/>
                </a:lnTo>
                <a:lnTo>
                  <a:pt x="2876550" y="2367280"/>
                </a:lnTo>
                <a:close/>
              </a:path>
              <a:path w="4867275" h="2443479">
                <a:moveTo>
                  <a:pt x="4832223" y="1117600"/>
                </a:moveTo>
                <a:lnTo>
                  <a:pt x="4825873" y="1117600"/>
                </a:lnTo>
                <a:lnTo>
                  <a:pt x="4825873" y="1168400"/>
                </a:lnTo>
                <a:lnTo>
                  <a:pt x="4832223" y="1168400"/>
                </a:lnTo>
                <a:lnTo>
                  <a:pt x="4832223" y="1117600"/>
                </a:lnTo>
                <a:close/>
              </a:path>
              <a:path w="4867275" h="2443479">
                <a:moveTo>
                  <a:pt x="4832223" y="1047750"/>
                </a:moveTo>
                <a:lnTo>
                  <a:pt x="4825873" y="1047750"/>
                </a:lnTo>
                <a:lnTo>
                  <a:pt x="4825873" y="1098550"/>
                </a:lnTo>
                <a:lnTo>
                  <a:pt x="4832223" y="1098550"/>
                </a:lnTo>
                <a:lnTo>
                  <a:pt x="4832223" y="1047750"/>
                </a:lnTo>
                <a:close/>
              </a:path>
              <a:path w="4867275" h="2443479">
                <a:moveTo>
                  <a:pt x="4832223" y="977900"/>
                </a:moveTo>
                <a:lnTo>
                  <a:pt x="4825873" y="977900"/>
                </a:lnTo>
                <a:lnTo>
                  <a:pt x="4825873" y="1028700"/>
                </a:lnTo>
                <a:lnTo>
                  <a:pt x="4832223" y="1028700"/>
                </a:lnTo>
                <a:lnTo>
                  <a:pt x="4832223" y="977900"/>
                </a:lnTo>
                <a:close/>
              </a:path>
              <a:path w="4867275" h="2443479">
                <a:moveTo>
                  <a:pt x="4832223" y="908050"/>
                </a:moveTo>
                <a:lnTo>
                  <a:pt x="4825873" y="908050"/>
                </a:lnTo>
                <a:lnTo>
                  <a:pt x="4825873" y="958850"/>
                </a:lnTo>
                <a:lnTo>
                  <a:pt x="4832223" y="958850"/>
                </a:lnTo>
                <a:lnTo>
                  <a:pt x="4832223" y="908050"/>
                </a:lnTo>
                <a:close/>
              </a:path>
              <a:path w="4867275" h="2443479">
                <a:moveTo>
                  <a:pt x="4832223" y="838200"/>
                </a:moveTo>
                <a:lnTo>
                  <a:pt x="4825873" y="838200"/>
                </a:lnTo>
                <a:lnTo>
                  <a:pt x="4825873" y="889000"/>
                </a:lnTo>
                <a:lnTo>
                  <a:pt x="4832223" y="889000"/>
                </a:lnTo>
                <a:lnTo>
                  <a:pt x="4832223" y="838200"/>
                </a:lnTo>
                <a:close/>
              </a:path>
              <a:path w="4867275" h="2443479">
                <a:moveTo>
                  <a:pt x="4832223" y="768350"/>
                </a:moveTo>
                <a:lnTo>
                  <a:pt x="4825873" y="768350"/>
                </a:lnTo>
                <a:lnTo>
                  <a:pt x="4825873" y="819150"/>
                </a:lnTo>
                <a:lnTo>
                  <a:pt x="4832223" y="819150"/>
                </a:lnTo>
                <a:lnTo>
                  <a:pt x="4832223" y="768350"/>
                </a:lnTo>
                <a:close/>
              </a:path>
              <a:path w="4867275" h="2443479">
                <a:moveTo>
                  <a:pt x="4832223" y="698500"/>
                </a:moveTo>
                <a:lnTo>
                  <a:pt x="4825873" y="698500"/>
                </a:lnTo>
                <a:lnTo>
                  <a:pt x="4825873" y="749300"/>
                </a:lnTo>
                <a:lnTo>
                  <a:pt x="4832223" y="749300"/>
                </a:lnTo>
                <a:lnTo>
                  <a:pt x="4832223" y="698500"/>
                </a:lnTo>
                <a:close/>
              </a:path>
              <a:path w="4867275" h="2443479">
                <a:moveTo>
                  <a:pt x="4832223" y="628650"/>
                </a:moveTo>
                <a:lnTo>
                  <a:pt x="4825873" y="628650"/>
                </a:lnTo>
                <a:lnTo>
                  <a:pt x="4825873" y="679450"/>
                </a:lnTo>
                <a:lnTo>
                  <a:pt x="4832223" y="679450"/>
                </a:lnTo>
                <a:lnTo>
                  <a:pt x="4832223" y="628650"/>
                </a:lnTo>
                <a:close/>
              </a:path>
              <a:path w="4867275" h="2443479">
                <a:moveTo>
                  <a:pt x="4832223" y="558800"/>
                </a:moveTo>
                <a:lnTo>
                  <a:pt x="4825873" y="558800"/>
                </a:lnTo>
                <a:lnTo>
                  <a:pt x="4825873" y="609600"/>
                </a:lnTo>
                <a:lnTo>
                  <a:pt x="4832223" y="609600"/>
                </a:lnTo>
                <a:lnTo>
                  <a:pt x="4832223" y="558800"/>
                </a:lnTo>
                <a:close/>
              </a:path>
              <a:path w="4867275" h="2443479">
                <a:moveTo>
                  <a:pt x="4832223" y="488950"/>
                </a:moveTo>
                <a:lnTo>
                  <a:pt x="4825873" y="488950"/>
                </a:lnTo>
                <a:lnTo>
                  <a:pt x="4825873" y="539750"/>
                </a:lnTo>
                <a:lnTo>
                  <a:pt x="4832223" y="539750"/>
                </a:lnTo>
                <a:lnTo>
                  <a:pt x="4832223" y="488950"/>
                </a:lnTo>
                <a:close/>
              </a:path>
              <a:path w="4867275" h="2443479">
                <a:moveTo>
                  <a:pt x="4832223" y="419100"/>
                </a:moveTo>
                <a:lnTo>
                  <a:pt x="4825873" y="419100"/>
                </a:lnTo>
                <a:lnTo>
                  <a:pt x="4825873" y="469900"/>
                </a:lnTo>
                <a:lnTo>
                  <a:pt x="4832223" y="469900"/>
                </a:lnTo>
                <a:lnTo>
                  <a:pt x="4832223" y="419100"/>
                </a:lnTo>
                <a:close/>
              </a:path>
              <a:path w="4867275" h="2443479">
                <a:moveTo>
                  <a:pt x="4832223" y="349250"/>
                </a:moveTo>
                <a:lnTo>
                  <a:pt x="4825873" y="349250"/>
                </a:lnTo>
                <a:lnTo>
                  <a:pt x="4825873" y="400050"/>
                </a:lnTo>
                <a:lnTo>
                  <a:pt x="4832223" y="400050"/>
                </a:lnTo>
                <a:lnTo>
                  <a:pt x="4832223" y="349250"/>
                </a:lnTo>
                <a:close/>
              </a:path>
              <a:path w="4867275" h="2443479">
                <a:moveTo>
                  <a:pt x="4832223" y="279400"/>
                </a:moveTo>
                <a:lnTo>
                  <a:pt x="4825873" y="279400"/>
                </a:lnTo>
                <a:lnTo>
                  <a:pt x="4825873" y="330200"/>
                </a:lnTo>
                <a:lnTo>
                  <a:pt x="4832223" y="330200"/>
                </a:lnTo>
                <a:lnTo>
                  <a:pt x="4832223" y="279400"/>
                </a:lnTo>
                <a:close/>
              </a:path>
              <a:path w="4867275" h="2443479">
                <a:moveTo>
                  <a:pt x="4832223" y="209550"/>
                </a:moveTo>
                <a:lnTo>
                  <a:pt x="4825873" y="209550"/>
                </a:lnTo>
                <a:lnTo>
                  <a:pt x="4825873" y="260350"/>
                </a:lnTo>
                <a:lnTo>
                  <a:pt x="4832223" y="260350"/>
                </a:lnTo>
                <a:lnTo>
                  <a:pt x="4832223" y="209550"/>
                </a:lnTo>
                <a:close/>
              </a:path>
              <a:path w="4867275" h="2443479">
                <a:moveTo>
                  <a:pt x="4832223" y="139700"/>
                </a:moveTo>
                <a:lnTo>
                  <a:pt x="4825873" y="139700"/>
                </a:lnTo>
                <a:lnTo>
                  <a:pt x="4825873" y="190500"/>
                </a:lnTo>
                <a:lnTo>
                  <a:pt x="4832223" y="190500"/>
                </a:lnTo>
                <a:lnTo>
                  <a:pt x="4832223" y="139700"/>
                </a:lnTo>
                <a:close/>
              </a:path>
              <a:path w="4867275" h="2443479">
                <a:moveTo>
                  <a:pt x="4832223" y="69850"/>
                </a:moveTo>
                <a:lnTo>
                  <a:pt x="4825873" y="69850"/>
                </a:lnTo>
                <a:lnTo>
                  <a:pt x="4825873" y="120650"/>
                </a:lnTo>
                <a:lnTo>
                  <a:pt x="4832223" y="120650"/>
                </a:lnTo>
                <a:lnTo>
                  <a:pt x="4832223" y="69850"/>
                </a:lnTo>
                <a:close/>
              </a:path>
              <a:path w="4867275" h="2443479">
                <a:moveTo>
                  <a:pt x="4832223" y="0"/>
                </a:moveTo>
                <a:lnTo>
                  <a:pt x="4825873" y="0"/>
                </a:lnTo>
                <a:lnTo>
                  <a:pt x="4825873" y="50800"/>
                </a:lnTo>
                <a:lnTo>
                  <a:pt x="4832223" y="50800"/>
                </a:lnTo>
                <a:lnTo>
                  <a:pt x="4832223" y="0"/>
                </a:lnTo>
                <a:close/>
              </a:path>
              <a:path w="4867275" h="2443479">
                <a:moveTo>
                  <a:pt x="4867148" y="1225931"/>
                </a:moveTo>
                <a:lnTo>
                  <a:pt x="4832223" y="1225931"/>
                </a:lnTo>
                <a:lnTo>
                  <a:pt x="4832223" y="1187450"/>
                </a:lnTo>
                <a:lnTo>
                  <a:pt x="4825873" y="1187450"/>
                </a:lnTo>
                <a:lnTo>
                  <a:pt x="4825873" y="1225931"/>
                </a:lnTo>
                <a:lnTo>
                  <a:pt x="4790948" y="1225931"/>
                </a:lnTo>
                <a:lnTo>
                  <a:pt x="4829048" y="1302131"/>
                </a:lnTo>
                <a:lnTo>
                  <a:pt x="4860988" y="1238250"/>
                </a:lnTo>
                <a:lnTo>
                  <a:pt x="4867148" y="1225931"/>
                </a:lnTo>
                <a:close/>
              </a:path>
            </a:pathLst>
          </a:custGeom>
          <a:solidFill>
            <a:srgbClr val="2BFF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2427985" y="4585398"/>
            <a:ext cx="142049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6985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Creating</a:t>
            </a:r>
            <a:r>
              <a:rPr dirty="0" sz="20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resource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3811904" y="3420681"/>
            <a:ext cx="925194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71755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dirty="0" sz="2000" spc="-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resource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476621" y="4592891"/>
            <a:ext cx="92710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resource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709281" y="3468052"/>
            <a:ext cx="44195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Flag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179570">
              <a:lnSpc>
                <a:spcPct val="100000"/>
              </a:lnSpc>
              <a:spcBef>
                <a:spcPts val="130"/>
              </a:spcBef>
            </a:pPr>
            <a:r>
              <a:rPr dirty="0" spc="40"/>
              <a:t>kubectl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240280">
              <a:lnSpc>
                <a:spcPct val="100000"/>
              </a:lnSpc>
              <a:spcBef>
                <a:spcPts val="130"/>
              </a:spcBef>
            </a:pPr>
            <a:r>
              <a:rPr dirty="0"/>
              <a:t>Kubernetes</a:t>
            </a:r>
            <a:r>
              <a:rPr dirty="0" spc="-190"/>
              <a:t> </a:t>
            </a:r>
            <a:r>
              <a:rPr dirty="0" spc="-65"/>
              <a:t>CLI</a:t>
            </a:r>
            <a:r>
              <a:rPr dirty="0" spc="-210"/>
              <a:t> </a:t>
            </a:r>
            <a:r>
              <a:rPr dirty="0" spc="-10"/>
              <a:t>Overview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7882" y="1893086"/>
            <a:ext cx="1376235" cy="132875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681351" y="4710176"/>
            <a:ext cx="2381250" cy="70485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202565" rIns="0" bIns="0" rtlCol="0" vert="horz">
            <a:spAutoFit/>
          </a:bodyPr>
          <a:lstStyle/>
          <a:p>
            <a:pPr marL="777240">
              <a:lnSpc>
                <a:spcPct val="100000"/>
              </a:lnSpc>
              <a:spcBef>
                <a:spcPts val="159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kubectl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139051" y="4710176"/>
            <a:ext cx="2381250" cy="704850"/>
          </a:xfrm>
          <a:prstGeom prst="rect">
            <a:avLst/>
          </a:prstGeom>
          <a:ln w="12700">
            <a:solidFill>
              <a:srgbClr val="316CE4"/>
            </a:solidFill>
          </a:ln>
        </p:spPr>
        <p:txBody>
          <a:bodyPr wrap="square" lIns="0" tIns="202565" rIns="0" bIns="0" rtlCol="0" vert="horz">
            <a:spAutoFit/>
          </a:bodyPr>
          <a:lstStyle/>
          <a:p>
            <a:pPr marL="685800">
              <a:lnSpc>
                <a:spcPct val="100000"/>
              </a:lnSpc>
              <a:spcBef>
                <a:spcPts val="1595"/>
              </a:spcBef>
            </a:pPr>
            <a:r>
              <a:rPr dirty="0" sz="2000" spc="-10">
                <a:solidFill>
                  <a:srgbClr val="316CE4"/>
                </a:solidFill>
                <a:latin typeface="Tahoma"/>
                <a:cs typeface="Tahoma"/>
              </a:rPr>
              <a:t>kubeadm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3871849" y="3240658"/>
            <a:ext cx="4458970" cy="1462405"/>
          </a:xfrm>
          <a:custGeom>
            <a:avLst/>
            <a:gdLst/>
            <a:ahLst/>
            <a:cxnLst/>
            <a:rect l="l" t="t" r="r" b="b"/>
            <a:pathLst>
              <a:path w="4458970" h="1462404">
                <a:moveTo>
                  <a:pt x="4458970" y="1462278"/>
                </a:moveTo>
                <a:lnTo>
                  <a:pt x="4440339" y="1430274"/>
                </a:lnTo>
                <a:lnTo>
                  <a:pt x="4416171" y="1388745"/>
                </a:lnTo>
                <a:lnTo>
                  <a:pt x="4397006" y="1417980"/>
                </a:lnTo>
                <a:lnTo>
                  <a:pt x="2230628" y="0"/>
                </a:lnTo>
                <a:lnTo>
                  <a:pt x="2229548" y="1651"/>
                </a:lnTo>
                <a:lnTo>
                  <a:pt x="2228469" y="0"/>
                </a:lnTo>
                <a:lnTo>
                  <a:pt x="62077" y="1417980"/>
                </a:lnTo>
                <a:lnTo>
                  <a:pt x="42926" y="1388745"/>
                </a:lnTo>
                <a:lnTo>
                  <a:pt x="0" y="1462278"/>
                </a:lnTo>
                <a:lnTo>
                  <a:pt x="84709" y="1452499"/>
                </a:lnTo>
                <a:lnTo>
                  <a:pt x="70053" y="1430147"/>
                </a:lnTo>
                <a:lnTo>
                  <a:pt x="65532" y="1423250"/>
                </a:lnTo>
                <a:lnTo>
                  <a:pt x="2229535" y="6756"/>
                </a:lnTo>
                <a:lnTo>
                  <a:pt x="4393501" y="1423339"/>
                </a:lnTo>
                <a:lnTo>
                  <a:pt x="4374388" y="1452499"/>
                </a:lnTo>
                <a:lnTo>
                  <a:pt x="4458970" y="1462278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98272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kubeadm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15009" y="1172781"/>
            <a:ext cx="9860280" cy="22644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Used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build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K8s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clusters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latin typeface="Calibri"/>
                <a:cs typeface="Calibri"/>
              </a:rPr>
              <a:t>Focuses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bootstrapping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rather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provisioning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machines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installing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additional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30">
                <a:latin typeface="Calibri"/>
                <a:cs typeface="Calibri"/>
              </a:rPr>
              <a:t>add-</a:t>
            </a:r>
            <a:r>
              <a:rPr dirty="0" sz="2000" spc="-25">
                <a:latin typeface="Calibri"/>
                <a:cs typeface="Calibri"/>
              </a:rPr>
              <a:t>ons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spcBef>
                <a:spcPts val="780"/>
              </a:spcBef>
              <a:buFont typeface="Wingdings"/>
              <a:buChar char=""/>
              <a:tabLst>
                <a:tab pos="812800" algn="l"/>
              </a:tabLst>
            </a:pPr>
            <a:r>
              <a:rPr dirty="0" sz="2000">
                <a:latin typeface="Calibri"/>
                <a:cs typeface="Calibri"/>
              </a:rPr>
              <a:t>Upgrading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clusters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Font typeface="Wingdings"/>
              <a:buChar char=""/>
              <a:tabLst>
                <a:tab pos="812800" algn="l"/>
              </a:tabLst>
            </a:pPr>
            <a:r>
              <a:rPr dirty="0" sz="2000">
                <a:latin typeface="Calibri"/>
                <a:cs typeface="Calibri"/>
              </a:rPr>
              <a:t>Managing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tokens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812800" algn="l"/>
              </a:tabLst>
            </a:pPr>
            <a:r>
              <a:rPr dirty="0" sz="2000" spc="-10">
                <a:latin typeface="Calibri"/>
                <a:cs typeface="Calibri"/>
              </a:rPr>
              <a:t>Resetting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configurations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812800" algn="l"/>
              </a:tabLst>
            </a:pPr>
            <a:r>
              <a:rPr dirty="0" sz="2000">
                <a:latin typeface="Calibri"/>
                <a:cs typeface="Calibri"/>
              </a:rPr>
              <a:t>Handling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certificates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Font typeface="Wingdings"/>
              <a:buChar char=""/>
              <a:tabLst>
                <a:tab pos="812800" algn="l"/>
              </a:tabLst>
            </a:pPr>
            <a:r>
              <a:rPr dirty="0" sz="2000">
                <a:latin typeface="Calibri"/>
                <a:cs typeface="Calibri"/>
              </a:rPr>
              <a:t>Managing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kubeconfig</a:t>
            </a:r>
            <a:r>
              <a:rPr dirty="0" sz="2000" spc="-20">
                <a:latin typeface="Calibri"/>
                <a:cs typeface="Calibri"/>
              </a:rPr>
              <a:t> files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1170" y="2804794"/>
            <a:ext cx="8719185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>
                <a:solidFill>
                  <a:srgbClr val="FFFFFF"/>
                </a:solidFill>
              </a:rPr>
              <a:t>Kubernetes</a:t>
            </a:r>
            <a:r>
              <a:rPr dirty="0" sz="8000" spc="-635">
                <a:solidFill>
                  <a:srgbClr val="FFFFFF"/>
                </a:solidFill>
              </a:rPr>
              <a:t> </a:t>
            </a:r>
            <a:r>
              <a:rPr dirty="0" sz="8000" spc="-10">
                <a:solidFill>
                  <a:srgbClr val="FFFFFF"/>
                </a:solidFill>
              </a:rPr>
              <a:t>Objects</a:t>
            </a:r>
            <a:endParaRPr sz="8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919726" y="4405376"/>
            <a:ext cx="5734050" cy="1438275"/>
          </a:xfrm>
          <a:custGeom>
            <a:avLst/>
            <a:gdLst/>
            <a:ahLst/>
            <a:cxnLst/>
            <a:rect l="l" t="t" r="r" b="b"/>
            <a:pathLst>
              <a:path w="5734050" h="1438275">
                <a:moveTo>
                  <a:pt x="0" y="94106"/>
                </a:moveTo>
                <a:lnTo>
                  <a:pt x="7399" y="57489"/>
                </a:lnTo>
                <a:lnTo>
                  <a:pt x="27574" y="27574"/>
                </a:lnTo>
                <a:lnTo>
                  <a:pt x="57489" y="7399"/>
                </a:lnTo>
                <a:lnTo>
                  <a:pt x="94107" y="0"/>
                </a:lnTo>
                <a:lnTo>
                  <a:pt x="5639816" y="0"/>
                </a:lnTo>
                <a:lnTo>
                  <a:pt x="5676453" y="7399"/>
                </a:lnTo>
                <a:lnTo>
                  <a:pt x="5706411" y="27574"/>
                </a:lnTo>
                <a:lnTo>
                  <a:pt x="5726630" y="57489"/>
                </a:lnTo>
                <a:lnTo>
                  <a:pt x="5734050" y="94106"/>
                </a:lnTo>
                <a:lnTo>
                  <a:pt x="5734050" y="1344041"/>
                </a:lnTo>
                <a:lnTo>
                  <a:pt x="5726630" y="1380695"/>
                </a:lnTo>
                <a:lnTo>
                  <a:pt x="5706411" y="1410628"/>
                </a:lnTo>
                <a:lnTo>
                  <a:pt x="5676453" y="1430810"/>
                </a:lnTo>
                <a:lnTo>
                  <a:pt x="5639816" y="1438211"/>
                </a:lnTo>
                <a:lnTo>
                  <a:pt x="94107" y="1438211"/>
                </a:lnTo>
                <a:lnTo>
                  <a:pt x="57489" y="1430810"/>
                </a:lnTo>
                <a:lnTo>
                  <a:pt x="27574" y="1410628"/>
                </a:lnTo>
                <a:lnTo>
                  <a:pt x="7399" y="1380695"/>
                </a:lnTo>
                <a:lnTo>
                  <a:pt x="0" y="1344041"/>
                </a:lnTo>
                <a:lnTo>
                  <a:pt x="0" y="94106"/>
                </a:lnTo>
                <a:close/>
              </a:path>
            </a:pathLst>
          </a:custGeom>
          <a:ln w="12700">
            <a:solidFill>
              <a:srgbClr val="316CE4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827020">
              <a:lnSpc>
                <a:spcPct val="100000"/>
              </a:lnSpc>
              <a:spcBef>
                <a:spcPts val="130"/>
              </a:spcBef>
            </a:pPr>
            <a:r>
              <a:rPr dirty="0"/>
              <a:t>Kubernetes</a:t>
            </a:r>
            <a:r>
              <a:rPr dirty="0" spc="5"/>
              <a:t> </a:t>
            </a:r>
            <a:r>
              <a:rPr dirty="0" spc="-10"/>
              <a:t>Objects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3875151" y="885825"/>
            <a:ext cx="7823200" cy="5354955"/>
            <a:chOff x="3875151" y="885825"/>
            <a:chExt cx="7823200" cy="5354955"/>
          </a:xfrm>
        </p:grpSpPr>
        <p:sp>
          <p:nvSpPr>
            <p:cNvPr id="5" name="object 5" descr=""/>
            <p:cNvSpPr/>
            <p:nvPr/>
          </p:nvSpPr>
          <p:spPr>
            <a:xfrm>
              <a:off x="3881501" y="1319212"/>
              <a:ext cx="7810500" cy="4914900"/>
            </a:xfrm>
            <a:custGeom>
              <a:avLst/>
              <a:gdLst/>
              <a:ahLst/>
              <a:cxnLst/>
              <a:rect l="l" t="t" r="r" b="b"/>
              <a:pathLst>
                <a:path w="7810500" h="4914900">
                  <a:moveTo>
                    <a:pt x="0" y="4914900"/>
                  </a:moveTo>
                  <a:lnTo>
                    <a:pt x="7810500" y="4914900"/>
                  </a:lnTo>
                  <a:lnTo>
                    <a:pt x="7810500" y="0"/>
                  </a:lnTo>
                  <a:lnTo>
                    <a:pt x="0" y="0"/>
                  </a:lnTo>
                  <a:lnTo>
                    <a:pt x="0" y="4914900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10450" y="885825"/>
              <a:ext cx="742950" cy="71437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1937" y="4722633"/>
              <a:ext cx="705222" cy="67980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7862" y="4722633"/>
              <a:ext cx="705222" cy="67980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787" y="4722633"/>
              <a:ext cx="705222" cy="67980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7862" y="3332213"/>
              <a:ext cx="705222" cy="688872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062726" y="4043298"/>
              <a:ext cx="3448685" cy="664845"/>
            </a:xfrm>
            <a:custGeom>
              <a:avLst/>
              <a:gdLst/>
              <a:ahLst/>
              <a:cxnLst/>
              <a:rect l="l" t="t" r="r" b="b"/>
              <a:pathLst>
                <a:path w="3448684" h="664845">
                  <a:moveTo>
                    <a:pt x="3448558" y="588391"/>
                  </a:moveTo>
                  <a:lnTo>
                    <a:pt x="3413633" y="588391"/>
                  </a:lnTo>
                  <a:lnTo>
                    <a:pt x="3413633" y="477774"/>
                  </a:lnTo>
                  <a:lnTo>
                    <a:pt x="3413633" y="471424"/>
                  </a:lnTo>
                  <a:lnTo>
                    <a:pt x="1727708" y="471424"/>
                  </a:lnTo>
                  <a:lnTo>
                    <a:pt x="1727708" y="0"/>
                  </a:lnTo>
                  <a:lnTo>
                    <a:pt x="1727073" y="0"/>
                  </a:lnTo>
                  <a:lnTo>
                    <a:pt x="1721358" y="0"/>
                  </a:lnTo>
                  <a:lnTo>
                    <a:pt x="1720723" y="0"/>
                  </a:lnTo>
                  <a:lnTo>
                    <a:pt x="1720723" y="471424"/>
                  </a:lnTo>
                  <a:lnTo>
                    <a:pt x="34925" y="471424"/>
                  </a:lnTo>
                  <a:lnTo>
                    <a:pt x="34925" y="588391"/>
                  </a:lnTo>
                  <a:lnTo>
                    <a:pt x="0" y="588391"/>
                  </a:lnTo>
                  <a:lnTo>
                    <a:pt x="38100" y="664591"/>
                  </a:lnTo>
                  <a:lnTo>
                    <a:pt x="69850" y="601091"/>
                  </a:lnTo>
                  <a:lnTo>
                    <a:pt x="76200" y="588391"/>
                  </a:lnTo>
                  <a:lnTo>
                    <a:pt x="41275" y="588391"/>
                  </a:lnTo>
                  <a:lnTo>
                    <a:pt x="41275" y="477774"/>
                  </a:lnTo>
                  <a:lnTo>
                    <a:pt x="1720723" y="477774"/>
                  </a:lnTo>
                  <a:lnTo>
                    <a:pt x="1720723" y="588391"/>
                  </a:lnTo>
                  <a:lnTo>
                    <a:pt x="1685798" y="588391"/>
                  </a:lnTo>
                  <a:lnTo>
                    <a:pt x="1723898" y="664591"/>
                  </a:lnTo>
                  <a:lnTo>
                    <a:pt x="1755648" y="601091"/>
                  </a:lnTo>
                  <a:lnTo>
                    <a:pt x="1761998" y="588391"/>
                  </a:lnTo>
                  <a:lnTo>
                    <a:pt x="1727073" y="588391"/>
                  </a:lnTo>
                  <a:lnTo>
                    <a:pt x="1727073" y="477774"/>
                  </a:lnTo>
                  <a:lnTo>
                    <a:pt x="1727708" y="477774"/>
                  </a:lnTo>
                  <a:lnTo>
                    <a:pt x="3407283" y="477774"/>
                  </a:lnTo>
                  <a:lnTo>
                    <a:pt x="3407283" y="588391"/>
                  </a:lnTo>
                  <a:lnTo>
                    <a:pt x="3372358" y="588391"/>
                  </a:lnTo>
                  <a:lnTo>
                    <a:pt x="3410458" y="664591"/>
                  </a:lnTo>
                  <a:lnTo>
                    <a:pt x="3442208" y="601091"/>
                  </a:lnTo>
                  <a:lnTo>
                    <a:pt x="3448558" y="588391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481576" y="3005201"/>
              <a:ext cx="6600825" cy="3048000"/>
            </a:xfrm>
            <a:custGeom>
              <a:avLst/>
              <a:gdLst/>
              <a:ahLst/>
              <a:cxnLst/>
              <a:rect l="l" t="t" r="r" b="b"/>
              <a:pathLst>
                <a:path w="6600825" h="3048000">
                  <a:moveTo>
                    <a:pt x="0" y="199516"/>
                  </a:moveTo>
                  <a:lnTo>
                    <a:pt x="5266" y="153755"/>
                  </a:lnTo>
                  <a:lnTo>
                    <a:pt x="20271" y="111754"/>
                  </a:lnTo>
                  <a:lnTo>
                    <a:pt x="43817" y="74710"/>
                  </a:lnTo>
                  <a:lnTo>
                    <a:pt x="74710" y="43817"/>
                  </a:lnTo>
                  <a:lnTo>
                    <a:pt x="111754" y="20271"/>
                  </a:lnTo>
                  <a:lnTo>
                    <a:pt x="153755" y="5266"/>
                  </a:lnTo>
                  <a:lnTo>
                    <a:pt x="199516" y="0"/>
                  </a:lnTo>
                  <a:lnTo>
                    <a:pt x="6401181" y="0"/>
                  </a:lnTo>
                  <a:lnTo>
                    <a:pt x="6446949" y="5266"/>
                  </a:lnTo>
                  <a:lnTo>
                    <a:pt x="6488968" y="20271"/>
                  </a:lnTo>
                  <a:lnTo>
                    <a:pt x="6526037" y="43817"/>
                  </a:lnTo>
                  <a:lnTo>
                    <a:pt x="6556957" y="74710"/>
                  </a:lnTo>
                  <a:lnTo>
                    <a:pt x="6580528" y="111754"/>
                  </a:lnTo>
                  <a:lnTo>
                    <a:pt x="6595550" y="153755"/>
                  </a:lnTo>
                  <a:lnTo>
                    <a:pt x="6600825" y="199516"/>
                  </a:lnTo>
                  <a:lnTo>
                    <a:pt x="6600825" y="2848356"/>
                  </a:lnTo>
                  <a:lnTo>
                    <a:pt x="6595550" y="2894117"/>
                  </a:lnTo>
                  <a:lnTo>
                    <a:pt x="6580528" y="2936125"/>
                  </a:lnTo>
                  <a:lnTo>
                    <a:pt x="6556957" y="2973182"/>
                  </a:lnTo>
                  <a:lnTo>
                    <a:pt x="6526037" y="3004090"/>
                  </a:lnTo>
                  <a:lnTo>
                    <a:pt x="6488968" y="3027650"/>
                  </a:lnTo>
                  <a:lnTo>
                    <a:pt x="6446949" y="3042665"/>
                  </a:lnTo>
                  <a:lnTo>
                    <a:pt x="6401181" y="3047936"/>
                  </a:lnTo>
                  <a:lnTo>
                    <a:pt x="199516" y="3047936"/>
                  </a:lnTo>
                  <a:lnTo>
                    <a:pt x="153755" y="3042665"/>
                  </a:lnTo>
                  <a:lnTo>
                    <a:pt x="111754" y="3027650"/>
                  </a:lnTo>
                  <a:lnTo>
                    <a:pt x="74710" y="3004090"/>
                  </a:lnTo>
                  <a:lnTo>
                    <a:pt x="43817" y="2973182"/>
                  </a:lnTo>
                  <a:lnTo>
                    <a:pt x="20271" y="2936125"/>
                  </a:lnTo>
                  <a:lnTo>
                    <a:pt x="5266" y="2894117"/>
                  </a:lnTo>
                  <a:lnTo>
                    <a:pt x="0" y="2848356"/>
                  </a:lnTo>
                  <a:lnTo>
                    <a:pt x="0" y="199516"/>
                  </a:lnTo>
                  <a:close/>
                </a:path>
              </a:pathLst>
            </a:custGeom>
            <a:ln w="12700">
              <a:solidFill>
                <a:srgbClr val="316CE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0450" y="1981200"/>
              <a:ext cx="742950" cy="714375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7748523" y="2700273"/>
              <a:ext cx="76200" cy="621665"/>
            </a:xfrm>
            <a:custGeom>
              <a:avLst/>
              <a:gdLst/>
              <a:ahLst/>
              <a:cxnLst/>
              <a:rect l="l" t="t" r="r" b="b"/>
              <a:pathLst>
                <a:path w="76200" h="621664">
                  <a:moveTo>
                    <a:pt x="34925" y="544956"/>
                  </a:moveTo>
                  <a:lnTo>
                    <a:pt x="0" y="544956"/>
                  </a:lnTo>
                  <a:lnTo>
                    <a:pt x="38100" y="621156"/>
                  </a:lnTo>
                  <a:lnTo>
                    <a:pt x="69850" y="557656"/>
                  </a:lnTo>
                  <a:lnTo>
                    <a:pt x="34925" y="557656"/>
                  </a:lnTo>
                  <a:lnTo>
                    <a:pt x="34925" y="544956"/>
                  </a:lnTo>
                  <a:close/>
                </a:path>
                <a:path w="76200" h="621664">
                  <a:moveTo>
                    <a:pt x="41275" y="0"/>
                  </a:moveTo>
                  <a:lnTo>
                    <a:pt x="34925" y="0"/>
                  </a:lnTo>
                  <a:lnTo>
                    <a:pt x="34925" y="557656"/>
                  </a:lnTo>
                  <a:lnTo>
                    <a:pt x="41275" y="557656"/>
                  </a:lnTo>
                  <a:lnTo>
                    <a:pt x="41275" y="0"/>
                  </a:lnTo>
                  <a:close/>
                </a:path>
                <a:path w="76200" h="621664">
                  <a:moveTo>
                    <a:pt x="76200" y="544956"/>
                  </a:moveTo>
                  <a:lnTo>
                    <a:pt x="41275" y="544956"/>
                  </a:lnTo>
                  <a:lnTo>
                    <a:pt x="41275" y="557656"/>
                  </a:lnTo>
                  <a:lnTo>
                    <a:pt x="69850" y="557656"/>
                  </a:lnTo>
                  <a:lnTo>
                    <a:pt x="76200" y="544956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288925" y="1092898"/>
            <a:ext cx="324675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Provides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1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way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create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logical</a:t>
            </a:r>
            <a:endParaRPr sz="2000">
              <a:latin typeface="Calibri"/>
              <a:cs typeface="Calibri"/>
            </a:endParaRPr>
          </a:p>
          <a:p>
            <a:pPr algn="ctr" marL="4445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alibri"/>
                <a:cs typeface="Calibri"/>
              </a:rPr>
              <a:t>partitions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within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Copyright</a:t>
            </a:r>
            <a:r>
              <a:rPr dirty="0" spc="-90"/>
              <a:t> </a:t>
            </a:r>
            <a:r>
              <a:rPr dirty="0" spc="-85"/>
              <a:t>©</a:t>
            </a:r>
            <a:r>
              <a:rPr dirty="0" spc="-105"/>
              <a:t> </a:t>
            </a:r>
            <a:r>
              <a:rPr dirty="0" spc="-35"/>
              <a:t>Thinknyx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80"/>
              <a:t> </a:t>
            </a:r>
            <a:r>
              <a:rPr dirty="0" spc="35"/>
              <a:t>LLP</a:t>
            </a:r>
          </a:p>
        </p:txBody>
      </p:sp>
      <p:sp>
        <p:nvSpPr>
          <p:cNvPr id="16" name="object 16" descr=""/>
          <p:cNvSpPr txBox="1"/>
          <p:nvPr/>
        </p:nvSpPr>
        <p:spPr>
          <a:xfrm>
            <a:off x="343852" y="4626038"/>
            <a:ext cx="3190240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2065" marR="5080" indent="508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libri"/>
                <a:cs typeface="Calibri"/>
              </a:rPr>
              <a:t>Smallest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installable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units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of </a:t>
            </a:r>
            <a:r>
              <a:rPr dirty="0" sz="2000">
                <a:latin typeface="Calibri"/>
                <a:cs typeface="Calibri"/>
              </a:rPr>
              <a:t>computing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can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created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managed</a:t>
            </a:r>
            <a:r>
              <a:rPr dirty="0" sz="2000">
                <a:latin typeface="Calibri"/>
                <a:cs typeface="Calibri"/>
              </a:rPr>
              <a:t> in </a:t>
            </a:r>
            <a:r>
              <a:rPr dirty="0" sz="2000" spc="-25">
                <a:latin typeface="Calibri"/>
                <a:cs typeface="Calibri"/>
              </a:rPr>
              <a:t>K8s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64782" y="3279711"/>
            <a:ext cx="3552825" cy="9455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Ensure </a:t>
            </a:r>
            <a:r>
              <a:rPr dirty="0" sz="2000" spc="-10">
                <a:latin typeface="Calibri"/>
                <a:cs typeface="Calibri"/>
              </a:rPr>
              <a:t>continuous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availability </a:t>
            </a:r>
            <a:r>
              <a:rPr dirty="0" sz="2000">
                <a:latin typeface="Calibri"/>
                <a:cs typeface="Calibri"/>
              </a:rPr>
              <a:t>by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automatically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replacing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failed </a:t>
            </a:r>
            <a:r>
              <a:rPr dirty="0" sz="2000">
                <a:latin typeface="Calibri"/>
                <a:cs typeface="Calibri"/>
              </a:rPr>
              <a:t>pods with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new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ones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20662" y="1933892"/>
            <a:ext cx="3421379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24180" marR="5080" indent="-41148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Manage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Pod’s</a:t>
            </a:r>
            <a:r>
              <a:rPr dirty="0" sz="2000" spc="-10">
                <a:latin typeface="Calibri"/>
                <a:cs typeface="Calibri"/>
              </a:rPr>
              <a:t> lifecycle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&amp;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provide </a:t>
            </a:r>
            <a:r>
              <a:rPr dirty="0" sz="2000">
                <a:latin typeface="Calibri"/>
                <a:cs typeface="Calibri"/>
              </a:rPr>
              <a:t>advanced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capabilities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for </a:t>
            </a:r>
            <a:r>
              <a:rPr dirty="0" sz="2000" spc="-10">
                <a:latin typeface="Calibri"/>
                <a:cs typeface="Calibri"/>
              </a:rPr>
              <a:t>application management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523733" y="5524500"/>
            <a:ext cx="5168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316CE4"/>
                </a:solidFill>
                <a:latin typeface="Tahoma"/>
                <a:cs typeface="Tahoma"/>
              </a:rPr>
              <a:t>Pods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279130" y="3594798"/>
            <a:ext cx="12109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ReplicaSets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306434" y="2241232"/>
            <a:ext cx="13277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Deployments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132319" y="1560131"/>
            <a:ext cx="131572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16CE4"/>
                </a:solidFill>
                <a:latin typeface="Tahoma"/>
                <a:cs typeface="Tahoma"/>
              </a:rPr>
              <a:t>Namespaces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2025-12-28T04:55:36Z</dcterms:created>
  <dcterms:modified xsi:type="dcterms:W3CDTF">2025-12-28T04:55:36Z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2024-11-12T00:00:00Z</vt:filetime>
  </property>
  <property fmtid="{D5CDD505-2E9C-101B-9397-08002B2CF9AE}" pid="3" name="LastSaved">
    <vt:filetime>2025-12-28T00:00:00Z</vt:filetime>
  </property>
</Properties>
</file>